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7" r:id="rId3"/>
    <p:sldId id="267" r:id="rId4"/>
    <p:sldId id="268" r:id="rId5"/>
    <p:sldId id="296" r:id="rId6"/>
    <p:sldId id="297" r:id="rId7"/>
    <p:sldId id="264" r:id="rId8"/>
    <p:sldId id="265" r:id="rId9"/>
    <p:sldId id="293" r:id="rId10"/>
    <p:sldId id="29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2AA7-D155-4777-B77A-FE67E005A30E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9D38F-9F6E-4A41-89F5-1E29767A28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821F-551D-4302-9B27-D31E96F09893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BE9F4-6294-4A6C-9BA3-2E187294F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E9F4-6294-4A6C-9BA3-2E187294F14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A9A54-163E-4579-BBBD-E0BCDCD063DC}" type="datetimeFigureOut">
              <a:rPr lang="de-DE" smtClean="0"/>
              <a:pPr/>
              <a:t>12.12.2015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9C72-0D1A-41C3-B61D-D3E010C7F7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640px-Karte_Mittelmeeranrainerstaat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98" y="908720"/>
            <a:ext cx="9087206" cy="504056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6876256" y="3356992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0" y="566124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„</a:t>
            </a:r>
            <a:r>
              <a:rPr lang="en-US" sz="800" dirty="0" err="1" smtClean="0"/>
              <a:t>Karte</a:t>
            </a:r>
            <a:r>
              <a:rPr lang="en-US" sz="800" dirty="0" smtClean="0"/>
              <a:t> </a:t>
            </a:r>
            <a:r>
              <a:rPr lang="en-US" sz="800" dirty="0" err="1" smtClean="0"/>
              <a:t>Mittelmeeranrainerstaaten</a:t>
            </a:r>
            <a:r>
              <a:rPr lang="en-US" sz="800" dirty="0" smtClean="0"/>
              <a:t>“ von Alexrk2 - naturalearthdata.com. </a:t>
            </a:r>
            <a:r>
              <a:rPr lang="en-US" sz="800" dirty="0" err="1" smtClean="0"/>
              <a:t>Lizenziert</a:t>
            </a:r>
            <a:r>
              <a:rPr lang="en-US" sz="800" dirty="0" smtClean="0"/>
              <a:t> </a:t>
            </a:r>
            <a:r>
              <a:rPr lang="en-US" sz="800" dirty="0" err="1" smtClean="0"/>
              <a:t>unter</a:t>
            </a:r>
            <a:r>
              <a:rPr lang="en-US" sz="800" dirty="0" smtClean="0"/>
              <a:t> CC BY-SA 3.0 </a:t>
            </a:r>
            <a:r>
              <a:rPr lang="en-US" sz="800" dirty="0" err="1" smtClean="0"/>
              <a:t>über</a:t>
            </a:r>
            <a:r>
              <a:rPr lang="en-US" sz="800" dirty="0" smtClean="0"/>
              <a:t> Wikimedia Commons - https://commons.wikimedia.org/wiki/File:</a:t>
            </a:r>
          </a:p>
          <a:p>
            <a:r>
              <a:rPr lang="en-US" sz="800" dirty="0" smtClean="0"/>
              <a:t>Karte_Mittelmeeranrainerstaaten.svg#/media/File:Karte_Mittelmeeranrainerstaaten.svg  (</a:t>
            </a:r>
            <a:r>
              <a:rPr lang="en-US" sz="800" dirty="0" err="1" smtClean="0"/>
              <a:t>Pfeil</a:t>
            </a:r>
            <a:r>
              <a:rPr lang="en-US" sz="800" dirty="0" smtClean="0"/>
              <a:t> </a:t>
            </a:r>
            <a:r>
              <a:rPr lang="en-US" sz="800" dirty="0" err="1" smtClean="0"/>
              <a:t>hinzugefügt</a:t>
            </a:r>
            <a:r>
              <a:rPr lang="en-US" sz="800" dirty="0" smtClean="0"/>
              <a:t>.)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edek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574" y="3325344"/>
            <a:ext cx="3384377" cy="301253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259632" y="6309320"/>
            <a:ext cx="252028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Zedekia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5868144" y="6294462"/>
            <a:ext cx="22322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Jeremia</a:t>
            </a:r>
            <a:endParaRPr lang="de-DE" sz="2000" dirty="0"/>
          </a:p>
        </p:txBody>
      </p:sp>
      <p:pic>
        <p:nvPicPr>
          <p:cNvPr id="6" name="Grafik 5" descr="Jerem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83968" y="1993032"/>
            <a:ext cx="4032448" cy="427807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666994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Bilder aus: Die Bibel im Bild, Heft 9: Die letzte Botschaft; Deutsche Bibelgesellschaft Stuttgart © David C. Cook Publishing Co, Colorado Springs.(Mit freundlicher Genehmigung der Deutschen Bibelgesellschaft)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640px-Karte_Mittelmeeranrainerstaat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98" y="908720"/>
            <a:ext cx="9087206" cy="504056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6876256" y="4052317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0" y="566124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„</a:t>
            </a:r>
            <a:r>
              <a:rPr lang="en-US" sz="800" dirty="0" err="1" smtClean="0"/>
              <a:t>Karte</a:t>
            </a:r>
            <a:r>
              <a:rPr lang="en-US" sz="800" dirty="0" smtClean="0"/>
              <a:t> </a:t>
            </a:r>
            <a:r>
              <a:rPr lang="en-US" sz="800" dirty="0" err="1" smtClean="0"/>
              <a:t>Mittelmeeranrainerstaaten</a:t>
            </a:r>
            <a:r>
              <a:rPr lang="en-US" sz="800" dirty="0" smtClean="0"/>
              <a:t>“ von Alexrk2 - naturalearthdata.com. </a:t>
            </a:r>
            <a:r>
              <a:rPr lang="en-US" sz="800" dirty="0" err="1" smtClean="0"/>
              <a:t>Lizenziert</a:t>
            </a:r>
            <a:r>
              <a:rPr lang="en-US" sz="800" dirty="0" smtClean="0"/>
              <a:t> </a:t>
            </a:r>
            <a:r>
              <a:rPr lang="en-US" sz="800" dirty="0" err="1" smtClean="0"/>
              <a:t>unter</a:t>
            </a:r>
            <a:r>
              <a:rPr lang="en-US" sz="800" dirty="0" smtClean="0"/>
              <a:t> CC BY-SA 3.0 </a:t>
            </a:r>
            <a:r>
              <a:rPr lang="en-US" sz="800" dirty="0" err="1" smtClean="0"/>
              <a:t>über</a:t>
            </a:r>
            <a:r>
              <a:rPr lang="en-US" sz="800" dirty="0" smtClean="0"/>
              <a:t> Wikimedia Commons - https://commons.wikimedia.org/wiki/File:</a:t>
            </a:r>
          </a:p>
          <a:p>
            <a:r>
              <a:rPr lang="en-US" sz="800" dirty="0" smtClean="0"/>
              <a:t>Karte_Mittelmeeranrainerstaaten.svg#/media/File:Karte_Mittelmeeranrainerstaaten.svg  (</a:t>
            </a:r>
            <a:r>
              <a:rPr lang="en-US" sz="800" dirty="0" err="1" smtClean="0"/>
              <a:t>Pfeil</a:t>
            </a:r>
            <a:r>
              <a:rPr lang="en-US" sz="800" dirty="0" smtClean="0"/>
              <a:t> </a:t>
            </a:r>
            <a:r>
              <a:rPr lang="en-US" sz="800" dirty="0" err="1" smtClean="0"/>
              <a:t>hinzugefügt</a:t>
            </a:r>
            <a:r>
              <a:rPr lang="en-US" sz="800" dirty="0" smtClean="0"/>
              <a:t>.)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855793" y="32036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2000</a:t>
            </a:r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683580" y="2755860"/>
          <a:ext cx="77768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  <a:gridCol w="27773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83568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600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8460432" y="3121918"/>
            <a:ext cx="216024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043608" y="2248297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55576" y="183529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587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8263458" y="2248297"/>
            <a:ext cx="0" cy="864096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869510" y="18257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</a:rPr>
              <a:t>heute</a:t>
            </a:r>
            <a:endParaRPr lang="de-DE" b="1" dirty="0">
              <a:solidFill>
                <a:schemeClr val="accent3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89820" y="3212976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Geburt</a:t>
            </a:r>
          </a:p>
          <a:p>
            <a:pPr algn="ctr"/>
            <a:r>
              <a:rPr lang="de-DE" dirty="0" smtClean="0"/>
              <a:t>Christi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Calwer Bibelatlas - Neubabylonisches Re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70"/>
            <a:ext cx="9144000" cy="6644659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>
            <a:off x="1763688" y="4221088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0" y="6525344"/>
            <a:ext cx="914400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Aus: Zwickel, Wolfgang, Calwer Bibelatlas, Stuttgart 2000, 27.  © Calwer Verlag Stuttgart (Pfeil ergänzt).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Calwer Bibelatlas - Neubabylonisches Re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70"/>
            <a:ext cx="9144000" cy="6644659"/>
          </a:xfrm>
          <a:prstGeom prst="rect">
            <a:avLst/>
          </a:prstGeom>
        </p:spPr>
      </p:pic>
      <p:sp>
        <p:nvSpPr>
          <p:cNvPr id="8" name="Bogen 7"/>
          <p:cNvSpPr/>
          <p:nvPr/>
        </p:nvSpPr>
        <p:spPr>
          <a:xfrm>
            <a:off x="5508104" y="4254996"/>
            <a:ext cx="1296144" cy="432048"/>
          </a:xfrm>
          <a:prstGeom prst="arc">
            <a:avLst>
              <a:gd name="adj1" fmla="val 13611008"/>
              <a:gd name="adj2" fmla="val 211162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763688" y="4221088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6525344"/>
            <a:ext cx="914400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Aus: Zwickel, Wolfgang, Calwer Bibelatlas, Stuttgart 2000, 27.  © Calwer Verlag Stuttgart (Pfeil und rote Linien ergänzt).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Calwer Bibelatlas - Neubabylonisches Re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70"/>
            <a:ext cx="9144000" cy="6644659"/>
          </a:xfrm>
          <a:prstGeom prst="rect">
            <a:avLst/>
          </a:prstGeom>
        </p:spPr>
      </p:pic>
      <p:sp>
        <p:nvSpPr>
          <p:cNvPr id="8" name="Bogen 7"/>
          <p:cNvSpPr/>
          <p:nvPr/>
        </p:nvSpPr>
        <p:spPr>
          <a:xfrm>
            <a:off x="5508104" y="4254996"/>
            <a:ext cx="1296144" cy="432048"/>
          </a:xfrm>
          <a:prstGeom prst="arc">
            <a:avLst>
              <a:gd name="adj1" fmla="val 13611008"/>
              <a:gd name="adj2" fmla="val 211162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467544" y="5373216"/>
            <a:ext cx="36004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763688" y="4221088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6525344"/>
            <a:ext cx="914400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Aus: Zwickel, Wolfgang, Calwer Bibelatlas, Stuttgart 2000, 27.  © Calwer Verlag Stuttgart (Pfeil und rote Linien ergänzt).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Calwer Bibelatlas - Neubabylonisches Reic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670"/>
            <a:ext cx="9144000" cy="6644659"/>
          </a:xfrm>
          <a:prstGeom prst="rect">
            <a:avLst/>
          </a:prstGeom>
        </p:spPr>
      </p:pic>
      <p:pic>
        <p:nvPicPr>
          <p:cNvPr id="5" name="Grafik 4" descr="Nebukadnezza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8103" y="2204864"/>
            <a:ext cx="1669109" cy="1531652"/>
          </a:xfrm>
          <a:prstGeom prst="rect">
            <a:avLst/>
          </a:prstGeom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508104" y="3645024"/>
            <a:ext cx="1800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Nebukadnezar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6546830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Karte aus: Zwickel, Wolfgang, Calwer Bibelatlas, Stuttgart 2000, 27. Figur aus: Die Bibel im Bild, Heft 9: Die letzte Botschaft; Deutsche Bibelgesellschaft Stuttgart © David C. Cook Publishing Co, Colorado Springs.(Mit freundlicher Genehmigung des Calwer Verlags und der Deutschen Bibelgesellschaft)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Calwer Bibelatlas - Neubabylonisches Reic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670"/>
            <a:ext cx="9144000" cy="6644659"/>
          </a:xfrm>
          <a:prstGeom prst="rect">
            <a:avLst/>
          </a:prstGeom>
        </p:spPr>
      </p:pic>
      <p:pic>
        <p:nvPicPr>
          <p:cNvPr id="5" name="Grafik 4" descr="Nebukadnezza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8103" y="2204864"/>
            <a:ext cx="1669109" cy="1531652"/>
          </a:xfrm>
          <a:prstGeom prst="rect">
            <a:avLst/>
          </a:prstGeom>
          <a:ln>
            <a:noFill/>
          </a:ln>
        </p:spPr>
      </p:pic>
      <p:pic>
        <p:nvPicPr>
          <p:cNvPr id="8" name="Grafik 7" descr="Zedeki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91680" y="3656156"/>
            <a:ext cx="1046210" cy="93126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508104" y="3645024"/>
            <a:ext cx="1800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Nebukadnezar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691680" y="4581128"/>
            <a:ext cx="108012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Zedekia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6546830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Karte aus: Zwickel, Wolfgang, Calwer Bibelatlas, Stuttgart 2000, 27. Figuren aus: Die Bibel im Bild, Heft 9: Die letzte Botschaft; Deutsche Bibelgesellschaft Stuttgart © David C. Cook Publishing Co, Colorado Springs.(Mit freundlicher Genehmigung des Calwer Verlags und der Deutschen Bibelgesellschaft)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edek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574" y="3325344"/>
            <a:ext cx="3384377" cy="301253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259632" y="6309320"/>
            <a:ext cx="252028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Zedekia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666994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Bild aus: Die Bibel im Bild, Heft 9: Die letzte Botschaft; Deutsche Bibelgesellschaft Stuttgart © David C. Cook Publishing Co, Colorado Springs.(Mit freundlicher Genehmigung der Deutschen Bibelgesellschaft)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Bildschirmpräsentation (4:3)</PresentationFormat>
  <Paragraphs>30</Paragraphs>
  <Slides>10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Sk</dc:creator>
  <cp:lastModifiedBy>Sk</cp:lastModifiedBy>
  <cp:revision>77</cp:revision>
  <dcterms:created xsi:type="dcterms:W3CDTF">2015-09-18T13:42:30Z</dcterms:created>
  <dcterms:modified xsi:type="dcterms:W3CDTF">2015-12-12T11:46:04Z</dcterms:modified>
</cp:coreProperties>
</file>