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35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61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88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99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34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1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42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58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23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712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00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C82A-676D-4E32-8794-F6D6F7E2C259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E3051-C400-4D50-AB74-2A8B1E9E7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99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mit Pfeil 7"/>
          <p:cNvCxnSpPr/>
          <p:nvPr/>
        </p:nvCxnSpPr>
        <p:spPr>
          <a:xfrm flipV="1">
            <a:off x="1236617" y="600891"/>
            <a:ext cx="26126" cy="5042264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V="1">
            <a:off x="504553" y="3581400"/>
            <a:ext cx="10649222" cy="476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 flipV="1">
            <a:off x="5151120" y="526868"/>
            <a:ext cx="30480" cy="4997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Grafi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7389" y="389920"/>
            <a:ext cx="225572" cy="5163760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219075" y="3848100"/>
            <a:ext cx="1186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B050"/>
                </a:solidFill>
              </a:rPr>
              <a:t>NW: z.B. Physik:     </a:t>
            </a:r>
            <a:r>
              <a:rPr lang="de-DE" dirty="0" smtClean="0">
                <a:solidFill>
                  <a:srgbClr val="00B050"/>
                </a:solidFill>
              </a:rPr>
              <a:t>Urknall	Evolutionstheorie	Relativitätstheorie	Chaosphysik  </a:t>
            </a:r>
            <a:r>
              <a:rPr lang="de-DE" b="1" dirty="0" smtClean="0">
                <a:solidFill>
                  <a:srgbClr val="00B050"/>
                </a:solidFill>
              </a:rPr>
              <a:t>WIE ist die Welt, der Mensch entstanden?</a:t>
            </a:r>
          </a:p>
          <a:p>
            <a:r>
              <a:rPr lang="de-DE" dirty="0" smtClean="0">
                <a:solidFill>
                  <a:srgbClr val="00B050"/>
                </a:solidFill>
              </a:rPr>
              <a:t>diachron=entwicklungsgeschichtliche/zeitabhängige Antworten</a:t>
            </a:r>
            <a:r>
              <a:rPr lang="de-DE" b="1" dirty="0" smtClean="0">
                <a:solidFill>
                  <a:srgbClr val="00B050"/>
                </a:solidFill>
              </a:rPr>
              <a:t>; Feststellung dessen, was ist (Verfügungswissen)</a:t>
            </a:r>
            <a:endParaRPr lang="de-DE" b="1" dirty="0">
              <a:solidFill>
                <a:srgbClr val="00B05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390899" y="5610225"/>
            <a:ext cx="4857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Theologie/christlicher Glaube: sich berufend z.B. auf biblische Schöpfungsgeschichten=mythische Erzählungen)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981450" y="5105400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Gottes </a:t>
            </a:r>
            <a:r>
              <a:rPr lang="de-DE" dirty="0">
                <a:solidFill>
                  <a:srgbClr val="0070C0"/>
                </a:solidFill>
              </a:rPr>
              <a:t>Wort=Schöpfung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971925" y="4543425"/>
            <a:ext cx="35623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Bekenntnis zu Gott: Vertrauen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686174" y="2609850"/>
            <a:ext cx="3590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Mensch als Abbild Gottes: Würde 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95700" y="1314450"/>
            <a:ext cx="3714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d</a:t>
            </a:r>
            <a:r>
              <a:rPr lang="de-DE" dirty="0" smtClean="0">
                <a:solidFill>
                  <a:srgbClr val="0070C0"/>
                </a:solidFill>
              </a:rPr>
              <a:t>ie </a:t>
            </a:r>
            <a:r>
              <a:rPr lang="de-DE" dirty="0">
                <a:solidFill>
                  <a:srgbClr val="0070C0"/>
                </a:solidFill>
              </a:rPr>
              <a:t>W</a:t>
            </a:r>
            <a:r>
              <a:rPr lang="de-DE" dirty="0" smtClean="0">
                <a:solidFill>
                  <a:srgbClr val="0070C0"/>
                </a:solidFill>
              </a:rPr>
              <a:t>elt dem Menschen geliehen: Verantwortung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972430" y="34707"/>
            <a:ext cx="701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WARUM leben wir? WARUM gibt es etwas und nicht vielmehr nichts?</a:t>
            </a:r>
          </a:p>
          <a:p>
            <a:r>
              <a:rPr lang="de-DE" b="1" dirty="0" smtClean="0">
                <a:solidFill>
                  <a:srgbClr val="0070C0"/>
                </a:solidFill>
              </a:rPr>
              <a:t>Fragen nach dem, was sein soll (Werte, Sinnfrage. Orientierungswissen)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42900" y="1562100"/>
            <a:ext cx="3209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synchron=zeitungebunden; d.h. zu allen Zeiten stellen die Menschen, die gleichen existentiellen Fragen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8410575" y="1571625"/>
            <a:ext cx="1323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synchron</a:t>
            </a:r>
            <a:endParaRPr lang="de-D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Judith Baßler-Schipperges</dc:creator>
  <cp:lastModifiedBy>Judith Baßler-Schipperges</cp:lastModifiedBy>
  <cp:revision>6</cp:revision>
  <dcterms:created xsi:type="dcterms:W3CDTF">2019-03-16T15:39:28Z</dcterms:created>
  <dcterms:modified xsi:type="dcterms:W3CDTF">2019-04-03T16:31:20Z</dcterms:modified>
</cp:coreProperties>
</file>