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60" r:id="rId2"/>
    <p:sldId id="281" r:id="rId3"/>
    <p:sldId id="334" r:id="rId4"/>
    <p:sldId id="351" r:id="rId5"/>
    <p:sldId id="283" r:id="rId6"/>
    <p:sldId id="329" r:id="rId7"/>
    <p:sldId id="349" r:id="rId8"/>
    <p:sldId id="348" r:id="rId9"/>
    <p:sldId id="284" r:id="rId10"/>
    <p:sldId id="289" r:id="rId11"/>
    <p:sldId id="330" r:id="rId12"/>
    <p:sldId id="288" r:id="rId13"/>
    <p:sldId id="290" r:id="rId14"/>
    <p:sldId id="331" r:id="rId15"/>
    <p:sldId id="313" r:id="rId16"/>
    <p:sldId id="314" r:id="rId17"/>
    <p:sldId id="339" r:id="rId18"/>
    <p:sldId id="316" r:id="rId19"/>
    <p:sldId id="350" r:id="rId20"/>
    <p:sldId id="318" r:id="rId21"/>
    <p:sldId id="342" r:id="rId22"/>
    <p:sldId id="319" r:id="rId23"/>
    <p:sldId id="344" r:id="rId24"/>
    <p:sldId id="322" r:id="rId25"/>
    <p:sldId id="324" r:id="rId26"/>
    <p:sldId id="309" r:id="rId27"/>
    <p:sldId id="327"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FF00"/>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914" autoAdjust="0"/>
  </p:normalViewPr>
  <p:slideViewPr>
    <p:cSldViewPr snapToGrid="0">
      <p:cViewPr varScale="1">
        <p:scale>
          <a:sx n="99" d="100"/>
          <a:sy n="99" d="100"/>
        </p:scale>
        <p:origin x="-1980"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46417-76B9-4CAA-A0B3-75706776ED3F}" type="doc">
      <dgm:prSet loTypeId="urn:microsoft.com/office/officeart/2005/8/layout/hierarchy3" loCatId="hierarchy" qsTypeId="urn:microsoft.com/office/officeart/2005/8/quickstyle/simple1#2" qsCatId="simple" csTypeId="urn:microsoft.com/office/officeart/2005/8/colors/accent1_2#2" csCatId="accent1" phldr="1"/>
      <dgm:spPr/>
      <dgm:t>
        <a:bodyPr/>
        <a:lstStyle/>
        <a:p>
          <a:endParaRPr lang="de-DE"/>
        </a:p>
      </dgm:t>
    </dgm:pt>
    <dgm:pt modelId="{38F45FA1-DF4A-4FF6-A4BC-1D99A7470387}">
      <dgm:prSet phldrT="[Text]" custT="1"/>
      <dgm:spPr/>
      <dgm:t>
        <a:bodyPr/>
        <a:lstStyle/>
        <a:p>
          <a:r>
            <a:rPr lang="de-DE" sz="2000" dirty="0"/>
            <a:t>(Werk-) Real-, Gemeinschaftsschule, Sek I</a:t>
          </a:r>
        </a:p>
      </dgm:t>
    </dgm:pt>
    <dgm:pt modelId="{9BA56DA8-5FCB-4D67-8FA8-932432F27951}" type="parTrans" cxnId="{1A79DC4F-0D2C-4480-B1B7-D58A5314614D}">
      <dgm:prSet/>
      <dgm:spPr/>
      <dgm:t>
        <a:bodyPr/>
        <a:lstStyle/>
        <a:p>
          <a:endParaRPr lang="de-DE"/>
        </a:p>
      </dgm:t>
    </dgm:pt>
    <dgm:pt modelId="{C2713D51-F9E9-4BB9-8489-29B2755CB56E}" type="sibTrans" cxnId="{1A79DC4F-0D2C-4480-B1B7-D58A5314614D}">
      <dgm:prSet/>
      <dgm:spPr/>
      <dgm:t>
        <a:bodyPr/>
        <a:lstStyle/>
        <a:p>
          <a:endParaRPr lang="de-DE"/>
        </a:p>
      </dgm:t>
    </dgm:pt>
    <dgm:pt modelId="{438E31A1-2C22-499F-B2DB-1D4C8B6ABA15}">
      <dgm:prSet phldrT="[Text]"/>
      <dgm:spPr/>
      <dgm:t>
        <a:bodyPr/>
        <a:lstStyle/>
        <a:p>
          <a:r>
            <a:rPr lang="de-DE" dirty="0"/>
            <a:t>Kl. 7- 10</a:t>
          </a:r>
        </a:p>
      </dgm:t>
    </dgm:pt>
    <dgm:pt modelId="{FA3E5E4D-66A8-40E5-95CA-0A774A03858F}" type="parTrans" cxnId="{10B17A24-A00F-4CDB-BE14-BDAD824D4080}">
      <dgm:prSet/>
      <dgm:spPr/>
      <dgm:t>
        <a:bodyPr/>
        <a:lstStyle/>
        <a:p>
          <a:endParaRPr lang="de-DE"/>
        </a:p>
      </dgm:t>
    </dgm:pt>
    <dgm:pt modelId="{148A90C6-6260-4522-BCBA-9A2F001E7ECA}" type="sibTrans" cxnId="{10B17A24-A00F-4CDB-BE14-BDAD824D4080}">
      <dgm:prSet/>
      <dgm:spPr/>
      <dgm:t>
        <a:bodyPr/>
        <a:lstStyle/>
        <a:p>
          <a:endParaRPr lang="de-DE"/>
        </a:p>
      </dgm:t>
    </dgm:pt>
    <dgm:pt modelId="{6AE76F66-FB26-41ED-AD5D-3CE877D8DF42}">
      <dgm:prSet phldrT="[Text]"/>
      <dgm:spPr/>
      <dgm:t>
        <a:bodyPr/>
        <a:lstStyle/>
        <a:p>
          <a:r>
            <a:rPr lang="de-DE" dirty="0"/>
            <a:t>5 Stunden</a:t>
          </a:r>
        </a:p>
      </dgm:t>
    </dgm:pt>
    <dgm:pt modelId="{65E78794-9EE8-4E7B-AABF-DD9401494750}" type="parTrans" cxnId="{2586B824-6D5C-475B-A12E-98797EC14121}">
      <dgm:prSet/>
      <dgm:spPr/>
      <dgm:t>
        <a:bodyPr/>
        <a:lstStyle/>
        <a:p>
          <a:endParaRPr lang="de-DE"/>
        </a:p>
      </dgm:t>
    </dgm:pt>
    <dgm:pt modelId="{8B154314-F0BB-437C-B2DB-61540483740E}" type="sibTrans" cxnId="{2586B824-6D5C-475B-A12E-98797EC14121}">
      <dgm:prSet/>
      <dgm:spPr/>
      <dgm:t>
        <a:bodyPr/>
        <a:lstStyle/>
        <a:p>
          <a:endParaRPr lang="de-DE"/>
        </a:p>
      </dgm:t>
    </dgm:pt>
    <dgm:pt modelId="{44473FDB-F249-4627-98C7-2E5ACB80ED35}">
      <dgm:prSet phldrT="[Text]" custT="1"/>
      <dgm:spPr/>
      <dgm:t>
        <a:bodyPr/>
        <a:lstStyle/>
        <a:p>
          <a:r>
            <a:rPr lang="de-DE" sz="2400" b="1" dirty="0"/>
            <a:t>Gymnasium</a:t>
          </a:r>
          <a:r>
            <a:rPr lang="de-DE" sz="2400" dirty="0"/>
            <a:t> </a:t>
          </a:r>
          <a:r>
            <a:rPr lang="de-DE" sz="2400" b="1" dirty="0"/>
            <a:t>(G8)</a:t>
          </a:r>
        </a:p>
      </dgm:t>
    </dgm:pt>
    <dgm:pt modelId="{C70BC984-AED5-4216-B679-35ED5791A183}" type="parTrans" cxnId="{E9CFA2F8-F354-4349-B211-E103FA5813A0}">
      <dgm:prSet/>
      <dgm:spPr/>
      <dgm:t>
        <a:bodyPr/>
        <a:lstStyle/>
        <a:p>
          <a:endParaRPr lang="de-DE"/>
        </a:p>
      </dgm:t>
    </dgm:pt>
    <dgm:pt modelId="{A590EF99-7F56-444D-9618-3A80D1BC2AD3}" type="sibTrans" cxnId="{E9CFA2F8-F354-4349-B211-E103FA5813A0}">
      <dgm:prSet/>
      <dgm:spPr/>
      <dgm:t>
        <a:bodyPr/>
        <a:lstStyle/>
        <a:p>
          <a:endParaRPr lang="de-DE"/>
        </a:p>
      </dgm:t>
    </dgm:pt>
    <dgm:pt modelId="{657B91CC-40CD-4671-8AA7-7B065093075D}">
      <dgm:prSet phldrT="[Text]"/>
      <dgm:spPr/>
      <dgm:t>
        <a:bodyPr/>
        <a:lstStyle/>
        <a:p>
          <a:r>
            <a:rPr lang="de-DE" dirty="0"/>
            <a:t>Kl. 8-9</a:t>
          </a:r>
        </a:p>
      </dgm:t>
    </dgm:pt>
    <dgm:pt modelId="{DEB6D696-1772-4BD2-B2DA-B69F23A6B909}" type="parTrans" cxnId="{A4A60CE7-A95E-4D4D-A043-A42CE5D6CD67}">
      <dgm:prSet/>
      <dgm:spPr/>
      <dgm:t>
        <a:bodyPr/>
        <a:lstStyle/>
        <a:p>
          <a:endParaRPr lang="de-DE"/>
        </a:p>
      </dgm:t>
    </dgm:pt>
    <dgm:pt modelId="{F66EA51D-33E2-4111-ACFE-6AE0E3FF38DB}" type="sibTrans" cxnId="{A4A60CE7-A95E-4D4D-A043-A42CE5D6CD67}">
      <dgm:prSet/>
      <dgm:spPr/>
      <dgm:t>
        <a:bodyPr/>
        <a:lstStyle/>
        <a:p>
          <a:endParaRPr lang="de-DE"/>
        </a:p>
      </dgm:t>
    </dgm:pt>
    <dgm:pt modelId="{F57A09A6-537A-4616-AF24-59285639546D}">
      <dgm:prSet phldrT="[Text]"/>
      <dgm:spPr/>
      <dgm:t>
        <a:bodyPr/>
        <a:lstStyle/>
        <a:p>
          <a:r>
            <a:rPr lang="de-DE" dirty="0"/>
            <a:t>2 Stunden</a:t>
          </a:r>
        </a:p>
      </dgm:t>
    </dgm:pt>
    <dgm:pt modelId="{9D0343BD-0F3B-419B-AF21-4BD0DEE7BA00}" type="parTrans" cxnId="{4887694B-6264-4920-98AF-8139ED968C40}">
      <dgm:prSet/>
      <dgm:spPr/>
      <dgm:t>
        <a:bodyPr/>
        <a:lstStyle/>
        <a:p>
          <a:endParaRPr lang="de-DE"/>
        </a:p>
      </dgm:t>
    </dgm:pt>
    <dgm:pt modelId="{9FA6232B-6449-4A51-9568-A447A8080B74}" type="sibTrans" cxnId="{4887694B-6264-4920-98AF-8139ED968C40}">
      <dgm:prSet/>
      <dgm:spPr/>
      <dgm:t>
        <a:bodyPr/>
        <a:lstStyle/>
        <a:p>
          <a:endParaRPr lang="de-DE"/>
        </a:p>
      </dgm:t>
    </dgm:pt>
    <dgm:pt modelId="{535BD4CA-B3A1-4C37-9879-CA99702281AE}">
      <dgm:prSet phldrT="[Text]"/>
      <dgm:spPr/>
      <dgm:t>
        <a:bodyPr/>
        <a:lstStyle/>
        <a:p>
          <a:r>
            <a:rPr lang="de-DE" dirty="0"/>
            <a:t>1 Stunde Kl. 10</a:t>
          </a:r>
        </a:p>
      </dgm:t>
    </dgm:pt>
    <dgm:pt modelId="{3AC6D203-48EE-42B6-8454-82671479EC7B}" type="parTrans" cxnId="{BAFCD818-B50C-4801-85D8-B77EB7A7D003}">
      <dgm:prSet/>
      <dgm:spPr/>
      <dgm:t>
        <a:bodyPr/>
        <a:lstStyle/>
        <a:p>
          <a:endParaRPr lang="de-DE"/>
        </a:p>
      </dgm:t>
    </dgm:pt>
    <dgm:pt modelId="{A9F0E394-5E29-487A-9C30-A651CE58FE8E}" type="sibTrans" cxnId="{BAFCD818-B50C-4801-85D8-B77EB7A7D003}">
      <dgm:prSet/>
      <dgm:spPr/>
      <dgm:t>
        <a:bodyPr/>
        <a:lstStyle/>
        <a:p>
          <a:endParaRPr lang="de-DE"/>
        </a:p>
      </dgm:t>
    </dgm:pt>
    <dgm:pt modelId="{FEFBA0FD-5EE6-4FD5-93D7-15A8D1C4C3FA}" type="pres">
      <dgm:prSet presAssocID="{68946417-76B9-4CAA-A0B3-75706776ED3F}" presName="diagram" presStyleCnt="0">
        <dgm:presLayoutVars>
          <dgm:chPref val="1"/>
          <dgm:dir/>
          <dgm:animOne val="branch"/>
          <dgm:animLvl val="lvl"/>
          <dgm:resizeHandles/>
        </dgm:presLayoutVars>
      </dgm:prSet>
      <dgm:spPr/>
      <dgm:t>
        <a:bodyPr/>
        <a:lstStyle/>
        <a:p>
          <a:endParaRPr lang="de-DE"/>
        </a:p>
      </dgm:t>
    </dgm:pt>
    <dgm:pt modelId="{8522A6DC-07C5-4C7E-9454-CAA367A38061}" type="pres">
      <dgm:prSet presAssocID="{38F45FA1-DF4A-4FF6-A4BC-1D99A7470387}" presName="root" presStyleCnt="0"/>
      <dgm:spPr/>
    </dgm:pt>
    <dgm:pt modelId="{9A7E77C6-90A0-4648-A8CA-30DAF28A9517}" type="pres">
      <dgm:prSet presAssocID="{38F45FA1-DF4A-4FF6-A4BC-1D99A7470387}" presName="rootComposite" presStyleCnt="0"/>
      <dgm:spPr/>
    </dgm:pt>
    <dgm:pt modelId="{350E1086-E3B8-483B-AE78-5644FA31AD12}" type="pres">
      <dgm:prSet presAssocID="{38F45FA1-DF4A-4FF6-A4BC-1D99A7470387}" presName="rootText" presStyleLbl="node1" presStyleIdx="0" presStyleCnt="2" custScaleY="78571"/>
      <dgm:spPr/>
      <dgm:t>
        <a:bodyPr/>
        <a:lstStyle/>
        <a:p>
          <a:endParaRPr lang="de-DE"/>
        </a:p>
      </dgm:t>
    </dgm:pt>
    <dgm:pt modelId="{EAC3C93C-985A-4532-9A0E-AA52B248EA38}" type="pres">
      <dgm:prSet presAssocID="{38F45FA1-DF4A-4FF6-A4BC-1D99A7470387}" presName="rootConnector" presStyleLbl="node1" presStyleIdx="0" presStyleCnt="2"/>
      <dgm:spPr/>
      <dgm:t>
        <a:bodyPr/>
        <a:lstStyle/>
        <a:p>
          <a:endParaRPr lang="de-DE"/>
        </a:p>
      </dgm:t>
    </dgm:pt>
    <dgm:pt modelId="{D40C9A47-09ED-422C-B010-FF819588ACFF}" type="pres">
      <dgm:prSet presAssocID="{38F45FA1-DF4A-4FF6-A4BC-1D99A7470387}" presName="childShape" presStyleCnt="0"/>
      <dgm:spPr/>
    </dgm:pt>
    <dgm:pt modelId="{C769E406-039C-40EE-83F5-2F1F02958D70}" type="pres">
      <dgm:prSet presAssocID="{FA3E5E4D-66A8-40E5-95CA-0A774A03858F}" presName="Name13" presStyleLbl="parChTrans1D2" presStyleIdx="0" presStyleCnt="5"/>
      <dgm:spPr/>
      <dgm:t>
        <a:bodyPr/>
        <a:lstStyle/>
        <a:p>
          <a:endParaRPr lang="de-DE"/>
        </a:p>
      </dgm:t>
    </dgm:pt>
    <dgm:pt modelId="{C0366E3D-E49D-411A-8244-07365306693B}" type="pres">
      <dgm:prSet presAssocID="{438E31A1-2C22-499F-B2DB-1D4C8B6ABA15}" presName="childText" presStyleLbl="bgAcc1" presStyleIdx="0" presStyleCnt="5" custScaleX="94585" custScaleY="44840">
        <dgm:presLayoutVars>
          <dgm:bulletEnabled val="1"/>
        </dgm:presLayoutVars>
      </dgm:prSet>
      <dgm:spPr/>
      <dgm:t>
        <a:bodyPr/>
        <a:lstStyle/>
        <a:p>
          <a:endParaRPr lang="de-DE"/>
        </a:p>
      </dgm:t>
    </dgm:pt>
    <dgm:pt modelId="{325D4C4B-DFFB-4BCF-99E4-BA6CA325E0D7}" type="pres">
      <dgm:prSet presAssocID="{65E78794-9EE8-4E7B-AABF-DD9401494750}" presName="Name13" presStyleLbl="parChTrans1D2" presStyleIdx="1" presStyleCnt="5"/>
      <dgm:spPr/>
      <dgm:t>
        <a:bodyPr/>
        <a:lstStyle/>
        <a:p>
          <a:endParaRPr lang="de-DE"/>
        </a:p>
      </dgm:t>
    </dgm:pt>
    <dgm:pt modelId="{619F3749-A225-44DF-A577-9297C8D5EEFC}" type="pres">
      <dgm:prSet presAssocID="{6AE76F66-FB26-41ED-AD5D-3CE877D8DF42}" presName="childText" presStyleLbl="bgAcc1" presStyleIdx="1" presStyleCnt="5" custScaleX="105094" custScaleY="47643">
        <dgm:presLayoutVars>
          <dgm:bulletEnabled val="1"/>
        </dgm:presLayoutVars>
      </dgm:prSet>
      <dgm:spPr/>
      <dgm:t>
        <a:bodyPr/>
        <a:lstStyle/>
        <a:p>
          <a:endParaRPr lang="de-DE"/>
        </a:p>
      </dgm:t>
    </dgm:pt>
    <dgm:pt modelId="{8F8B49D4-75D6-4982-A2A1-3AE29E24F94A}" type="pres">
      <dgm:prSet presAssocID="{44473FDB-F249-4627-98C7-2E5ACB80ED35}" presName="root" presStyleCnt="0"/>
      <dgm:spPr/>
    </dgm:pt>
    <dgm:pt modelId="{5583878D-2494-44C0-9BA0-DD71530E2089}" type="pres">
      <dgm:prSet presAssocID="{44473FDB-F249-4627-98C7-2E5ACB80ED35}" presName="rootComposite" presStyleCnt="0"/>
      <dgm:spPr/>
    </dgm:pt>
    <dgm:pt modelId="{8F44B70D-EB28-4D4D-960A-A342B4B79AC3}" type="pres">
      <dgm:prSet presAssocID="{44473FDB-F249-4627-98C7-2E5ACB80ED35}" presName="rootText" presStyleLbl="node1" presStyleIdx="1" presStyleCnt="2" custScaleY="78571"/>
      <dgm:spPr/>
      <dgm:t>
        <a:bodyPr/>
        <a:lstStyle/>
        <a:p>
          <a:endParaRPr lang="de-DE"/>
        </a:p>
      </dgm:t>
    </dgm:pt>
    <dgm:pt modelId="{0FDB9268-08F3-43F5-81D7-57D3734EBBA9}" type="pres">
      <dgm:prSet presAssocID="{44473FDB-F249-4627-98C7-2E5ACB80ED35}" presName="rootConnector" presStyleLbl="node1" presStyleIdx="1" presStyleCnt="2"/>
      <dgm:spPr/>
      <dgm:t>
        <a:bodyPr/>
        <a:lstStyle/>
        <a:p>
          <a:endParaRPr lang="de-DE"/>
        </a:p>
      </dgm:t>
    </dgm:pt>
    <dgm:pt modelId="{344AD8F6-950F-4C95-839B-0F88795DD637}" type="pres">
      <dgm:prSet presAssocID="{44473FDB-F249-4627-98C7-2E5ACB80ED35}" presName="childShape" presStyleCnt="0"/>
      <dgm:spPr/>
    </dgm:pt>
    <dgm:pt modelId="{CC04FC01-7A41-4699-A37B-4EEB28792F1F}" type="pres">
      <dgm:prSet presAssocID="{DEB6D696-1772-4BD2-B2DA-B69F23A6B909}" presName="Name13" presStyleLbl="parChTrans1D2" presStyleIdx="2" presStyleCnt="5"/>
      <dgm:spPr/>
      <dgm:t>
        <a:bodyPr/>
        <a:lstStyle/>
        <a:p>
          <a:endParaRPr lang="de-DE"/>
        </a:p>
      </dgm:t>
    </dgm:pt>
    <dgm:pt modelId="{C87520AC-447E-4EBA-82C0-1C6CE2FFFCD1}" type="pres">
      <dgm:prSet presAssocID="{657B91CC-40CD-4671-8AA7-7B065093075D}" presName="childText" presStyleLbl="bgAcc1" presStyleIdx="2" presStyleCnt="5" custScaleX="94585" custScaleY="44840">
        <dgm:presLayoutVars>
          <dgm:bulletEnabled val="1"/>
        </dgm:presLayoutVars>
      </dgm:prSet>
      <dgm:spPr/>
      <dgm:t>
        <a:bodyPr/>
        <a:lstStyle/>
        <a:p>
          <a:endParaRPr lang="de-DE"/>
        </a:p>
      </dgm:t>
    </dgm:pt>
    <dgm:pt modelId="{F924033A-2031-4216-A14F-0930294D6869}" type="pres">
      <dgm:prSet presAssocID="{9D0343BD-0F3B-419B-AF21-4BD0DEE7BA00}" presName="Name13" presStyleLbl="parChTrans1D2" presStyleIdx="3" presStyleCnt="5"/>
      <dgm:spPr/>
      <dgm:t>
        <a:bodyPr/>
        <a:lstStyle/>
        <a:p>
          <a:endParaRPr lang="de-DE"/>
        </a:p>
      </dgm:t>
    </dgm:pt>
    <dgm:pt modelId="{35B3B42B-3DED-48BC-8FD6-11174ACB0B01}" type="pres">
      <dgm:prSet presAssocID="{F57A09A6-537A-4616-AF24-59285639546D}" presName="childText" presStyleLbl="bgAcc1" presStyleIdx="3" presStyleCnt="5" custScaleX="105094" custScaleY="47643">
        <dgm:presLayoutVars>
          <dgm:bulletEnabled val="1"/>
        </dgm:presLayoutVars>
      </dgm:prSet>
      <dgm:spPr/>
      <dgm:t>
        <a:bodyPr/>
        <a:lstStyle/>
        <a:p>
          <a:endParaRPr lang="de-DE"/>
        </a:p>
      </dgm:t>
    </dgm:pt>
    <dgm:pt modelId="{92EF8050-98F4-4EA4-9B07-50745A8999E1}" type="pres">
      <dgm:prSet presAssocID="{3AC6D203-48EE-42B6-8454-82671479EC7B}" presName="Name13" presStyleLbl="parChTrans1D2" presStyleIdx="4" presStyleCnt="5"/>
      <dgm:spPr/>
      <dgm:t>
        <a:bodyPr/>
        <a:lstStyle/>
        <a:p>
          <a:endParaRPr lang="de-DE"/>
        </a:p>
      </dgm:t>
    </dgm:pt>
    <dgm:pt modelId="{BC6BDD61-70FA-4D78-BB92-4844EF0EAEF7}" type="pres">
      <dgm:prSet presAssocID="{535BD4CA-B3A1-4C37-9879-CA99702281AE}" presName="childText" presStyleLbl="bgAcc1" presStyleIdx="4" presStyleCnt="5" custScaleX="147132" custScaleY="47643">
        <dgm:presLayoutVars>
          <dgm:bulletEnabled val="1"/>
        </dgm:presLayoutVars>
      </dgm:prSet>
      <dgm:spPr/>
      <dgm:t>
        <a:bodyPr/>
        <a:lstStyle/>
        <a:p>
          <a:endParaRPr lang="de-DE"/>
        </a:p>
      </dgm:t>
    </dgm:pt>
  </dgm:ptLst>
  <dgm:cxnLst>
    <dgm:cxn modelId="{9F528D97-CC39-4DEF-A67D-B76A2C88918A}" type="presOf" srcId="{535BD4CA-B3A1-4C37-9879-CA99702281AE}" destId="{BC6BDD61-70FA-4D78-BB92-4844EF0EAEF7}" srcOrd="0" destOrd="0" presId="urn:microsoft.com/office/officeart/2005/8/layout/hierarchy3"/>
    <dgm:cxn modelId="{1A79DC4F-0D2C-4480-B1B7-D58A5314614D}" srcId="{68946417-76B9-4CAA-A0B3-75706776ED3F}" destId="{38F45FA1-DF4A-4FF6-A4BC-1D99A7470387}" srcOrd="0" destOrd="0" parTransId="{9BA56DA8-5FCB-4D67-8FA8-932432F27951}" sibTransId="{C2713D51-F9E9-4BB9-8489-29B2755CB56E}"/>
    <dgm:cxn modelId="{4887694B-6264-4920-98AF-8139ED968C40}" srcId="{44473FDB-F249-4627-98C7-2E5ACB80ED35}" destId="{F57A09A6-537A-4616-AF24-59285639546D}" srcOrd="1" destOrd="0" parTransId="{9D0343BD-0F3B-419B-AF21-4BD0DEE7BA00}" sibTransId="{9FA6232B-6449-4A51-9568-A447A8080B74}"/>
    <dgm:cxn modelId="{0CA64E96-2307-4F15-BB27-9F34015E6D9E}" type="presOf" srcId="{3AC6D203-48EE-42B6-8454-82671479EC7B}" destId="{92EF8050-98F4-4EA4-9B07-50745A8999E1}" srcOrd="0" destOrd="0" presId="urn:microsoft.com/office/officeart/2005/8/layout/hierarchy3"/>
    <dgm:cxn modelId="{789DACD0-6599-469B-94C6-BA3740B80460}" type="presOf" srcId="{F57A09A6-537A-4616-AF24-59285639546D}" destId="{35B3B42B-3DED-48BC-8FD6-11174ACB0B01}" srcOrd="0" destOrd="0" presId="urn:microsoft.com/office/officeart/2005/8/layout/hierarchy3"/>
    <dgm:cxn modelId="{D6757B22-215B-49C9-A4F4-BE2B1DAEE9D4}" type="presOf" srcId="{DEB6D696-1772-4BD2-B2DA-B69F23A6B909}" destId="{CC04FC01-7A41-4699-A37B-4EEB28792F1F}" srcOrd="0" destOrd="0" presId="urn:microsoft.com/office/officeart/2005/8/layout/hierarchy3"/>
    <dgm:cxn modelId="{E9CFA2F8-F354-4349-B211-E103FA5813A0}" srcId="{68946417-76B9-4CAA-A0B3-75706776ED3F}" destId="{44473FDB-F249-4627-98C7-2E5ACB80ED35}" srcOrd="1" destOrd="0" parTransId="{C70BC984-AED5-4216-B679-35ED5791A183}" sibTransId="{A590EF99-7F56-444D-9618-3A80D1BC2AD3}"/>
    <dgm:cxn modelId="{5FBD58BA-FBB3-4E4B-88C4-77E7BEFF7056}" type="presOf" srcId="{FA3E5E4D-66A8-40E5-95CA-0A774A03858F}" destId="{C769E406-039C-40EE-83F5-2F1F02958D70}" srcOrd="0" destOrd="0" presId="urn:microsoft.com/office/officeart/2005/8/layout/hierarchy3"/>
    <dgm:cxn modelId="{6D29AC23-4B0C-4359-8B6E-936A6B6AD243}" type="presOf" srcId="{38F45FA1-DF4A-4FF6-A4BC-1D99A7470387}" destId="{EAC3C93C-985A-4532-9A0E-AA52B248EA38}" srcOrd="1" destOrd="0" presId="urn:microsoft.com/office/officeart/2005/8/layout/hierarchy3"/>
    <dgm:cxn modelId="{BAFCD818-B50C-4801-85D8-B77EB7A7D003}" srcId="{44473FDB-F249-4627-98C7-2E5ACB80ED35}" destId="{535BD4CA-B3A1-4C37-9879-CA99702281AE}" srcOrd="2" destOrd="0" parTransId="{3AC6D203-48EE-42B6-8454-82671479EC7B}" sibTransId="{A9F0E394-5E29-487A-9C30-A651CE58FE8E}"/>
    <dgm:cxn modelId="{62B4B8E9-0622-4186-A3C5-52BA8CD4E481}" type="presOf" srcId="{38F45FA1-DF4A-4FF6-A4BC-1D99A7470387}" destId="{350E1086-E3B8-483B-AE78-5644FA31AD12}" srcOrd="0" destOrd="0" presId="urn:microsoft.com/office/officeart/2005/8/layout/hierarchy3"/>
    <dgm:cxn modelId="{011C1FED-C34C-40AB-B945-862EE8F662EA}" type="presOf" srcId="{9D0343BD-0F3B-419B-AF21-4BD0DEE7BA00}" destId="{F924033A-2031-4216-A14F-0930294D6869}" srcOrd="0" destOrd="0" presId="urn:microsoft.com/office/officeart/2005/8/layout/hierarchy3"/>
    <dgm:cxn modelId="{1871CE2F-20E2-495E-9794-93A560BFE598}" type="presOf" srcId="{65E78794-9EE8-4E7B-AABF-DD9401494750}" destId="{325D4C4B-DFFB-4BCF-99E4-BA6CA325E0D7}" srcOrd="0" destOrd="0" presId="urn:microsoft.com/office/officeart/2005/8/layout/hierarchy3"/>
    <dgm:cxn modelId="{0CC5AD6F-1BA7-417C-BC8F-BC5281F24530}" type="presOf" srcId="{657B91CC-40CD-4671-8AA7-7B065093075D}" destId="{C87520AC-447E-4EBA-82C0-1C6CE2FFFCD1}" srcOrd="0" destOrd="0" presId="urn:microsoft.com/office/officeart/2005/8/layout/hierarchy3"/>
    <dgm:cxn modelId="{10B17A24-A00F-4CDB-BE14-BDAD824D4080}" srcId="{38F45FA1-DF4A-4FF6-A4BC-1D99A7470387}" destId="{438E31A1-2C22-499F-B2DB-1D4C8B6ABA15}" srcOrd="0" destOrd="0" parTransId="{FA3E5E4D-66A8-40E5-95CA-0A774A03858F}" sibTransId="{148A90C6-6260-4522-BCBA-9A2F001E7ECA}"/>
    <dgm:cxn modelId="{4A30F842-2C46-4CE3-947A-EC43E2301454}" type="presOf" srcId="{44473FDB-F249-4627-98C7-2E5ACB80ED35}" destId="{8F44B70D-EB28-4D4D-960A-A342B4B79AC3}" srcOrd="0" destOrd="0" presId="urn:microsoft.com/office/officeart/2005/8/layout/hierarchy3"/>
    <dgm:cxn modelId="{A4A60CE7-A95E-4D4D-A043-A42CE5D6CD67}" srcId="{44473FDB-F249-4627-98C7-2E5ACB80ED35}" destId="{657B91CC-40CD-4671-8AA7-7B065093075D}" srcOrd="0" destOrd="0" parTransId="{DEB6D696-1772-4BD2-B2DA-B69F23A6B909}" sibTransId="{F66EA51D-33E2-4111-ACFE-6AE0E3FF38DB}"/>
    <dgm:cxn modelId="{95756894-A045-44ED-BDE4-5812FAC15BE6}" type="presOf" srcId="{438E31A1-2C22-499F-B2DB-1D4C8B6ABA15}" destId="{C0366E3D-E49D-411A-8244-07365306693B}" srcOrd="0" destOrd="0" presId="urn:microsoft.com/office/officeart/2005/8/layout/hierarchy3"/>
    <dgm:cxn modelId="{7C595190-F805-48F3-B537-089C19CD0C04}" type="presOf" srcId="{44473FDB-F249-4627-98C7-2E5ACB80ED35}" destId="{0FDB9268-08F3-43F5-81D7-57D3734EBBA9}" srcOrd="1" destOrd="0" presId="urn:microsoft.com/office/officeart/2005/8/layout/hierarchy3"/>
    <dgm:cxn modelId="{2586B824-6D5C-475B-A12E-98797EC14121}" srcId="{38F45FA1-DF4A-4FF6-A4BC-1D99A7470387}" destId="{6AE76F66-FB26-41ED-AD5D-3CE877D8DF42}" srcOrd="1" destOrd="0" parTransId="{65E78794-9EE8-4E7B-AABF-DD9401494750}" sibTransId="{8B154314-F0BB-437C-B2DB-61540483740E}"/>
    <dgm:cxn modelId="{87457936-0BF3-477D-918A-A473A8023024}" type="presOf" srcId="{68946417-76B9-4CAA-A0B3-75706776ED3F}" destId="{FEFBA0FD-5EE6-4FD5-93D7-15A8D1C4C3FA}" srcOrd="0" destOrd="0" presId="urn:microsoft.com/office/officeart/2005/8/layout/hierarchy3"/>
    <dgm:cxn modelId="{A8E13B01-F7EA-4305-A25B-1721755D29CF}" type="presOf" srcId="{6AE76F66-FB26-41ED-AD5D-3CE877D8DF42}" destId="{619F3749-A225-44DF-A577-9297C8D5EEFC}" srcOrd="0" destOrd="0" presId="urn:microsoft.com/office/officeart/2005/8/layout/hierarchy3"/>
    <dgm:cxn modelId="{604BCA29-95DC-4213-89EC-ED9DB796402A}" type="presParOf" srcId="{FEFBA0FD-5EE6-4FD5-93D7-15A8D1C4C3FA}" destId="{8522A6DC-07C5-4C7E-9454-CAA367A38061}" srcOrd="0" destOrd="0" presId="urn:microsoft.com/office/officeart/2005/8/layout/hierarchy3"/>
    <dgm:cxn modelId="{D5B6CCB9-A686-4118-B4CE-7EF258410A79}" type="presParOf" srcId="{8522A6DC-07C5-4C7E-9454-CAA367A38061}" destId="{9A7E77C6-90A0-4648-A8CA-30DAF28A9517}" srcOrd="0" destOrd="0" presId="urn:microsoft.com/office/officeart/2005/8/layout/hierarchy3"/>
    <dgm:cxn modelId="{3D6FAA24-F09A-4CBC-BCC9-C9ED11BF85E7}" type="presParOf" srcId="{9A7E77C6-90A0-4648-A8CA-30DAF28A9517}" destId="{350E1086-E3B8-483B-AE78-5644FA31AD12}" srcOrd="0" destOrd="0" presId="urn:microsoft.com/office/officeart/2005/8/layout/hierarchy3"/>
    <dgm:cxn modelId="{46EE5FD6-82B6-4720-ABC6-462093828B6E}" type="presParOf" srcId="{9A7E77C6-90A0-4648-A8CA-30DAF28A9517}" destId="{EAC3C93C-985A-4532-9A0E-AA52B248EA38}" srcOrd="1" destOrd="0" presId="urn:microsoft.com/office/officeart/2005/8/layout/hierarchy3"/>
    <dgm:cxn modelId="{E222C996-1C1F-48AF-99D9-3E69E8C9CAB4}" type="presParOf" srcId="{8522A6DC-07C5-4C7E-9454-CAA367A38061}" destId="{D40C9A47-09ED-422C-B010-FF819588ACFF}" srcOrd="1" destOrd="0" presId="urn:microsoft.com/office/officeart/2005/8/layout/hierarchy3"/>
    <dgm:cxn modelId="{E21A962F-B701-484B-9CF4-D7068765B96F}" type="presParOf" srcId="{D40C9A47-09ED-422C-B010-FF819588ACFF}" destId="{C769E406-039C-40EE-83F5-2F1F02958D70}" srcOrd="0" destOrd="0" presId="urn:microsoft.com/office/officeart/2005/8/layout/hierarchy3"/>
    <dgm:cxn modelId="{8A722AEC-93B5-426D-9BE9-2813E03451ED}" type="presParOf" srcId="{D40C9A47-09ED-422C-B010-FF819588ACFF}" destId="{C0366E3D-E49D-411A-8244-07365306693B}" srcOrd="1" destOrd="0" presId="urn:microsoft.com/office/officeart/2005/8/layout/hierarchy3"/>
    <dgm:cxn modelId="{1F059E35-D09D-400A-82CA-EE4C60E4F238}" type="presParOf" srcId="{D40C9A47-09ED-422C-B010-FF819588ACFF}" destId="{325D4C4B-DFFB-4BCF-99E4-BA6CA325E0D7}" srcOrd="2" destOrd="0" presId="urn:microsoft.com/office/officeart/2005/8/layout/hierarchy3"/>
    <dgm:cxn modelId="{D616C659-65CB-4499-AC69-4F91E2AAF29B}" type="presParOf" srcId="{D40C9A47-09ED-422C-B010-FF819588ACFF}" destId="{619F3749-A225-44DF-A577-9297C8D5EEFC}" srcOrd="3" destOrd="0" presId="urn:microsoft.com/office/officeart/2005/8/layout/hierarchy3"/>
    <dgm:cxn modelId="{245CAEF5-2BE1-4E83-B273-BC7039CEDF3A}" type="presParOf" srcId="{FEFBA0FD-5EE6-4FD5-93D7-15A8D1C4C3FA}" destId="{8F8B49D4-75D6-4982-A2A1-3AE29E24F94A}" srcOrd="1" destOrd="0" presId="urn:microsoft.com/office/officeart/2005/8/layout/hierarchy3"/>
    <dgm:cxn modelId="{34E0BBB7-98BD-4D26-8FFE-415D6F7A003D}" type="presParOf" srcId="{8F8B49D4-75D6-4982-A2A1-3AE29E24F94A}" destId="{5583878D-2494-44C0-9BA0-DD71530E2089}" srcOrd="0" destOrd="0" presId="urn:microsoft.com/office/officeart/2005/8/layout/hierarchy3"/>
    <dgm:cxn modelId="{DF1B9D7C-B182-4A82-B923-974C8EB9EB34}" type="presParOf" srcId="{5583878D-2494-44C0-9BA0-DD71530E2089}" destId="{8F44B70D-EB28-4D4D-960A-A342B4B79AC3}" srcOrd="0" destOrd="0" presId="urn:microsoft.com/office/officeart/2005/8/layout/hierarchy3"/>
    <dgm:cxn modelId="{73AE56FA-56ED-4E9E-ABE7-C8C94C7FCBF0}" type="presParOf" srcId="{5583878D-2494-44C0-9BA0-DD71530E2089}" destId="{0FDB9268-08F3-43F5-81D7-57D3734EBBA9}" srcOrd="1" destOrd="0" presId="urn:microsoft.com/office/officeart/2005/8/layout/hierarchy3"/>
    <dgm:cxn modelId="{407E6907-40A4-4FBA-AB0A-5E4388EFCBC6}" type="presParOf" srcId="{8F8B49D4-75D6-4982-A2A1-3AE29E24F94A}" destId="{344AD8F6-950F-4C95-839B-0F88795DD637}" srcOrd="1" destOrd="0" presId="urn:microsoft.com/office/officeart/2005/8/layout/hierarchy3"/>
    <dgm:cxn modelId="{AEBA8862-C610-4399-9664-80069183B98C}" type="presParOf" srcId="{344AD8F6-950F-4C95-839B-0F88795DD637}" destId="{CC04FC01-7A41-4699-A37B-4EEB28792F1F}" srcOrd="0" destOrd="0" presId="urn:microsoft.com/office/officeart/2005/8/layout/hierarchy3"/>
    <dgm:cxn modelId="{63EDC9DE-14E9-4E93-8189-CB2D2C3C14F0}" type="presParOf" srcId="{344AD8F6-950F-4C95-839B-0F88795DD637}" destId="{C87520AC-447E-4EBA-82C0-1C6CE2FFFCD1}" srcOrd="1" destOrd="0" presId="urn:microsoft.com/office/officeart/2005/8/layout/hierarchy3"/>
    <dgm:cxn modelId="{9A16F03E-20B2-4073-AE83-0C718B266DBD}" type="presParOf" srcId="{344AD8F6-950F-4C95-839B-0F88795DD637}" destId="{F924033A-2031-4216-A14F-0930294D6869}" srcOrd="2" destOrd="0" presId="urn:microsoft.com/office/officeart/2005/8/layout/hierarchy3"/>
    <dgm:cxn modelId="{069557C4-A8BF-40CE-93E9-B5C8327478F7}" type="presParOf" srcId="{344AD8F6-950F-4C95-839B-0F88795DD637}" destId="{35B3B42B-3DED-48BC-8FD6-11174ACB0B01}" srcOrd="3" destOrd="0" presId="urn:microsoft.com/office/officeart/2005/8/layout/hierarchy3"/>
    <dgm:cxn modelId="{5B71778F-A6CD-4AA6-972E-5A5B66BB2194}" type="presParOf" srcId="{344AD8F6-950F-4C95-839B-0F88795DD637}" destId="{92EF8050-98F4-4EA4-9B07-50745A8999E1}" srcOrd="4" destOrd="0" presId="urn:microsoft.com/office/officeart/2005/8/layout/hierarchy3"/>
    <dgm:cxn modelId="{F28DDB51-5BF1-49F3-ACCF-C53EB7570CC0}" type="presParOf" srcId="{344AD8F6-950F-4C95-839B-0F88795DD637}" destId="{BC6BDD61-70FA-4D78-BB92-4844EF0EAE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EBCC9C-B4FD-448A-80AD-D5048465C304}" type="doc">
      <dgm:prSet loTypeId="urn:microsoft.com/office/officeart/2008/layout/HorizontalMultiLevelHierarchy" loCatId="hierarchy" qsTypeId="urn:microsoft.com/office/officeart/2005/8/quickstyle/simple4" qsCatId="simple" csTypeId="urn:microsoft.com/office/officeart/2005/8/colors/accent1_2#1" csCatId="accent1" phldr="1"/>
      <dgm:spPr/>
      <dgm:t>
        <a:bodyPr/>
        <a:lstStyle/>
        <a:p>
          <a:endParaRPr lang="de-DE"/>
        </a:p>
      </dgm:t>
    </dgm:pt>
    <dgm:pt modelId="{3E0DEA9A-C3C4-4196-9789-81C6DC686ECC}">
      <dgm:prSet phldrT="[Text]" custT="1"/>
      <dgm:spPr/>
      <dgm:t>
        <a:bodyPr/>
        <a:lstStyle/>
        <a:p>
          <a:r>
            <a:rPr lang="de-DE" sz="3200"/>
            <a:t>Wirtschaft</a:t>
          </a:r>
          <a:endParaRPr lang="de-DE" sz="3200" dirty="0"/>
        </a:p>
      </dgm:t>
    </dgm:pt>
    <dgm:pt modelId="{F9CBC2DB-F805-4076-AC20-99E83E202B36}" type="parTrans" cxnId="{373B19A8-22BE-4787-8C26-02C711ADB95C}">
      <dgm:prSet/>
      <dgm:spPr/>
      <dgm:t>
        <a:bodyPr/>
        <a:lstStyle/>
        <a:p>
          <a:endParaRPr lang="de-DE"/>
        </a:p>
      </dgm:t>
    </dgm:pt>
    <dgm:pt modelId="{D0490406-9D4D-4DDA-8254-AEA80361C9B4}" type="sibTrans" cxnId="{373B19A8-22BE-4787-8C26-02C711ADB95C}">
      <dgm:prSet/>
      <dgm:spPr/>
      <dgm:t>
        <a:bodyPr/>
        <a:lstStyle/>
        <a:p>
          <a:endParaRPr lang="de-DE"/>
        </a:p>
      </dgm:t>
    </dgm:pt>
    <dgm:pt modelId="{533123E7-AE2D-4EFE-8F2B-33206EA367B5}">
      <dgm:prSet phldrT="[Text]"/>
      <dgm:spPr/>
      <dgm:t>
        <a:bodyPr/>
        <a:lstStyle/>
        <a:p>
          <a:r>
            <a:rPr lang="de-DE"/>
            <a:t>Vertreter der Gymnasien aus jedem RP:</a:t>
          </a:r>
        </a:p>
        <a:p>
          <a:r>
            <a:rPr lang="de-DE"/>
            <a:t> Michael Dombrowsky, Stefanie Wally, Ulrich Göser, Gideon Maier</a:t>
          </a:r>
          <a:endParaRPr lang="de-DE" dirty="0"/>
        </a:p>
      </dgm:t>
    </dgm:pt>
    <dgm:pt modelId="{EE69F50D-5381-4DB2-8AD0-8A8D23913D60}" type="parTrans" cxnId="{AB107C0F-2A95-43D7-BDA8-CA40AAE821B2}">
      <dgm:prSet/>
      <dgm:spPr/>
      <dgm:t>
        <a:bodyPr/>
        <a:lstStyle/>
        <a:p>
          <a:endParaRPr lang="de-DE"/>
        </a:p>
      </dgm:t>
    </dgm:pt>
    <dgm:pt modelId="{789D8AF2-8623-4555-B3AD-0DE271A01CDF}" type="sibTrans" cxnId="{AB107C0F-2A95-43D7-BDA8-CA40AAE821B2}">
      <dgm:prSet/>
      <dgm:spPr/>
      <dgm:t>
        <a:bodyPr/>
        <a:lstStyle/>
        <a:p>
          <a:endParaRPr lang="de-DE"/>
        </a:p>
      </dgm:t>
    </dgm:pt>
    <dgm:pt modelId="{C9C06A45-53A5-4E56-B904-BCEFCB10C85A}">
      <dgm:prSet phldrT="[Text]"/>
      <dgm:spPr/>
      <dgm:t>
        <a:bodyPr/>
        <a:lstStyle/>
        <a:p>
          <a:r>
            <a:rPr lang="de-DE"/>
            <a:t>Vertreter der beruflichen Schulen: </a:t>
          </a:r>
          <a:br>
            <a:rPr lang="de-DE"/>
          </a:br>
          <a:r>
            <a:rPr lang="de-DE"/>
            <a:t>Eckhard Ahlgrimm (RPK)</a:t>
          </a:r>
          <a:endParaRPr lang="de-DE" dirty="0"/>
        </a:p>
      </dgm:t>
    </dgm:pt>
    <dgm:pt modelId="{FE2D2A32-44DF-4F9E-98FA-3F54CAB6A216}" type="parTrans" cxnId="{A98EEAFF-131C-48E5-8CE9-6F666E079FDD}">
      <dgm:prSet/>
      <dgm:spPr/>
      <dgm:t>
        <a:bodyPr/>
        <a:lstStyle/>
        <a:p>
          <a:endParaRPr lang="de-DE"/>
        </a:p>
      </dgm:t>
    </dgm:pt>
    <dgm:pt modelId="{A4E3A77B-7150-4DDC-9324-DC2D3E669067}" type="sibTrans" cxnId="{A98EEAFF-131C-48E5-8CE9-6F666E079FDD}">
      <dgm:prSet/>
      <dgm:spPr/>
      <dgm:t>
        <a:bodyPr/>
        <a:lstStyle/>
        <a:p>
          <a:endParaRPr lang="de-DE"/>
        </a:p>
      </dgm:t>
    </dgm:pt>
    <dgm:pt modelId="{85FB73C0-C7A3-4CD6-9DEC-D326A1087819}">
      <dgm:prSet phldrT="[Text]"/>
      <dgm:spPr/>
      <dgm:t>
        <a:bodyPr/>
        <a:lstStyle/>
        <a:p>
          <a:r>
            <a:rPr lang="de-DE" dirty="0"/>
            <a:t>Leitung: Yvonne Burghardt </a:t>
          </a:r>
          <a:br>
            <a:rPr lang="de-DE" dirty="0"/>
          </a:br>
          <a:r>
            <a:rPr lang="de-DE" dirty="0"/>
            <a:t>(RPS, Gymnasium)</a:t>
          </a:r>
        </a:p>
      </dgm:t>
    </dgm:pt>
    <dgm:pt modelId="{AF271DD4-C766-4F39-B252-0DCF94520C58}" type="parTrans" cxnId="{CD53DDE9-5FA9-4D35-A39C-7BF8F294E0A0}">
      <dgm:prSet/>
      <dgm:spPr/>
      <dgm:t>
        <a:bodyPr/>
        <a:lstStyle/>
        <a:p>
          <a:endParaRPr lang="de-DE"/>
        </a:p>
      </dgm:t>
    </dgm:pt>
    <dgm:pt modelId="{FFC4E476-27F5-429D-A57B-4ACCFF3A7974}" type="sibTrans" cxnId="{CD53DDE9-5FA9-4D35-A39C-7BF8F294E0A0}">
      <dgm:prSet/>
      <dgm:spPr/>
      <dgm:t>
        <a:bodyPr/>
        <a:lstStyle/>
        <a:p>
          <a:endParaRPr lang="de-DE"/>
        </a:p>
      </dgm:t>
    </dgm:pt>
    <dgm:pt modelId="{1BBCC7F1-1D93-420A-A86C-D54812BE157F}" type="pres">
      <dgm:prSet presAssocID="{E3EBCC9C-B4FD-448A-80AD-D5048465C304}" presName="Name0" presStyleCnt="0">
        <dgm:presLayoutVars>
          <dgm:chPref val="1"/>
          <dgm:dir/>
          <dgm:animOne val="branch"/>
          <dgm:animLvl val="lvl"/>
          <dgm:resizeHandles val="exact"/>
        </dgm:presLayoutVars>
      </dgm:prSet>
      <dgm:spPr/>
      <dgm:t>
        <a:bodyPr/>
        <a:lstStyle/>
        <a:p>
          <a:endParaRPr lang="de-DE"/>
        </a:p>
      </dgm:t>
    </dgm:pt>
    <dgm:pt modelId="{2F18D893-81B3-498A-B000-7CC5D8C54F68}" type="pres">
      <dgm:prSet presAssocID="{3E0DEA9A-C3C4-4196-9789-81C6DC686ECC}" presName="root1" presStyleCnt="0"/>
      <dgm:spPr/>
    </dgm:pt>
    <dgm:pt modelId="{E761887A-6878-4F19-B080-6C624C7CE052}" type="pres">
      <dgm:prSet presAssocID="{3E0DEA9A-C3C4-4196-9789-81C6DC686ECC}" presName="LevelOneTextNode" presStyleLbl="node0" presStyleIdx="0" presStyleCnt="1" custScaleY="89111">
        <dgm:presLayoutVars>
          <dgm:chPref val="3"/>
        </dgm:presLayoutVars>
      </dgm:prSet>
      <dgm:spPr/>
      <dgm:t>
        <a:bodyPr/>
        <a:lstStyle/>
        <a:p>
          <a:endParaRPr lang="de-DE"/>
        </a:p>
      </dgm:t>
    </dgm:pt>
    <dgm:pt modelId="{6D477BEE-8BD5-47DF-B810-19E5A69DE82C}" type="pres">
      <dgm:prSet presAssocID="{3E0DEA9A-C3C4-4196-9789-81C6DC686ECC}" presName="level2hierChild" presStyleCnt="0"/>
      <dgm:spPr/>
    </dgm:pt>
    <dgm:pt modelId="{A8F151AC-1373-4C0C-AC8E-BFAAC81FA3F7}" type="pres">
      <dgm:prSet presAssocID="{AF271DD4-C766-4F39-B252-0DCF94520C58}" presName="conn2-1" presStyleLbl="parChTrans1D2" presStyleIdx="0" presStyleCnt="3"/>
      <dgm:spPr/>
      <dgm:t>
        <a:bodyPr/>
        <a:lstStyle/>
        <a:p>
          <a:endParaRPr lang="de-DE"/>
        </a:p>
      </dgm:t>
    </dgm:pt>
    <dgm:pt modelId="{5AF43E4F-AD94-4886-8844-B03795320A87}" type="pres">
      <dgm:prSet presAssocID="{AF271DD4-C766-4F39-B252-0DCF94520C58}" presName="connTx" presStyleLbl="parChTrans1D2" presStyleIdx="0" presStyleCnt="3"/>
      <dgm:spPr/>
      <dgm:t>
        <a:bodyPr/>
        <a:lstStyle/>
        <a:p>
          <a:endParaRPr lang="de-DE"/>
        </a:p>
      </dgm:t>
    </dgm:pt>
    <dgm:pt modelId="{812A0462-9452-47BB-B6EB-626367F3A533}" type="pres">
      <dgm:prSet presAssocID="{85FB73C0-C7A3-4CD6-9DEC-D326A1087819}" presName="root2" presStyleCnt="0"/>
      <dgm:spPr/>
    </dgm:pt>
    <dgm:pt modelId="{7EBE7FE5-5BCC-4C24-9E19-936093D5E0BD}" type="pres">
      <dgm:prSet presAssocID="{85FB73C0-C7A3-4CD6-9DEC-D326A1087819}" presName="LevelTwoTextNode" presStyleLbl="node2" presStyleIdx="0" presStyleCnt="3" custScaleX="147227" custScaleY="109231">
        <dgm:presLayoutVars>
          <dgm:chPref val="3"/>
        </dgm:presLayoutVars>
      </dgm:prSet>
      <dgm:spPr/>
      <dgm:t>
        <a:bodyPr/>
        <a:lstStyle/>
        <a:p>
          <a:endParaRPr lang="de-DE"/>
        </a:p>
      </dgm:t>
    </dgm:pt>
    <dgm:pt modelId="{5D1F93DB-7DE1-4ECD-8AF9-F99681AA2D82}" type="pres">
      <dgm:prSet presAssocID="{85FB73C0-C7A3-4CD6-9DEC-D326A1087819}" presName="level3hierChild" presStyleCnt="0"/>
      <dgm:spPr/>
    </dgm:pt>
    <dgm:pt modelId="{B453E83A-CC2B-4C04-9EBB-B71F95AB5B6B}" type="pres">
      <dgm:prSet presAssocID="{EE69F50D-5381-4DB2-8AD0-8A8D23913D60}" presName="conn2-1" presStyleLbl="parChTrans1D2" presStyleIdx="1" presStyleCnt="3"/>
      <dgm:spPr/>
      <dgm:t>
        <a:bodyPr/>
        <a:lstStyle/>
        <a:p>
          <a:endParaRPr lang="de-DE"/>
        </a:p>
      </dgm:t>
    </dgm:pt>
    <dgm:pt modelId="{7AA50FEB-CE92-49D1-B1DE-72DD282A59FD}" type="pres">
      <dgm:prSet presAssocID="{EE69F50D-5381-4DB2-8AD0-8A8D23913D60}" presName="connTx" presStyleLbl="parChTrans1D2" presStyleIdx="1" presStyleCnt="3"/>
      <dgm:spPr/>
      <dgm:t>
        <a:bodyPr/>
        <a:lstStyle/>
        <a:p>
          <a:endParaRPr lang="de-DE"/>
        </a:p>
      </dgm:t>
    </dgm:pt>
    <dgm:pt modelId="{2BEC384D-D40F-4765-9B44-0B584E5849E5}" type="pres">
      <dgm:prSet presAssocID="{533123E7-AE2D-4EFE-8F2B-33206EA367B5}" presName="root2" presStyleCnt="0"/>
      <dgm:spPr/>
    </dgm:pt>
    <dgm:pt modelId="{787F4B01-329D-4A46-9175-BCC7BB9C69DE}" type="pres">
      <dgm:prSet presAssocID="{533123E7-AE2D-4EFE-8F2B-33206EA367B5}" presName="LevelTwoTextNode" presStyleLbl="node2" presStyleIdx="1" presStyleCnt="3" custScaleX="146539" custScaleY="165644">
        <dgm:presLayoutVars>
          <dgm:chPref val="3"/>
        </dgm:presLayoutVars>
      </dgm:prSet>
      <dgm:spPr/>
      <dgm:t>
        <a:bodyPr/>
        <a:lstStyle/>
        <a:p>
          <a:endParaRPr lang="de-DE"/>
        </a:p>
      </dgm:t>
    </dgm:pt>
    <dgm:pt modelId="{2C29ADAE-486E-43AE-B9CE-9FF76A2A4865}" type="pres">
      <dgm:prSet presAssocID="{533123E7-AE2D-4EFE-8F2B-33206EA367B5}" presName="level3hierChild" presStyleCnt="0"/>
      <dgm:spPr/>
    </dgm:pt>
    <dgm:pt modelId="{1324B8E8-F8F9-4B99-BA18-9ADCB7ACAF8F}" type="pres">
      <dgm:prSet presAssocID="{FE2D2A32-44DF-4F9E-98FA-3F54CAB6A216}" presName="conn2-1" presStyleLbl="parChTrans1D2" presStyleIdx="2" presStyleCnt="3"/>
      <dgm:spPr/>
      <dgm:t>
        <a:bodyPr/>
        <a:lstStyle/>
        <a:p>
          <a:endParaRPr lang="de-DE"/>
        </a:p>
      </dgm:t>
    </dgm:pt>
    <dgm:pt modelId="{D0B9A32A-167F-4335-AE89-C313E23879CB}" type="pres">
      <dgm:prSet presAssocID="{FE2D2A32-44DF-4F9E-98FA-3F54CAB6A216}" presName="connTx" presStyleLbl="parChTrans1D2" presStyleIdx="2" presStyleCnt="3"/>
      <dgm:spPr/>
      <dgm:t>
        <a:bodyPr/>
        <a:lstStyle/>
        <a:p>
          <a:endParaRPr lang="de-DE"/>
        </a:p>
      </dgm:t>
    </dgm:pt>
    <dgm:pt modelId="{61F3F488-5A6C-4F46-903A-7B1B6293F5FD}" type="pres">
      <dgm:prSet presAssocID="{C9C06A45-53A5-4E56-B904-BCEFCB10C85A}" presName="root2" presStyleCnt="0"/>
      <dgm:spPr/>
    </dgm:pt>
    <dgm:pt modelId="{927C883D-AF08-40C2-B1FE-45CFB94F991A}" type="pres">
      <dgm:prSet presAssocID="{C9C06A45-53A5-4E56-B904-BCEFCB10C85A}" presName="LevelTwoTextNode" presStyleLbl="node2" presStyleIdx="2" presStyleCnt="3" custScaleX="145502" custScaleY="107095" custLinFactNeighborX="1508">
        <dgm:presLayoutVars>
          <dgm:chPref val="3"/>
        </dgm:presLayoutVars>
      </dgm:prSet>
      <dgm:spPr/>
      <dgm:t>
        <a:bodyPr/>
        <a:lstStyle/>
        <a:p>
          <a:endParaRPr lang="de-DE"/>
        </a:p>
      </dgm:t>
    </dgm:pt>
    <dgm:pt modelId="{0081F9E8-3E3D-4F1D-8C52-FCCD710436D5}" type="pres">
      <dgm:prSet presAssocID="{C9C06A45-53A5-4E56-B904-BCEFCB10C85A}" presName="level3hierChild" presStyleCnt="0"/>
      <dgm:spPr/>
    </dgm:pt>
  </dgm:ptLst>
  <dgm:cxnLst>
    <dgm:cxn modelId="{373B19A8-22BE-4787-8C26-02C711ADB95C}" srcId="{E3EBCC9C-B4FD-448A-80AD-D5048465C304}" destId="{3E0DEA9A-C3C4-4196-9789-81C6DC686ECC}" srcOrd="0" destOrd="0" parTransId="{F9CBC2DB-F805-4076-AC20-99E83E202B36}" sibTransId="{D0490406-9D4D-4DDA-8254-AEA80361C9B4}"/>
    <dgm:cxn modelId="{AB107C0F-2A95-43D7-BDA8-CA40AAE821B2}" srcId="{3E0DEA9A-C3C4-4196-9789-81C6DC686ECC}" destId="{533123E7-AE2D-4EFE-8F2B-33206EA367B5}" srcOrd="1" destOrd="0" parTransId="{EE69F50D-5381-4DB2-8AD0-8A8D23913D60}" sibTransId="{789D8AF2-8623-4555-B3AD-0DE271A01CDF}"/>
    <dgm:cxn modelId="{7E999E25-C80C-4987-89E9-4E7F5ABCDCB5}" type="presOf" srcId="{3E0DEA9A-C3C4-4196-9789-81C6DC686ECC}" destId="{E761887A-6878-4F19-B080-6C624C7CE052}" srcOrd="0" destOrd="0" presId="urn:microsoft.com/office/officeart/2008/layout/HorizontalMultiLevelHierarchy"/>
    <dgm:cxn modelId="{DD2647EA-0B49-4AEA-BC12-4F97647DFEDF}" type="presOf" srcId="{EE69F50D-5381-4DB2-8AD0-8A8D23913D60}" destId="{B453E83A-CC2B-4C04-9EBB-B71F95AB5B6B}" srcOrd="0" destOrd="0" presId="urn:microsoft.com/office/officeart/2008/layout/HorizontalMultiLevelHierarchy"/>
    <dgm:cxn modelId="{35377D87-BB24-4CF9-9059-E03DD4033F70}" type="presOf" srcId="{E3EBCC9C-B4FD-448A-80AD-D5048465C304}" destId="{1BBCC7F1-1D93-420A-A86C-D54812BE157F}" srcOrd="0" destOrd="0" presId="urn:microsoft.com/office/officeart/2008/layout/HorizontalMultiLevelHierarchy"/>
    <dgm:cxn modelId="{CD53DDE9-5FA9-4D35-A39C-7BF8F294E0A0}" srcId="{3E0DEA9A-C3C4-4196-9789-81C6DC686ECC}" destId="{85FB73C0-C7A3-4CD6-9DEC-D326A1087819}" srcOrd="0" destOrd="0" parTransId="{AF271DD4-C766-4F39-B252-0DCF94520C58}" sibTransId="{FFC4E476-27F5-429D-A57B-4ACCFF3A7974}"/>
    <dgm:cxn modelId="{A98EEAFF-131C-48E5-8CE9-6F666E079FDD}" srcId="{3E0DEA9A-C3C4-4196-9789-81C6DC686ECC}" destId="{C9C06A45-53A5-4E56-B904-BCEFCB10C85A}" srcOrd="2" destOrd="0" parTransId="{FE2D2A32-44DF-4F9E-98FA-3F54CAB6A216}" sibTransId="{A4E3A77B-7150-4DDC-9324-DC2D3E669067}"/>
    <dgm:cxn modelId="{D050D225-0C5B-4C17-958E-5AC6B5D14552}" type="presOf" srcId="{FE2D2A32-44DF-4F9E-98FA-3F54CAB6A216}" destId="{D0B9A32A-167F-4335-AE89-C313E23879CB}" srcOrd="1" destOrd="0" presId="urn:microsoft.com/office/officeart/2008/layout/HorizontalMultiLevelHierarchy"/>
    <dgm:cxn modelId="{13D8BD2F-C26B-4B85-B6F2-8A12D4F9408D}" type="presOf" srcId="{EE69F50D-5381-4DB2-8AD0-8A8D23913D60}" destId="{7AA50FEB-CE92-49D1-B1DE-72DD282A59FD}" srcOrd="1" destOrd="0" presId="urn:microsoft.com/office/officeart/2008/layout/HorizontalMultiLevelHierarchy"/>
    <dgm:cxn modelId="{DFA6F436-7234-4510-8CB8-969F2E1CF488}" type="presOf" srcId="{533123E7-AE2D-4EFE-8F2B-33206EA367B5}" destId="{787F4B01-329D-4A46-9175-BCC7BB9C69DE}" srcOrd="0" destOrd="0" presId="urn:microsoft.com/office/officeart/2008/layout/HorizontalMultiLevelHierarchy"/>
    <dgm:cxn modelId="{AA59F1E9-A587-4DF8-BF4C-69BEBB49BF30}" type="presOf" srcId="{AF271DD4-C766-4F39-B252-0DCF94520C58}" destId="{5AF43E4F-AD94-4886-8844-B03795320A87}" srcOrd="1" destOrd="0" presId="urn:microsoft.com/office/officeart/2008/layout/HorizontalMultiLevelHierarchy"/>
    <dgm:cxn modelId="{306B8FC3-AD09-48AD-913E-63CCAC48AED0}" type="presOf" srcId="{FE2D2A32-44DF-4F9E-98FA-3F54CAB6A216}" destId="{1324B8E8-F8F9-4B99-BA18-9ADCB7ACAF8F}" srcOrd="0" destOrd="0" presId="urn:microsoft.com/office/officeart/2008/layout/HorizontalMultiLevelHierarchy"/>
    <dgm:cxn modelId="{2A8F9439-C45E-4BFD-9275-0D9FD5E11262}" type="presOf" srcId="{85FB73C0-C7A3-4CD6-9DEC-D326A1087819}" destId="{7EBE7FE5-5BCC-4C24-9E19-936093D5E0BD}" srcOrd="0" destOrd="0" presId="urn:microsoft.com/office/officeart/2008/layout/HorizontalMultiLevelHierarchy"/>
    <dgm:cxn modelId="{DE150975-CF05-402D-832C-448E30AE192A}" type="presOf" srcId="{AF271DD4-C766-4F39-B252-0DCF94520C58}" destId="{A8F151AC-1373-4C0C-AC8E-BFAAC81FA3F7}" srcOrd="0" destOrd="0" presId="urn:microsoft.com/office/officeart/2008/layout/HorizontalMultiLevelHierarchy"/>
    <dgm:cxn modelId="{3B39CC87-6919-41D4-9C56-9FD007CEEF47}" type="presOf" srcId="{C9C06A45-53A5-4E56-B904-BCEFCB10C85A}" destId="{927C883D-AF08-40C2-B1FE-45CFB94F991A}" srcOrd="0" destOrd="0" presId="urn:microsoft.com/office/officeart/2008/layout/HorizontalMultiLevelHierarchy"/>
    <dgm:cxn modelId="{853D47F2-751C-4898-840E-6FBC0013A830}" type="presParOf" srcId="{1BBCC7F1-1D93-420A-A86C-D54812BE157F}" destId="{2F18D893-81B3-498A-B000-7CC5D8C54F68}" srcOrd="0" destOrd="0" presId="urn:microsoft.com/office/officeart/2008/layout/HorizontalMultiLevelHierarchy"/>
    <dgm:cxn modelId="{B6759705-8B5B-44A4-8CEF-A8A46FA8ED1B}" type="presParOf" srcId="{2F18D893-81B3-498A-B000-7CC5D8C54F68}" destId="{E761887A-6878-4F19-B080-6C624C7CE052}" srcOrd="0" destOrd="0" presId="urn:microsoft.com/office/officeart/2008/layout/HorizontalMultiLevelHierarchy"/>
    <dgm:cxn modelId="{4A0E3C15-3614-42EE-8B61-74D2401698FB}" type="presParOf" srcId="{2F18D893-81B3-498A-B000-7CC5D8C54F68}" destId="{6D477BEE-8BD5-47DF-B810-19E5A69DE82C}" srcOrd="1" destOrd="0" presId="urn:microsoft.com/office/officeart/2008/layout/HorizontalMultiLevelHierarchy"/>
    <dgm:cxn modelId="{FAE32197-3B4F-445C-BF0D-77E627987824}" type="presParOf" srcId="{6D477BEE-8BD5-47DF-B810-19E5A69DE82C}" destId="{A8F151AC-1373-4C0C-AC8E-BFAAC81FA3F7}" srcOrd="0" destOrd="0" presId="urn:microsoft.com/office/officeart/2008/layout/HorizontalMultiLevelHierarchy"/>
    <dgm:cxn modelId="{C0E77C25-B437-486C-A616-610F2F7C8042}" type="presParOf" srcId="{A8F151AC-1373-4C0C-AC8E-BFAAC81FA3F7}" destId="{5AF43E4F-AD94-4886-8844-B03795320A87}" srcOrd="0" destOrd="0" presId="urn:microsoft.com/office/officeart/2008/layout/HorizontalMultiLevelHierarchy"/>
    <dgm:cxn modelId="{33C5295A-A449-4A2D-A5ED-3FCDBB6584FE}" type="presParOf" srcId="{6D477BEE-8BD5-47DF-B810-19E5A69DE82C}" destId="{812A0462-9452-47BB-B6EB-626367F3A533}" srcOrd="1" destOrd="0" presId="urn:microsoft.com/office/officeart/2008/layout/HorizontalMultiLevelHierarchy"/>
    <dgm:cxn modelId="{4E12B1F2-ACA0-4D6D-BAE0-ED9EE883E232}" type="presParOf" srcId="{812A0462-9452-47BB-B6EB-626367F3A533}" destId="{7EBE7FE5-5BCC-4C24-9E19-936093D5E0BD}" srcOrd="0" destOrd="0" presId="urn:microsoft.com/office/officeart/2008/layout/HorizontalMultiLevelHierarchy"/>
    <dgm:cxn modelId="{35846D07-56AE-4615-8FE2-A1AA24F71A35}" type="presParOf" srcId="{812A0462-9452-47BB-B6EB-626367F3A533}" destId="{5D1F93DB-7DE1-4ECD-8AF9-F99681AA2D82}" srcOrd="1" destOrd="0" presId="urn:microsoft.com/office/officeart/2008/layout/HorizontalMultiLevelHierarchy"/>
    <dgm:cxn modelId="{48273C5B-ED21-46EB-BC56-55B74CD6E48A}" type="presParOf" srcId="{6D477BEE-8BD5-47DF-B810-19E5A69DE82C}" destId="{B453E83A-CC2B-4C04-9EBB-B71F95AB5B6B}" srcOrd="2" destOrd="0" presId="urn:microsoft.com/office/officeart/2008/layout/HorizontalMultiLevelHierarchy"/>
    <dgm:cxn modelId="{DDDB7CFC-1EC7-4764-AB8F-E14B058225E6}" type="presParOf" srcId="{B453E83A-CC2B-4C04-9EBB-B71F95AB5B6B}" destId="{7AA50FEB-CE92-49D1-B1DE-72DD282A59FD}" srcOrd="0" destOrd="0" presId="urn:microsoft.com/office/officeart/2008/layout/HorizontalMultiLevelHierarchy"/>
    <dgm:cxn modelId="{3AFF1377-215A-4947-A0AA-9A52A5B0F004}" type="presParOf" srcId="{6D477BEE-8BD5-47DF-B810-19E5A69DE82C}" destId="{2BEC384D-D40F-4765-9B44-0B584E5849E5}" srcOrd="3" destOrd="0" presId="urn:microsoft.com/office/officeart/2008/layout/HorizontalMultiLevelHierarchy"/>
    <dgm:cxn modelId="{4BA67954-0C20-47B9-AE10-0C0F451B8EB2}" type="presParOf" srcId="{2BEC384D-D40F-4765-9B44-0B584E5849E5}" destId="{787F4B01-329D-4A46-9175-BCC7BB9C69DE}" srcOrd="0" destOrd="0" presId="urn:microsoft.com/office/officeart/2008/layout/HorizontalMultiLevelHierarchy"/>
    <dgm:cxn modelId="{C1B044EA-3C81-4910-AE94-CEC5CC210C44}" type="presParOf" srcId="{2BEC384D-D40F-4765-9B44-0B584E5849E5}" destId="{2C29ADAE-486E-43AE-B9CE-9FF76A2A4865}" srcOrd="1" destOrd="0" presId="urn:microsoft.com/office/officeart/2008/layout/HorizontalMultiLevelHierarchy"/>
    <dgm:cxn modelId="{DB651812-54D0-4616-9279-85E0E70EC33A}" type="presParOf" srcId="{6D477BEE-8BD5-47DF-B810-19E5A69DE82C}" destId="{1324B8E8-F8F9-4B99-BA18-9ADCB7ACAF8F}" srcOrd="4" destOrd="0" presId="urn:microsoft.com/office/officeart/2008/layout/HorizontalMultiLevelHierarchy"/>
    <dgm:cxn modelId="{BB55F6DD-992E-4DFE-AFD5-50DEFED4432C}" type="presParOf" srcId="{1324B8E8-F8F9-4B99-BA18-9ADCB7ACAF8F}" destId="{D0B9A32A-167F-4335-AE89-C313E23879CB}" srcOrd="0" destOrd="0" presId="urn:microsoft.com/office/officeart/2008/layout/HorizontalMultiLevelHierarchy"/>
    <dgm:cxn modelId="{92582088-2678-4049-9716-3D2F693FBA76}" type="presParOf" srcId="{6D477BEE-8BD5-47DF-B810-19E5A69DE82C}" destId="{61F3F488-5A6C-4F46-903A-7B1B6293F5FD}" srcOrd="5" destOrd="0" presId="urn:microsoft.com/office/officeart/2008/layout/HorizontalMultiLevelHierarchy"/>
    <dgm:cxn modelId="{37EC1517-FAC2-45FB-9D6C-C023E0C6D931}" type="presParOf" srcId="{61F3F488-5A6C-4F46-903A-7B1B6293F5FD}" destId="{927C883D-AF08-40C2-B1FE-45CFB94F991A}" srcOrd="0" destOrd="0" presId="urn:microsoft.com/office/officeart/2008/layout/HorizontalMultiLevelHierarchy"/>
    <dgm:cxn modelId="{5485F58D-CD65-4289-A4BF-D6D7C2DAB067}" type="presParOf" srcId="{61F3F488-5A6C-4F46-903A-7B1B6293F5FD}" destId="{0081F9E8-3E3D-4F1D-8C52-FCCD710436D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79272D-506D-4D1E-B537-62B1B96B2AB2}"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de-DE"/>
        </a:p>
      </dgm:t>
    </dgm:pt>
    <dgm:pt modelId="{70DA1A08-5D14-400A-A03E-4091540725B5}">
      <dgm:prSet phldrT="[Text]" custT="1"/>
      <dgm:spPr/>
      <dgm:t>
        <a:bodyPr/>
        <a:lstStyle/>
        <a:p>
          <a:r>
            <a:rPr lang="de-DE" sz="1400" dirty="0"/>
            <a:t>Prozess-bezogene Kompetenzen </a:t>
          </a:r>
        </a:p>
      </dgm:t>
    </dgm:pt>
    <dgm:pt modelId="{5B9DEBB3-637B-4EE3-82A2-12AF4A202BEC}" type="parTrans" cxnId="{D87D34D7-0644-4D09-91FF-953FDB03B4F1}">
      <dgm:prSet/>
      <dgm:spPr/>
      <dgm:t>
        <a:bodyPr/>
        <a:lstStyle/>
        <a:p>
          <a:endParaRPr lang="de-DE"/>
        </a:p>
      </dgm:t>
    </dgm:pt>
    <dgm:pt modelId="{B918DFA3-72AF-42BA-A290-CC0D7296B66B}" type="sibTrans" cxnId="{D87D34D7-0644-4D09-91FF-953FDB03B4F1}">
      <dgm:prSet/>
      <dgm:spPr/>
      <dgm:t>
        <a:bodyPr/>
        <a:lstStyle/>
        <a:p>
          <a:endParaRPr lang="de-DE"/>
        </a:p>
      </dgm:t>
    </dgm:pt>
    <dgm:pt modelId="{2A9D5799-04F4-45CD-BF68-7B495A60A5C0}">
      <dgm:prSet phldrT="[Text]" custT="1"/>
      <dgm:spPr/>
      <dgm:t>
        <a:bodyPr/>
        <a:lstStyle/>
        <a:p>
          <a:r>
            <a:rPr lang="de-DE" sz="1800" dirty="0"/>
            <a:t>Analyse-kompetenz</a:t>
          </a:r>
        </a:p>
      </dgm:t>
    </dgm:pt>
    <dgm:pt modelId="{F8598A99-3E56-4230-B8D3-2981AEE800E0}" type="parTrans" cxnId="{A00DAAC0-B1C0-4654-A45A-9A44A91C8702}">
      <dgm:prSet/>
      <dgm:spPr/>
      <dgm:t>
        <a:bodyPr/>
        <a:lstStyle/>
        <a:p>
          <a:endParaRPr lang="de-DE"/>
        </a:p>
      </dgm:t>
    </dgm:pt>
    <dgm:pt modelId="{3935F36F-44C0-41DF-A822-20069EBACCB3}" type="sibTrans" cxnId="{A00DAAC0-B1C0-4654-A45A-9A44A91C8702}">
      <dgm:prSet/>
      <dgm:spPr/>
      <dgm:t>
        <a:bodyPr/>
        <a:lstStyle/>
        <a:p>
          <a:endParaRPr lang="de-DE"/>
        </a:p>
      </dgm:t>
    </dgm:pt>
    <dgm:pt modelId="{3D60F0AF-8A52-4A99-B31E-A854123E1F4B}">
      <dgm:prSet phldrT="[Text]" custT="1"/>
      <dgm:spPr/>
      <dgm:t>
        <a:bodyPr/>
        <a:lstStyle/>
        <a:p>
          <a:r>
            <a:rPr lang="de-DE" sz="1800" dirty="0"/>
            <a:t>Urteils-kompetenz</a:t>
          </a:r>
        </a:p>
      </dgm:t>
    </dgm:pt>
    <dgm:pt modelId="{72AF8A11-6AAD-468D-AF05-55391C2A59D8}" type="parTrans" cxnId="{35799FA4-FD40-4761-8F3F-60DA121986A7}">
      <dgm:prSet/>
      <dgm:spPr/>
      <dgm:t>
        <a:bodyPr/>
        <a:lstStyle/>
        <a:p>
          <a:endParaRPr lang="de-DE"/>
        </a:p>
      </dgm:t>
    </dgm:pt>
    <dgm:pt modelId="{C9C5076D-9E4C-4414-B3AF-010E0ED43B68}" type="sibTrans" cxnId="{35799FA4-FD40-4761-8F3F-60DA121986A7}">
      <dgm:prSet/>
      <dgm:spPr/>
      <dgm:t>
        <a:bodyPr/>
        <a:lstStyle/>
        <a:p>
          <a:endParaRPr lang="de-DE"/>
        </a:p>
      </dgm:t>
    </dgm:pt>
    <dgm:pt modelId="{96C36FE4-AD5E-4C92-AC86-0751FEE41C7D}">
      <dgm:prSet phldrT="[Text]" custT="1"/>
      <dgm:spPr/>
      <dgm:t>
        <a:bodyPr/>
        <a:lstStyle/>
        <a:p>
          <a:r>
            <a:rPr lang="de-DE" sz="1800" dirty="0"/>
            <a:t>Handlungs-kompetenz</a:t>
          </a:r>
        </a:p>
      </dgm:t>
    </dgm:pt>
    <dgm:pt modelId="{7659E62F-50A7-4DDA-94D2-8C3BE64E9D17}" type="parTrans" cxnId="{64B54446-05E3-4E31-A0A2-142925C14E12}">
      <dgm:prSet/>
      <dgm:spPr/>
      <dgm:t>
        <a:bodyPr/>
        <a:lstStyle/>
        <a:p>
          <a:endParaRPr lang="de-DE"/>
        </a:p>
      </dgm:t>
    </dgm:pt>
    <dgm:pt modelId="{5E4DDF5F-AF23-4807-A358-86E7FAABBDCD}" type="sibTrans" cxnId="{64B54446-05E3-4E31-A0A2-142925C14E12}">
      <dgm:prSet/>
      <dgm:spPr/>
      <dgm:t>
        <a:bodyPr/>
        <a:lstStyle/>
        <a:p>
          <a:endParaRPr lang="de-DE"/>
        </a:p>
      </dgm:t>
    </dgm:pt>
    <dgm:pt modelId="{02076DBF-A3C3-4EBF-995F-F2735C6A2EA3}">
      <dgm:prSet phldrT="[Text]" custT="1"/>
      <dgm:spPr/>
      <dgm:t>
        <a:bodyPr/>
        <a:lstStyle/>
        <a:p>
          <a:r>
            <a:rPr lang="de-DE" sz="1800" dirty="0"/>
            <a:t>Methoden-kompetenz</a:t>
          </a:r>
          <a:r>
            <a:rPr lang="de-DE" sz="1300" dirty="0"/>
            <a:t> </a:t>
          </a:r>
        </a:p>
      </dgm:t>
    </dgm:pt>
    <dgm:pt modelId="{8C5F7841-BC26-49F5-AE95-06BC16B2E8B2}" type="parTrans" cxnId="{B1006464-CA36-4A7E-8498-4D05273E796F}">
      <dgm:prSet/>
      <dgm:spPr/>
      <dgm:t>
        <a:bodyPr/>
        <a:lstStyle/>
        <a:p>
          <a:endParaRPr lang="de-DE"/>
        </a:p>
      </dgm:t>
    </dgm:pt>
    <dgm:pt modelId="{36B8801F-B051-4A6C-8CB8-302AF376BE6E}" type="sibTrans" cxnId="{B1006464-CA36-4A7E-8498-4D05273E796F}">
      <dgm:prSet/>
      <dgm:spPr/>
      <dgm:t>
        <a:bodyPr/>
        <a:lstStyle/>
        <a:p>
          <a:endParaRPr lang="de-DE"/>
        </a:p>
      </dgm:t>
    </dgm:pt>
    <dgm:pt modelId="{EDE2AAFD-FC68-44C2-82A1-0CEC322A5E7B}" type="pres">
      <dgm:prSet presAssocID="{7979272D-506D-4D1E-B537-62B1B96B2AB2}" presName="Name0" presStyleCnt="0">
        <dgm:presLayoutVars>
          <dgm:chMax val="1"/>
          <dgm:dir/>
          <dgm:animLvl val="ctr"/>
          <dgm:resizeHandles val="exact"/>
        </dgm:presLayoutVars>
      </dgm:prSet>
      <dgm:spPr/>
      <dgm:t>
        <a:bodyPr/>
        <a:lstStyle/>
        <a:p>
          <a:endParaRPr lang="de-DE"/>
        </a:p>
      </dgm:t>
    </dgm:pt>
    <dgm:pt modelId="{18078395-ECC2-43A3-889C-A9AFDD507122}" type="pres">
      <dgm:prSet presAssocID="{70DA1A08-5D14-400A-A03E-4091540725B5}" presName="centerShape" presStyleLbl="node0" presStyleIdx="0" presStyleCnt="1" custScaleX="113899" custScaleY="106318"/>
      <dgm:spPr/>
      <dgm:t>
        <a:bodyPr/>
        <a:lstStyle/>
        <a:p>
          <a:endParaRPr lang="de-DE"/>
        </a:p>
      </dgm:t>
    </dgm:pt>
    <dgm:pt modelId="{F03DC866-A4C6-44E2-9FE7-D99C050F1F26}" type="pres">
      <dgm:prSet presAssocID="{2A9D5799-04F4-45CD-BF68-7B495A60A5C0}" presName="node" presStyleLbl="node1" presStyleIdx="0" presStyleCnt="4" custScaleX="159152" custScaleY="117049" custRadScaleRad="98386" custRadScaleInc="-1701">
        <dgm:presLayoutVars>
          <dgm:bulletEnabled val="1"/>
        </dgm:presLayoutVars>
      </dgm:prSet>
      <dgm:spPr/>
      <dgm:t>
        <a:bodyPr/>
        <a:lstStyle/>
        <a:p>
          <a:endParaRPr lang="de-DE"/>
        </a:p>
      </dgm:t>
    </dgm:pt>
    <dgm:pt modelId="{BFE640D6-6258-4499-8F67-5836B21E9824}" type="pres">
      <dgm:prSet presAssocID="{2A9D5799-04F4-45CD-BF68-7B495A60A5C0}" presName="dummy" presStyleCnt="0"/>
      <dgm:spPr/>
    </dgm:pt>
    <dgm:pt modelId="{5A2DD761-2038-4CBE-9673-3022B7831AC6}" type="pres">
      <dgm:prSet presAssocID="{3935F36F-44C0-41DF-A822-20069EBACCB3}" presName="sibTrans" presStyleLbl="sibTrans2D1" presStyleIdx="0" presStyleCnt="4"/>
      <dgm:spPr/>
      <dgm:t>
        <a:bodyPr/>
        <a:lstStyle/>
        <a:p>
          <a:endParaRPr lang="de-DE"/>
        </a:p>
      </dgm:t>
    </dgm:pt>
    <dgm:pt modelId="{B1019DF3-7658-4D83-9208-54B408BEE0BD}" type="pres">
      <dgm:prSet presAssocID="{3D60F0AF-8A52-4A99-B31E-A854123E1F4B}" presName="node" presStyleLbl="node1" presStyleIdx="1" presStyleCnt="4" custScaleX="176521" custScaleY="105598" custRadScaleRad="118675" custRadScaleInc="-1612">
        <dgm:presLayoutVars>
          <dgm:bulletEnabled val="1"/>
        </dgm:presLayoutVars>
      </dgm:prSet>
      <dgm:spPr/>
      <dgm:t>
        <a:bodyPr/>
        <a:lstStyle/>
        <a:p>
          <a:endParaRPr lang="de-DE"/>
        </a:p>
      </dgm:t>
    </dgm:pt>
    <dgm:pt modelId="{EC794C6A-AA14-4C14-A859-9F7E880A1950}" type="pres">
      <dgm:prSet presAssocID="{3D60F0AF-8A52-4A99-B31E-A854123E1F4B}" presName="dummy" presStyleCnt="0"/>
      <dgm:spPr/>
    </dgm:pt>
    <dgm:pt modelId="{46D440BE-C384-46A6-A8A1-A95CE16323DB}" type="pres">
      <dgm:prSet presAssocID="{C9C5076D-9E4C-4414-B3AF-010E0ED43B68}" presName="sibTrans" presStyleLbl="sibTrans2D1" presStyleIdx="1" presStyleCnt="4"/>
      <dgm:spPr/>
      <dgm:t>
        <a:bodyPr/>
        <a:lstStyle/>
        <a:p>
          <a:endParaRPr lang="de-DE"/>
        </a:p>
      </dgm:t>
    </dgm:pt>
    <dgm:pt modelId="{FEE86F63-A978-438E-9F71-E32DF784EA83}" type="pres">
      <dgm:prSet presAssocID="{96C36FE4-AD5E-4C92-AC86-0751FEE41C7D}" presName="node" presStyleLbl="node1" presStyleIdx="2" presStyleCnt="4" custScaleX="162287">
        <dgm:presLayoutVars>
          <dgm:bulletEnabled val="1"/>
        </dgm:presLayoutVars>
      </dgm:prSet>
      <dgm:spPr/>
      <dgm:t>
        <a:bodyPr/>
        <a:lstStyle/>
        <a:p>
          <a:endParaRPr lang="de-DE"/>
        </a:p>
      </dgm:t>
    </dgm:pt>
    <dgm:pt modelId="{37E4F8AA-6D92-4B80-8200-C5EF2B0803E6}" type="pres">
      <dgm:prSet presAssocID="{96C36FE4-AD5E-4C92-AC86-0751FEE41C7D}" presName="dummy" presStyleCnt="0"/>
      <dgm:spPr/>
    </dgm:pt>
    <dgm:pt modelId="{89EF18D9-5914-4DA4-9DE2-BDAFEA1D53A3}" type="pres">
      <dgm:prSet presAssocID="{5E4DDF5F-AF23-4807-A358-86E7FAABBDCD}" presName="sibTrans" presStyleLbl="sibTrans2D1" presStyleIdx="2" presStyleCnt="4"/>
      <dgm:spPr/>
      <dgm:t>
        <a:bodyPr/>
        <a:lstStyle/>
        <a:p>
          <a:endParaRPr lang="de-DE"/>
        </a:p>
      </dgm:t>
    </dgm:pt>
    <dgm:pt modelId="{43981620-C6AF-4D0E-B582-503273F5C330}" type="pres">
      <dgm:prSet presAssocID="{02076DBF-A3C3-4EBF-995F-F2735C6A2EA3}" presName="node" presStyleLbl="node1" presStyleIdx="3" presStyleCnt="4" custScaleX="179880" custScaleY="109321" custRadScaleRad="115446" custRadScaleInc="1657">
        <dgm:presLayoutVars>
          <dgm:bulletEnabled val="1"/>
        </dgm:presLayoutVars>
      </dgm:prSet>
      <dgm:spPr/>
      <dgm:t>
        <a:bodyPr/>
        <a:lstStyle/>
        <a:p>
          <a:endParaRPr lang="de-DE"/>
        </a:p>
      </dgm:t>
    </dgm:pt>
    <dgm:pt modelId="{A072C15C-98EB-4781-AF2B-6F00FC849F94}" type="pres">
      <dgm:prSet presAssocID="{02076DBF-A3C3-4EBF-995F-F2735C6A2EA3}" presName="dummy" presStyleCnt="0"/>
      <dgm:spPr/>
    </dgm:pt>
    <dgm:pt modelId="{24301C06-F5AB-4CBB-9BC8-721B37FE31FE}" type="pres">
      <dgm:prSet presAssocID="{36B8801F-B051-4A6C-8CB8-302AF376BE6E}" presName="sibTrans" presStyleLbl="sibTrans2D1" presStyleIdx="3" presStyleCnt="4"/>
      <dgm:spPr/>
      <dgm:t>
        <a:bodyPr/>
        <a:lstStyle/>
        <a:p>
          <a:endParaRPr lang="de-DE"/>
        </a:p>
      </dgm:t>
    </dgm:pt>
  </dgm:ptLst>
  <dgm:cxnLst>
    <dgm:cxn modelId="{50F5EBAD-D603-4A36-BA50-C1294CEF69B5}" type="presOf" srcId="{7979272D-506D-4D1E-B537-62B1B96B2AB2}" destId="{EDE2AAFD-FC68-44C2-82A1-0CEC322A5E7B}" srcOrd="0" destOrd="0" presId="urn:microsoft.com/office/officeart/2005/8/layout/radial6"/>
    <dgm:cxn modelId="{A00DAAC0-B1C0-4654-A45A-9A44A91C8702}" srcId="{70DA1A08-5D14-400A-A03E-4091540725B5}" destId="{2A9D5799-04F4-45CD-BF68-7B495A60A5C0}" srcOrd="0" destOrd="0" parTransId="{F8598A99-3E56-4230-B8D3-2981AEE800E0}" sibTransId="{3935F36F-44C0-41DF-A822-20069EBACCB3}"/>
    <dgm:cxn modelId="{D87D34D7-0644-4D09-91FF-953FDB03B4F1}" srcId="{7979272D-506D-4D1E-B537-62B1B96B2AB2}" destId="{70DA1A08-5D14-400A-A03E-4091540725B5}" srcOrd="0" destOrd="0" parTransId="{5B9DEBB3-637B-4EE3-82A2-12AF4A202BEC}" sibTransId="{B918DFA3-72AF-42BA-A290-CC0D7296B66B}"/>
    <dgm:cxn modelId="{D7A580C9-0435-4580-96F0-1D7032985988}" type="presOf" srcId="{5E4DDF5F-AF23-4807-A358-86E7FAABBDCD}" destId="{89EF18D9-5914-4DA4-9DE2-BDAFEA1D53A3}" srcOrd="0" destOrd="0" presId="urn:microsoft.com/office/officeart/2005/8/layout/radial6"/>
    <dgm:cxn modelId="{415781DD-AEC3-4816-B717-0778A0197180}" type="presOf" srcId="{3935F36F-44C0-41DF-A822-20069EBACCB3}" destId="{5A2DD761-2038-4CBE-9673-3022B7831AC6}" srcOrd="0" destOrd="0" presId="urn:microsoft.com/office/officeart/2005/8/layout/radial6"/>
    <dgm:cxn modelId="{029D8025-1F09-4170-AF5F-35F01FC6CB50}" type="presOf" srcId="{2A9D5799-04F4-45CD-BF68-7B495A60A5C0}" destId="{F03DC866-A4C6-44E2-9FE7-D99C050F1F26}" srcOrd="0" destOrd="0" presId="urn:microsoft.com/office/officeart/2005/8/layout/radial6"/>
    <dgm:cxn modelId="{1506F5AC-C777-41B8-8CEC-F02A42700C2F}" type="presOf" srcId="{70DA1A08-5D14-400A-A03E-4091540725B5}" destId="{18078395-ECC2-43A3-889C-A9AFDD507122}" srcOrd="0" destOrd="0" presId="urn:microsoft.com/office/officeart/2005/8/layout/radial6"/>
    <dgm:cxn modelId="{3AC01915-796C-4D2E-9FEF-32AA7E5B41E1}" type="presOf" srcId="{96C36FE4-AD5E-4C92-AC86-0751FEE41C7D}" destId="{FEE86F63-A978-438E-9F71-E32DF784EA83}" srcOrd="0" destOrd="0" presId="urn:microsoft.com/office/officeart/2005/8/layout/radial6"/>
    <dgm:cxn modelId="{BA4016B1-BE6D-4D62-A814-01B785B8C047}" type="presOf" srcId="{3D60F0AF-8A52-4A99-B31E-A854123E1F4B}" destId="{B1019DF3-7658-4D83-9208-54B408BEE0BD}" srcOrd="0" destOrd="0" presId="urn:microsoft.com/office/officeart/2005/8/layout/radial6"/>
    <dgm:cxn modelId="{64B54446-05E3-4E31-A0A2-142925C14E12}" srcId="{70DA1A08-5D14-400A-A03E-4091540725B5}" destId="{96C36FE4-AD5E-4C92-AC86-0751FEE41C7D}" srcOrd="2" destOrd="0" parTransId="{7659E62F-50A7-4DDA-94D2-8C3BE64E9D17}" sibTransId="{5E4DDF5F-AF23-4807-A358-86E7FAABBDCD}"/>
    <dgm:cxn modelId="{879F4BC3-23B0-4AE1-9815-A90B459FB128}" type="presOf" srcId="{36B8801F-B051-4A6C-8CB8-302AF376BE6E}" destId="{24301C06-F5AB-4CBB-9BC8-721B37FE31FE}" srcOrd="0" destOrd="0" presId="urn:microsoft.com/office/officeart/2005/8/layout/radial6"/>
    <dgm:cxn modelId="{B1006464-CA36-4A7E-8498-4D05273E796F}" srcId="{70DA1A08-5D14-400A-A03E-4091540725B5}" destId="{02076DBF-A3C3-4EBF-995F-F2735C6A2EA3}" srcOrd="3" destOrd="0" parTransId="{8C5F7841-BC26-49F5-AE95-06BC16B2E8B2}" sibTransId="{36B8801F-B051-4A6C-8CB8-302AF376BE6E}"/>
    <dgm:cxn modelId="{81ED7990-2878-478A-A9FE-D10903E4C3C6}" type="presOf" srcId="{02076DBF-A3C3-4EBF-995F-F2735C6A2EA3}" destId="{43981620-C6AF-4D0E-B582-503273F5C330}" srcOrd="0" destOrd="0" presId="urn:microsoft.com/office/officeart/2005/8/layout/radial6"/>
    <dgm:cxn modelId="{35799FA4-FD40-4761-8F3F-60DA121986A7}" srcId="{70DA1A08-5D14-400A-A03E-4091540725B5}" destId="{3D60F0AF-8A52-4A99-B31E-A854123E1F4B}" srcOrd="1" destOrd="0" parTransId="{72AF8A11-6AAD-468D-AF05-55391C2A59D8}" sibTransId="{C9C5076D-9E4C-4414-B3AF-010E0ED43B68}"/>
    <dgm:cxn modelId="{BC649CFD-8F7B-4D16-AE4D-E038972DE865}" type="presOf" srcId="{C9C5076D-9E4C-4414-B3AF-010E0ED43B68}" destId="{46D440BE-C384-46A6-A8A1-A95CE16323DB}" srcOrd="0" destOrd="0" presId="urn:microsoft.com/office/officeart/2005/8/layout/radial6"/>
    <dgm:cxn modelId="{80C11E2B-16C8-4CA2-8512-412FCE95C42C}" type="presParOf" srcId="{EDE2AAFD-FC68-44C2-82A1-0CEC322A5E7B}" destId="{18078395-ECC2-43A3-889C-A9AFDD507122}" srcOrd="0" destOrd="0" presId="urn:microsoft.com/office/officeart/2005/8/layout/radial6"/>
    <dgm:cxn modelId="{73126AB5-4AE2-452E-862F-3C297CFB9D28}" type="presParOf" srcId="{EDE2AAFD-FC68-44C2-82A1-0CEC322A5E7B}" destId="{F03DC866-A4C6-44E2-9FE7-D99C050F1F26}" srcOrd="1" destOrd="0" presId="urn:microsoft.com/office/officeart/2005/8/layout/radial6"/>
    <dgm:cxn modelId="{965A2536-DDB8-4801-A387-4B1847DABDD8}" type="presParOf" srcId="{EDE2AAFD-FC68-44C2-82A1-0CEC322A5E7B}" destId="{BFE640D6-6258-4499-8F67-5836B21E9824}" srcOrd="2" destOrd="0" presId="urn:microsoft.com/office/officeart/2005/8/layout/radial6"/>
    <dgm:cxn modelId="{8695A437-DC46-4493-8C40-76E40DAC2947}" type="presParOf" srcId="{EDE2AAFD-FC68-44C2-82A1-0CEC322A5E7B}" destId="{5A2DD761-2038-4CBE-9673-3022B7831AC6}" srcOrd="3" destOrd="0" presId="urn:microsoft.com/office/officeart/2005/8/layout/radial6"/>
    <dgm:cxn modelId="{5FFEF60A-533C-4D92-8B48-3DBB30C20B6B}" type="presParOf" srcId="{EDE2AAFD-FC68-44C2-82A1-0CEC322A5E7B}" destId="{B1019DF3-7658-4D83-9208-54B408BEE0BD}" srcOrd="4" destOrd="0" presId="urn:microsoft.com/office/officeart/2005/8/layout/radial6"/>
    <dgm:cxn modelId="{C1E27419-2D28-4FE4-98D2-3F112ECEEA0F}" type="presParOf" srcId="{EDE2AAFD-FC68-44C2-82A1-0CEC322A5E7B}" destId="{EC794C6A-AA14-4C14-A859-9F7E880A1950}" srcOrd="5" destOrd="0" presId="urn:microsoft.com/office/officeart/2005/8/layout/radial6"/>
    <dgm:cxn modelId="{E085E445-B14C-4D1E-8538-313448A42C5F}" type="presParOf" srcId="{EDE2AAFD-FC68-44C2-82A1-0CEC322A5E7B}" destId="{46D440BE-C384-46A6-A8A1-A95CE16323DB}" srcOrd="6" destOrd="0" presId="urn:microsoft.com/office/officeart/2005/8/layout/radial6"/>
    <dgm:cxn modelId="{556A336C-AFF9-45DF-88D4-CD9B8149F0DA}" type="presParOf" srcId="{EDE2AAFD-FC68-44C2-82A1-0CEC322A5E7B}" destId="{FEE86F63-A978-438E-9F71-E32DF784EA83}" srcOrd="7" destOrd="0" presId="urn:microsoft.com/office/officeart/2005/8/layout/radial6"/>
    <dgm:cxn modelId="{36BE7957-136A-4240-8D31-D8ADD84AAB95}" type="presParOf" srcId="{EDE2AAFD-FC68-44C2-82A1-0CEC322A5E7B}" destId="{37E4F8AA-6D92-4B80-8200-C5EF2B0803E6}" srcOrd="8" destOrd="0" presId="urn:microsoft.com/office/officeart/2005/8/layout/radial6"/>
    <dgm:cxn modelId="{4F027C7F-C56C-44F9-9EC8-6BF27DE58BFD}" type="presParOf" srcId="{EDE2AAFD-FC68-44C2-82A1-0CEC322A5E7B}" destId="{89EF18D9-5914-4DA4-9DE2-BDAFEA1D53A3}" srcOrd="9" destOrd="0" presId="urn:microsoft.com/office/officeart/2005/8/layout/radial6"/>
    <dgm:cxn modelId="{5B20277F-5E46-4CC9-A7D3-D91CB8F0E92F}" type="presParOf" srcId="{EDE2AAFD-FC68-44C2-82A1-0CEC322A5E7B}" destId="{43981620-C6AF-4D0E-B582-503273F5C330}" srcOrd="10" destOrd="0" presId="urn:microsoft.com/office/officeart/2005/8/layout/radial6"/>
    <dgm:cxn modelId="{5602B0AA-EF50-451D-9536-36E57EAD65DB}" type="presParOf" srcId="{EDE2AAFD-FC68-44C2-82A1-0CEC322A5E7B}" destId="{A072C15C-98EB-4781-AF2B-6F00FC849F94}" srcOrd="11" destOrd="0" presId="urn:microsoft.com/office/officeart/2005/8/layout/radial6"/>
    <dgm:cxn modelId="{FBBDA70A-F017-42EF-93CA-A117B7C5DDE0}" type="presParOf" srcId="{EDE2AAFD-FC68-44C2-82A1-0CEC322A5E7B}" destId="{24301C06-F5AB-4CBB-9BC8-721B37FE31F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3BB761-03BF-4532-AE8D-1DBA810C3AB1}" type="doc">
      <dgm:prSet loTypeId="urn:microsoft.com/office/officeart/2008/layout/HorizontalMultiLevelHierarchy" loCatId="hierarchy" qsTypeId="urn:microsoft.com/office/officeart/2005/8/quickstyle/3d1" qsCatId="3D" csTypeId="urn:microsoft.com/office/officeart/2005/8/colors/accent1_2" csCatId="accent1" phldr="1"/>
      <dgm:spPr/>
      <dgm:t>
        <a:bodyPr/>
        <a:lstStyle/>
        <a:p>
          <a:endParaRPr lang="de-DE"/>
        </a:p>
      </dgm:t>
    </dgm:pt>
    <dgm:pt modelId="{60530CE9-04EF-469D-9110-1DB41DE2381B}">
      <dgm:prSet phldrT="[Text]"/>
      <dgm:spPr>
        <a:solidFill>
          <a:schemeClr val="tx2">
            <a:lumMod val="50000"/>
          </a:schemeClr>
        </a:solidFill>
      </dgm:spPr>
      <dgm:t>
        <a:bodyPr/>
        <a:lstStyle/>
        <a:p>
          <a:r>
            <a:rPr lang="de-DE" dirty="0"/>
            <a:t>Ökon. Situation</a:t>
          </a:r>
        </a:p>
      </dgm:t>
    </dgm:pt>
    <dgm:pt modelId="{61F60D42-11B6-46DC-941F-3AB09B267696}" type="parTrans" cxnId="{665C8505-C260-4898-94C2-0ECD4F9B61EA}">
      <dgm:prSet/>
      <dgm:spPr/>
      <dgm:t>
        <a:bodyPr/>
        <a:lstStyle/>
        <a:p>
          <a:endParaRPr lang="de-DE"/>
        </a:p>
      </dgm:t>
    </dgm:pt>
    <dgm:pt modelId="{97A36A18-4F51-454A-B7CE-2612E30346C8}" type="sibTrans" cxnId="{665C8505-C260-4898-94C2-0ECD4F9B61EA}">
      <dgm:prSet/>
      <dgm:spPr/>
      <dgm:t>
        <a:bodyPr/>
        <a:lstStyle/>
        <a:p>
          <a:endParaRPr lang="de-DE"/>
        </a:p>
      </dgm:t>
    </dgm:pt>
    <dgm:pt modelId="{8CAB7633-17BC-4EE5-8605-73E47CA8A9BE}">
      <dgm:prSet phldrT="[Text]" custT="1"/>
      <dgm:spPr/>
      <dgm:t>
        <a:bodyPr/>
        <a:lstStyle/>
        <a:p>
          <a:r>
            <a:rPr lang="de-DE" sz="2000" dirty="0"/>
            <a:t>I: Entscheidung  </a:t>
          </a:r>
        </a:p>
        <a:p>
          <a:r>
            <a:rPr lang="de-DE" sz="2000" dirty="0"/>
            <a:t>(individuelle Perspektive)</a:t>
          </a:r>
        </a:p>
      </dgm:t>
    </dgm:pt>
    <dgm:pt modelId="{4D40058A-2BBD-476E-A6BD-976E02B13B1B}" type="parTrans" cxnId="{9A16AB69-346D-465A-ABA7-B67F74C6A47F}">
      <dgm:prSet/>
      <dgm:spPr/>
      <dgm:t>
        <a:bodyPr/>
        <a:lstStyle/>
        <a:p>
          <a:endParaRPr lang="de-DE"/>
        </a:p>
      </dgm:t>
    </dgm:pt>
    <dgm:pt modelId="{E43F1E1E-6A6A-4B92-8AD9-36F88547AE1D}" type="sibTrans" cxnId="{9A16AB69-346D-465A-ABA7-B67F74C6A47F}">
      <dgm:prSet/>
      <dgm:spPr/>
      <dgm:t>
        <a:bodyPr/>
        <a:lstStyle/>
        <a:p>
          <a:endParaRPr lang="de-DE"/>
        </a:p>
      </dgm:t>
    </dgm:pt>
    <dgm:pt modelId="{DD4EB220-B7C7-4B47-B072-E0352D196824}">
      <dgm:prSet phldrT="[Text]" custT="1"/>
      <dgm:spPr/>
      <dgm:t>
        <a:bodyPr/>
        <a:lstStyle/>
        <a:p>
          <a:r>
            <a:rPr lang="de-DE" sz="2000" dirty="0"/>
            <a:t>II: Beziehung und Interaktion (Beziehungsperspektive)</a:t>
          </a:r>
        </a:p>
      </dgm:t>
    </dgm:pt>
    <dgm:pt modelId="{00A44290-4CB3-4668-AFE0-A4E382BA7989}" type="parTrans" cxnId="{04D296F2-5F2B-46D3-9017-91EF9A99066E}">
      <dgm:prSet/>
      <dgm:spPr/>
      <dgm:t>
        <a:bodyPr/>
        <a:lstStyle/>
        <a:p>
          <a:endParaRPr lang="de-DE"/>
        </a:p>
      </dgm:t>
    </dgm:pt>
    <dgm:pt modelId="{D3101D95-266B-4880-8F74-21AA77942366}" type="sibTrans" cxnId="{04D296F2-5F2B-46D3-9017-91EF9A99066E}">
      <dgm:prSet/>
      <dgm:spPr/>
      <dgm:t>
        <a:bodyPr/>
        <a:lstStyle/>
        <a:p>
          <a:endParaRPr lang="de-DE"/>
        </a:p>
      </dgm:t>
    </dgm:pt>
    <dgm:pt modelId="{B07600BA-A482-4205-8666-E977DA35157D}">
      <dgm:prSet phldrT="[Text]" custT="1"/>
      <dgm:spPr/>
      <dgm:t>
        <a:bodyPr/>
        <a:lstStyle/>
        <a:p>
          <a:r>
            <a:rPr lang="de-DE" sz="2000"/>
            <a:t>III: Ökonom. System (Systemperspektive</a:t>
          </a:r>
          <a:r>
            <a:rPr lang="de-DE" sz="2100"/>
            <a:t>) </a:t>
          </a:r>
          <a:endParaRPr lang="de-DE" sz="2100" dirty="0"/>
        </a:p>
      </dgm:t>
    </dgm:pt>
    <dgm:pt modelId="{61BFB811-7DD3-49B2-8889-3A1E017013F9}" type="parTrans" cxnId="{8149715B-F0DB-4EAA-ACEF-C93E346E4BC7}">
      <dgm:prSet/>
      <dgm:spPr/>
      <dgm:t>
        <a:bodyPr/>
        <a:lstStyle/>
        <a:p>
          <a:endParaRPr lang="de-DE"/>
        </a:p>
      </dgm:t>
    </dgm:pt>
    <dgm:pt modelId="{05903EC6-772A-4391-8DE3-95E4C81031FA}" type="sibTrans" cxnId="{8149715B-F0DB-4EAA-ACEF-C93E346E4BC7}">
      <dgm:prSet/>
      <dgm:spPr/>
      <dgm:t>
        <a:bodyPr/>
        <a:lstStyle/>
        <a:p>
          <a:endParaRPr lang="de-DE"/>
        </a:p>
      </dgm:t>
    </dgm:pt>
    <dgm:pt modelId="{951166D1-5038-4928-9373-B334AB54A421}" type="pres">
      <dgm:prSet presAssocID="{5F3BB761-03BF-4532-AE8D-1DBA810C3AB1}" presName="Name0" presStyleCnt="0">
        <dgm:presLayoutVars>
          <dgm:chPref val="1"/>
          <dgm:dir/>
          <dgm:animOne val="branch"/>
          <dgm:animLvl val="lvl"/>
          <dgm:resizeHandles val="exact"/>
        </dgm:presLayoutVars>
      </dgm:prSet>
      <dgm:spPr/>
      <dgm:t>
        <a:bodyPr/>
        <a:lstStyle/>
        <a:p>
          <a:endParaRPr lang="de-DE"/>
        </a:p>
      </dgm:t>
    </dgm:pt>
    <dgm:pt modelId="{2009A40E-EDD5-47C4-91B5-D05159D0CE08}" type="pres">
      <dgm:prSet presAssocID="{60530CE9-04EF-469D-9110-1DB41DE2381B}" presName="root1" presStyleCnt="0"/>
      <dgm:spPr/>
    </dgm:pt>
    <dgm:pt modelId="{5831EDFA-228C-4B64-99EB-CA31FECE49BF}" type="pres">
      <dgm:prSet presAssocID="{60530CE9-04EF-469D-9110-1DB41DE2381B}" presName="LevelOneTextNode" presStyleLbl="node0" presStyleIdx="0" presStyleCnt="1" custScaleY="87619" custLinFactNeighborX="1620" custLinFactNeighborY="-513">
        <dgm:presLayoutVars>
          <dgm:chPref val="3"/>
        </dgm:presLayoutVars>
      </dgm:prSet>
      <dgm:spPr/>
      <dgm:t>
        <a:bodyPr/>
        <a:lstStyle/>
        <a:p>
          <a:endParaRPr lang="de-DE"/>
        </a:p>
      </dgm:t>
    </dgm:pt>
    <dgm:pt modelId="{A38F4BE8-8D97-467E-B221-96A67BBCA469}" type="pres">
      <dgm:prSet presAssocID="{60530CE9-04EF-469D-9110-1DB41DE2381B}" presName="level2hierChild" presStyleCnt="0"/>
      <dgm:spPr/>
    </dgm:pt>
    <dgm:pt modelId="{DCD12578-9715-4665-BBCD-4DFDFFBAD4CC}" type="pres">
      <dgm:prSet presAssocID="{4D40058A-2BBD-476E-A6BD-976E02B13B1B}" presName="conn2-1" presStyleLbl="parChTrans1D2" presStyleIdx="0" presStyleCnt="3"/>
      <dgm:spPr/>
      <dgm:t>
        <a:bodyPr/>
        <a:lstStyle/>
        <a:p>
          <a:endParaRPr lang="de-DE"/>
        </a:p>
      </dgm:t>
    </dgm:pt>
    <dgm:pt modelId="{8306BFE2-1B8C-48CE-BCEB-E4CE9C3C4380}" type="pres">
      <dgm:prSet presAssocID="{4D40058A-2BBD-476E-A6BD-976E02B13B1B}" presName="connTx" presStyleLbl="parChTrans1D2" presStyleIdx="0" presStyleCnt="3"/>
      <dgm:spPr/>
      <dgm:t>
        <a:bodyPr/>
        <a:lstStyle/>
        <a:p>
          <a:endParaRPr lang="de-DE"/>
        </a:p>
      </dgm:t>
    </dgm:pt>
    <dgm:pt modelId="{CE1F112C-739E-430F-9551-7B2C454E0861}" type="pres">
      <dgm:prSet presAssocID="{8CAB7633-17BC-4EE5-8605-73E47CA8A9BE}" presName="root2" presStyleCnt="0"/>
      <dgm:spPr/>
    </dgm:pt>
    <dgm:pt modelId="{CB8F7EAD-6F85-4E62-BA25-4376F2E6C265}" type="pres">
      <dgm:prSet presAssocID="{8CAB7633-17BC-4EE5-8605-73E47CA8A9BE}" presName="LevelTwoTextNode" presStyleLbl="node2" presStyleIdx="0" presStyleCnt="3" custLinFactNeighborX="-3381" custLinFactNeighborY="-18220">
        <dgm:presLayoutVars>
          <dgm:chPref val="3"/>
        </dgm:presLayoutVars>
      </dgm:prSet>
      <dgm:spPr/>
      <dgm:t>
        <a:bodyPr/>
        <a:lstStyle/>
        <a:p>
          <a:endParaRPr lang="de-DE"/>
        </a:p>
      </dgm:t>
    </dgm:pt>
    <dgm:pt modelId="{90FBF781-FA5B-48E0-A112-A5A18563E2D9}" type="pres">
      <dgm:prSet presAssocID="{8CAB7633-17BC-4EE5-8605-73E47CA8A9BE}" presName="level3hierChild" presStyleCnt="0"/>
      <dgm:spPr/>
    </dgm:pt>
    <dgm:pt modelId="{19D1A5E5-0278-4A99-9E48-1CE6B9681C1D}" type="pres">
      <dgm:prSet presAssocID="{00A44290-4CB3-4668-AFE0-A4E382BA7989}" presName="conn2-1" presStyleLbl="parChTrans1D2" presStyleIdx="1" presStyleCnt="3"/>
      <dgm:spPr/>
      <dgm:t>
        <a:bodyPr/>
        <a:lstStyle/>
        <a:p>
          <a:endParaRPr lang="de-DE"/>
        </a:p>
      </dgm:t>
    </dgm:pt>
    <dgm:pt modelId="{9866DA0D-10A6-459E-A61E-090FABC0A649}" type="pres">
      <dgm:prSet presAssocID="{00A44290-4CB3-4668-AFE0-A4E382BA7989}" presName="connTx" presStyleLbl="parChTrans1D2" presStyleIdx="1" presStyleCnt="3"/>
      <dgm:spPr/>
      <dgm:t>
        <a:bodyPr/>
        <a:lstStyle/>
        <a:p>
          <a:endParaRPr lang="de-DE"/>
        </a:p>
      </dgm:t>
    </dgm:pt>
    <dgm:pt modelId="{6E5EED43-55DE-49C4-BC2E-348958904CB2}" type="pres">
      <dgm:prSet presAssocID="{DD4EB220-B7C7-4B47-B072-E0352D196824}" presName="root2" presStyleCnt="0"/>
      <dgm:spPr/>
    </dgm:pt>
    <dgm:pt modelId="{9D82767D-C398-41A2-8892-A7B8E65C819B}" type="pres">
      <dgm:prSet presAssocID="{DD4EB220-B7C7-4B47-B072-E0352D196824}" presName="LevelTwoTextNode" presStyleLbl="node2" presStyleIdx="1" presStyleCnt="3" custScaleY="109059" custLinFactNeighborX="-3381" custLinFactNeighborY="-589">
        <dgm:presLayoutVars>
          <dgm:chPref val="3"/>
        </dgm:presLayoutVars>
      </dgm:prSet>
      <dgm:spPr/>
      <dgm:t>
        <a:bodyPr/>
        <a:lstStyle/>
        <a:p>
          <a:endParaRPr lang="de-DE"/>
        </a:p>
      </dgm:t>
    </dgm:pt>
    <dgm:pt modelId="{9BF31114-5EAB-4A33-89EF-6F289CDECD40}" type="pres">
      <dgm:prSet presAssocID="{DD4EB220-B7C7-4B47-B072-E0352D196824}" presName="level3hierChild" presStyleCnt="0"/>
      <dgm:spPr/>
    </dgm:pt>
    <dgm:pt modelId="{2700CCDD-2BE5-404A-BBE6-769F65904B32}" type="pres">
      <dgm:prSet presAssocID="{61BFB811-7DD3-49B2-8889-3A1E017013F9}" presName="conn2-1" presStyleLbl="parChTrans1D2" presStyleIdx="2" presStyleCnt="3"/>
      <dgm:spPr/>
      <dgm:t>
        <a:bodyPr/>
        <a:lstStyle/>
        <a:p>
          <a:endParaRPr lang="de-DE"/>
        </a:p>
      </dgm:t>
    </dgm:pt>
    <dgm:pt modelId="{BA859030-40E5-493B-9D4A-CB35009FD7D9}" type="pres">
      <dgm:prSet presAssocID="{61BFB811-7DD3-49B2-8889-3A1E017013F9}" presName="connTx" presStyleLbl="parChTrans1D2" presStyleIdx="2" presStyleCnt="3"/>
      <dgm:spPr/>
      <dgm:t>
        <a:bodyPr/>
        <a:lstStyle/>
        <a:p>
          <a:endParaRPr lang="de-DE"/>
        </a:p>
      </dgm:t>
    </dgm:pt>
    <dgm:pt modelId="{F0E08356-6244-4B1E-A365-6800D4006B37}" type="pres">
      <dgm:prSet presAssocID="{B07600BA-A482-4205-8666-E977DA35157D}" presName="root2" presStyleCnt="0"/>
      <dgm:spPr/>
    </dgm:pt>
    <dgm:pt modelId="{05DBE8CD-88B9-4E54-93EB-FA5164B6555B}" type="pres">
      <dgm:prSet presAssocID="{B07600BA-A482-4205-8666-E977DA35157D}" presName="LevelTwoTextNode" presStyleLbl="node2" presStyleIdx="2" presStyleCnt="3" custLinFactNeighborX="-943" custLinFactNeighborY="42212">
        <dgm:presLayoutVars>
          <dgm:chPref val="3"/>
        </dgm:presLayoutVars>
      </dgm:prSet>
      <dgm:spPr/>
      <dgm:t>
        <a:bodyPr/>
        <a:lstStyle/>
        <a:p>
          <a:endParaRPr lang="de-DE"/>
        </a:p>
      </dgm:t>
    </dgm:pt>
    <dgm:pt modelId="{DF947E91-F0C7-4674-8474-E9584747A485}" type="pres">
      <dgm:prSet presAssocID="{B07600BA-A482-4205-8666-E977DA35157D}" presName="level3hierChild" presStyleCnt="0"/>
      <dgm:spPr/>
    </dgm:pt>
  </dgm:ptLst>
  <dgm:cxnLst>
    <dgm:cxn modelId="{2AAB26F8-AF69-42F7-AF6A-8BE51E9003FE}" type="presOf" srcId="{61BFB811-7DD3-49B2-8889-3A1E017013F9}" destId="{2700CCDD-2BE5-404A-BBE6-769F65904B32}" srcOrd="0" destOrd="0" presId="urn:microsoft.com/office/officeart/2008/layout/HorizontalMultiLevelHierarchy"/>
    <dgm:cxn modelId="{21C2089C-C767-4305-9A50-BBE71321D8D8}" type="presOf" srcId="{00A44290-4CB3-4668-AFE0-A4E382BA7989}" destId="{9866DA0D-10A6-459E-A61E-090FABC0A649}" srcOrd="1" destOrd="0" presId="urn:microsoft.com/office/officeart/2008/layout/HorizontalMultiLevelHierarchy"/>
    <dgm:cxn modelId="{7B9C72D5-38B5-435C-9762-D4F23CC51E1B}" type="presOf" srcId="{00A44290-4CB3-4668-AFE0-A4E382BA7989}" destId="{19D1A5E5-0278-4A99-9E48-1CE6B9681C1D}" srcOrd="0" destOrd="0" presId="urn:microsoft.com/office/officeart/2008/layout/HorizontalMultiLevelHierarchy"/>
    <dgm:cxn modelId="{8C286AEE-648A-434A-9374-283CFBFEAD85}" type="presOf" srcId="{61BFB811-7DD3-49B2-8889-3A1E017013F9}" destId="{BA859030-40E5-493B-9D4A-CB35009FD7D9}" srcOrd="1" destOrd="0" presId="urn:microsoft.com/office/officeart/2008/layout/HorizontalMultiLevelHierarchy"/>
    <dgm:cxn modelId="{475D37ED-3835-4CA1-A4BA-92470920B41C}" type="presOf" srcId="{B07600BA-A482-4205-8666-E977DA35157D}" destId="{05DBE8CD-88B9-4E54-93EB-FA5164B6555B}" srcOrd="0" destOrd="0" presId="urn:microsoft.com/office/officeart/2008/layout/HorizontalMultiLevelHierarchy"/>
    <dgm:cxn modelId="{04D296F2-5F2B-46D3-9017-91EF9A99066E}" srcId="{60530CE9-04EF-469D-9110-1DB41DE2381B}" destId="{DD4EB220-B7C7-4B47-B072-E0352D196824}" srcOrd="1" destOrd="0" parTransId="{00A44290-4CB3-4668-AFE0-A4E382BA7989}" sibTransId="{D3101D95-266B-4880-8F74-21AA77942366}"/>
    <dgm:cxn modelId="{BDBFE56D-6C93-47CE-B419-924FB8E0A6BC}" type="presOf" srcId="{4D40058A-2BBD-476E-A6BD-976E02B13B1B}" destId="{8306BFE2-1B8C-48CE-BCEB-E4CE9C3C4380}" srcOrd="1" destOrd="0" presId="urn:microsoft.com/office/officeart/2008/layout/HorizontalMultiLevelHierarchy"/>
    <dgm:cxn modelId="{665C8505-C260-4898-94C2-0ECD4F9B61EA}" srcId="{5F3BB761-03BF-4532-AE8D-1DBA810C3AB1}" destId="{60530CE9-04EF-469D-9110-1DB41DE2381B}" srcOrd="0" destOrd="0" parTransId="{61F60D42-11B6-46DC-941F-3AB09B267696}" sibTransId="{97A36A18-4F51-454A-B7CE-2612E30346C8}"/>
    <dgm:cxn modelId="{8691B6C0-3BC7-463A-86C7-8298A80CA938}" type="presOf" srcId="{8CAB7633-17BC-4EE5-8605-73E47CA8A9BE}" destId="{CB8F7EAD-6F85-4E62-BA25-4376F2E6C265}" srcOrd="0" destOrd="0" presId="urn:microsoft.com/office/officeart/2008/layout/HorizontalMultiLevelHierarchy"/>
    <dgm:cxn modelId="{8149715B-F0DB-4EAA-ACEF-C93E346E4BC7}" srcId="{60530CE9-04EF-469D-9110-1DB41DE2381B}" destId="{B07600BA-A482-4205-8666-E977DA35157D}" srcOrd="2" destOrd="0" parTransId="{61BFB811-7DD3-49B2-8889-3A1E017013F9}" sibTransId="{05903EC6-772A-4391-8DE3-95E4C81031FA}"/>
    <dgm:cxn modelId="{2EF90814-0CC7-4B99-A46C-CBB4631F8A6C}" type="presOf" srcId="{DD4EB220-B7C7-4B47-B072-E0352D196824}" destId="{9D82767D-C398-41A2-8892-A7B8E65C819B}" srcOrd="0" destOrd="0" presId="urn:microsoft.com/office/officeart/2008/layout/HorizontalMultiLevelHierarchy"/>
    <dgm:cxn modelId="{B9EB03EE-10B7-4A9D-B105-61225B240C5E}" type="presOf" srcId="{4D40058A-2BBD-476E-A6BD-976E02B13B1B}" destId="{DCD12578-9715-4665-BBCD-4DFDFFBAD4CC}" srcOrd="0" destOrd="0" presId="urn:microsoft.com/office/officeart/2008/layout/HorizontalMultiLevelHierarchy"/>
    <dgm:cxn modelId="{7E9919E1-C5EF-4D30-91A4-3CD6F2234168}" type="presOf" srcId="{60530CE9-04EF-469D-9110-1DB41DE2381B}" destId="{5831EDFA-228C-4B64-99EB-CA31FECE49BF}" srcOrd="0" destOrd="0" presId="urn:microsoft.com/office/officeart/2008/layout/HorizontalMultiLevelHierarchy"/>
    <dgm:cxn modelId="{9A16AB69-346D-465A-ABA7-B67F74C6A47F}" srcId="{60530CE9-04EF-469D-9110-1DB41DE2381B}" destId="{8CAB7633-17BC-4EE5-8605-73E47CA8A9BE}" srcOrd="0" destOrd="0" parTransId="{4D40058A-2BBD-476E-A6BD-976E02B13B1B}" sibTransId="{E43F1E1E-6A6A-4B92-8AD9-36F88547AE1D}"/>
    <dgm:cxn modelId="{517371C5-BE7E-482E-ABE1-4C4FD58ACEED}" type="presOf" srcId="{5F3BB761-03BF-4532-AE8D-1DBA810C3AB1}" destId="{951166D1-5038-4928-9373-B334AB54A421}" srcOrd="0" destOrd="0" presId="urn:microsoft.com/office/officeart/2008/layout/HorizontalMultiLevelHierarchy"/>
    <dgm:cxn modelId="{BCA567A0-A6E4-49B4-80FB-36674EFD3E84}" type="presParOf" srcId="{951166D1-5038-4928-9373-B334AB54A421}" destId="{2009A40E-EDD5-47C4-91B5-D05159D0CE08}" srcOrd="0" destOrd="0" presId="urn:microsoft.com/office/officeart/2008/layout/HorizontalMultiLevelHierarchy"/>
    <dgm:cxn modelId="{4AA860EB-98AF-4ABB-9B1D-E2950DFFA0CF}" type="presParOf" srcId="{2009A40E-EDD5-47C4-91B5-D05159D0CE08}" destId="{5831EDFA-228C-4B64-99EB-CA31FECE49BF}" srcOrd="0" destOrd="0" presId="urn:microsoft.com/office/officeart/2008/layout/HorizontalMultiLevelHierarchy"/>
    <dgm:cxn modelId="{26363DD1-F5C9-48B4-B204-EE22E1A301C5}" type="presParOf" srcId="{2009A40E-EDD5-47C4-91B5-D05159D0CE08}" destId="{A38F4BE8-8D97-467E-B221-96A67BBCA469}" srcOrd="1" destOrd="0" presId="urn:microsoft.com/office/officeart/2008/layout/HorizontalMultiLevelHierarchy"/>
    <dgm:cxn modelId="{63310B6D-A0E3-49EE-A10E-AA02671B4A8D}" type="presParOf" srcId="{A38F4BE8-8D97-467E-B221-96A67BBCA469}" destId="{DCD12578-9715-4665-BBCD-4DFDFFBAD4CC}" srcOrd="0" destOrd="0" presId="urn:microsoft.com/office/officeart/2008/layout/HorizontalMultiLevelHierarchy"/>
    <dgm:cxn modelId="{AB727161-32E3-44F4-BCE7-19DC9CBC990C}" type="presParOf" srcId="{DCD12578-9715-4665-BBCD-4DFDFFBAD4CC}" destId="{8306BFE2-1B8C-48CE-BCEB-E4CE9C3C4380}" srcOrd="0" destOrd="0" presId="urn:microsoft.com/office/officeart/2008/layout/HorizontalMultiLevelHierarchy"/>
    <dgm:cxn modelId="{5289A914-5796-404C-BE13-DAB5A4B9EDBF}" type="presParOf" srcId="{A38F4BE8-8D97-467E-B221-96A67BBCA469}" destId="{CE1F112C-739E-430F-9551-7B2C454E0861}" srcOrd="1" destOrd="0" presId="urn:microsoft.com/office/officeart/2008/layout/HorizontalMultiLevelHierarchy"/>
    <dgm:cxn modelId="{3446325D-367C-43D2-9381-1626D55C0C4D}" type="presParOf" srcId="{CE1F112C-739E-430F-9551-7B2C454E0861}" destId="{CB8F7EAD-6F85-4E62-BA25-4376F2E6C265}" srcOrd="0" destOrd="0" presId="urn:microsoft.com/office/officeart/2008/layout/HorizontalMultiLevelHierarchy"/>
    <dgm:cxn modelId="{9F68E0D8-232D-46D1-966C-CA62CC21AFDA}" type="presParOf" srcId="{CE1F112C-739E-430F-9551-7B2C454E0861}" destId="{90FBF781-FA5B-48E0-A112-A5A18563E2D9}" srcOrd="1" destOrd="0" presId="urn:microsoft.com/office/officeart/2008/layout/HorizontalMultiLevelHierarchy"/>
    <dgm:cxn modelId="{F267ADB6-6946-4679-9C27-CE50BC9739A9}" type="presParOf" srcId="{A38F4BE8-8D97-467E-B221-96A67BBCA469}" destId="{19D1A5E5-0278-4A99-9E48-1CE6B9681C1D}" srcOrd="2" destOrd="0" presId="urn:microsoft.com/office/officeart/2008/layout/HorizontalMultiLevelHierarchy"/>
    <dgm:cxn modelId="{CB1B998F-9335-4461-8E93-BB35E51A760A}" type="presParOf" srcId="{19D1A5E5-0278-4A99-9E48-1CE6B9681C1D}" destId="{9866DA0D-10A6-459E-A61E-090FABC0A649}" srcOrd="0" destOrd="0" presId="urn:microsoft.com/office/officeart/2008/layout/HorizontalMultiLevelHierarchy"/>
    <dgm:cxn modelId="{F1D46001-0A76-4C50-9120-B02B40A30027}" type="presParOf" srcId="{A38F4BE8-8D97-467E-B221-96A67BBCA469}" destId="{6E5EED43-55DE-49C4-BC2E-348958904CB2}" srcOrd="3" destOrd="0" presId="urn:microsoft.com/office/officeart/2008/layout/HorizontalMultiLevelHierarchy"/>
    <dgm:cxn modelId="{854959DA-B623-4B4C-BE75-D78D79064827}" type="presParOf" srcId="{6E5EED43-55DE-49C4-BC2E-348958904CB2}" destId="{9D82767D-C398-41A2-8892-A7B8E65C819B}" srcOrd="0" destOrd="0" presId="urn:microsoft.com/office/officeart/2008/layout/HorizontalMultiLevelHierarchy"/>
    <dgm:cxn modelId="{D53703C1-45A7-4317-A490-256D3DFF6681}" type="presParOf" srcId="{6E5EED43-55DE-49C4-BC2E-348958904CB2}" destId="{9BF31114-5EAB-4A33-89EF-6F289CDECD40}" srcOrd="1" destOrd="0" presId="urn:microsoft.com/office/officeart/2008/layout/HorizontalMultiLevelHierarchy"/>
    <dgm:cxn modelId="{5A5F57CE-76FB-4F25-8298-56E2F41091B7}" type="presParOf" srcId="{A38F4BE8-8D97-467E-B221-96A67BBCA469}" destId="{2700CCDD-2BE5-404A-BBE6-769F65904B32}" srcOrd="4" destOrd="0" presId="urn:microsoft.com/office/officeart/2008/layout/HorizontalMultiLevelHierarchy"/>
    <dgm:cxn modelId="{8556C017-09D8-4AE9-A232-2F9D56336F80}" type="presParOf" srcId="{2700CCDD-2BE5-404A-BBE6-769F65904B32}" destId="{BA859030-40E5-493B-9D4A-CB35009FD7D9}" srcOrd="0" destOrd="0" presId="urn:microsoft.com/office/officeart/2008/layout/HorizontalMultiLevelHierarchy"/>
    <dgm:cxn modelId="{CFB624D3-8B62-449B-B9E9-0F37EA2A49EE}" type="presParOf" srcId="{A38F4BE8-8D97-467E-B221-96A67BBCA469}" destId="{F0E08356-6244-4B1E-A365-6800D4006B37}" srcOrd="5" destOrd="0" presId="urn:microsoft.com/office/officeart/2008/layout/HorizontalMultiLevelHierarchy"/>
    <dgm:cxn modelId="{D354EA79-6E65-4FFF-8AFD-17C58D551382}" type="presParOf" srcId="{F0E08356-6244-4B1E-A365-6800D4006B37}" destId="{05DBE8CD-88B9-4E54-93EB-FA5164B6555B}" srcOrd="0" destOrd="0" presId="urn:microsoft.com/office/officeart/2008/layout/HorizontalMultiLevelHierarchy"/>
    <dgm:cxn modelId="{1644D63B-AECF-4166-BEB5-D583305E39BB}" type="presParOf" srcId="{F0E08356-6244-4B1E-A365-6800D4006B37}" destId="{DF947E91-F0C7-4674-8474-E9584747A48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45DC42-117D-4050-936C-73FFDA8780C2}"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de-DE"/>
        </a:p>
      </dgm:t>
    </dgm:pt>
    <dgm:pt modelId="{AB29738B-2E7B-42B0-A5CF-343549162567}">
      <dgm:prSet phldrT="[Text]" custT="1"/>
      <dgm:spPr/>
      <dgm:t>
        <a:bodyPr/>
        <a:lstStyle/>
        <a:p>
          <a:r>
            <a:rPr lang="de-DE" sz="2000" b="1" dirty="0"/>
            <a:t>Schüler</a:t>
          </a:r>
        </a:p>
      </dgm:t>
    </dgm:pt>
    <dgm:pt modelId="{2BA354D0-41CD-4820-81C5-D0C0DB6BA22F}" type="parTrans" cxnId="{9910F96F-660B-4AE3-B713-4B019F46BD7C}">
      <dgm:prSet/>
      <dgm:spPr/>
      <dgm:t>
        <a:bodyPr/>
        <a:lstStyle/>
        <a:p>
          <a:endParaRPr lang="de-DE"/>
        </a:p>
      </dgm:t>
    </dgm:pt>
    <dgm:pt modelId="{D0FC81B3-2814-476A-8BB0-1B825475A1AF}" type="sibTrans" cxnId="{9910F96F-660B-4AE3-B713-4B019F46BD7C}">
      <dgm:prSet/>
      <dgm:spPr/>
      <dgm:t>
        <a:bodyPr/>
        <a:lstStyle/>
        <a:p>
          <a:endParaRPr lang="de-DE"/>
        </a:p>
      </dgm:t>
    </dgm:pt>
    <dgm:pt modelId="{1958BC1C-65AE-46F0-8173-A8E80C62B4D9}">
      <dgm:prSet phldrT="[Text]" custT="1"/>
      <dgm:spPr/>
      <dgm:t>
        <a:bodyPr/>
        <a:lstStyle/>
        <a:p>
          <a:r>
            <a:rPr lang="de-DE" sz="1900" dirty="0"/>
            <a:t>Verbraucher Kl. 8</a:t>
          </a:r>
        </a:p>
      </dgm:t>
    </dgm:pt>
    <dgm:pt modelId="{17B0F280-35C1-4C62-B729-70C023931560}" type="parTrans" cxnId="{8DBFBB33-FD3B-4A86-9611-9EA409C15D31}">
      <dgm:prSet/>
      <dgm:spPr/>
      <dgm:t>
        <a:bodyPr/>
        <a:lstStyle/>
        <a:p>
          <a:endParaRPr lang="de-DE"/>
        </a:p>
      </dgm:t>
    </dgm:pt>
    <dgm:pt modelId="{EED2A107-976D-4ECC-8491-9AB66D2914E2}" type="sibTrans" cxnId="{8DBFBB33-FD3B-4A86-9611-9EA409C15D31}">
      <dgm:prSet/>
      <dgm:spPr/>
      <dgm:t>
        <a:bodyPr/>
        <a:lstStyle/>
        <a:p>
          <a:endParaRPr lang="de-DE"/>
        </a:p>
      </dgm:t>
    </dgm:pt>
    <dgm:pt modelId="{84314829-B193-47B7-A981-0DD3E566BFCD}">
      <dgm:prSet phldrT="[Text]" custT="1"/>
      <dgm:spPr/>
      <dgm:t>
        <a:bodyPr/>
        <a:lstStyle/>
        <a:p>
          <a:r>
            <a:rPr lang="de-DE" sz="1900" dirty="0"/>
            <a:t>Erwerbs-tätige</a:t>
          </a:r>
          <a:r>
            <a:rPr lang="de-DE" sz="2000" dirty="0"/>
            <a:t> Kl. 9</a:t>
          </a:r>
        </a:p>
      </dgm:t>
    </dgm:pt>
    <dgm:pt modelId="{66CF444D-0E86-4E59-ABF7-AB3EA3ED5145}" type="parTrans" cxnId="{61B03F12-D453-4532-9BB1-734EB8F20377}">
      <dgm:prSet/>
      <dgm:spPr/>
      <dgm:t>
        <a:bodyPr/>
        <a:lstStyle/>
        <a:p>
          <a:endParaRPr lang="de-DE"/>
        </a:p>
      </dgm:t>
    </dgm:pt>
    <dgm:pt modelId="{F578786C-0F99-4BA9-A1A6-6DBFAF54B1AC}" type="sibTrans" cxnId="{61B03F12-D453-4532-9BB1-734EB8F20377}">
      <dgm:prSet/>
      <dgm:spPr/>
      <dgm:t>
        <a:bodyPr/>
        <a:lstStyle/>
        <a:p>
          <a:endParaRPr lang="de-DE"/>
        </a:p>
      </dgm:t>
    </dgm:pt>
    <dgm:pt modelId="{BE303833-D391-4836-B60F-B8F4C93EC857}">
      <dgm:prSet phldrT="[Text]" custT="1"/>
      <dgm:spPr/>
      <dgm:t>
        <a:bodyPr/>
        <a:lstStyle/>
        <a:p>
          <a:r>
            <a:rPr lang="de-DE" sz="1900" dirty="0"/>
            <a:t>Wirtschafts-bürger </a:t>
          </a:r>
          <a:r>
            <a:rPr lang="de-DE" sz="1900"/>
            <a:t>Kl. 10</a:t>
          </a:r>
          <a:endParaRPr lang="de-DE" sz="1900" dirty="0"/>
        </a:p>
      </dgm:t>
    </dgm:pt>
    <dgm:pt modelId="{EEC83AD5-2481-473E-8609-70FE7CEF3735}" type="parTrans" cxnId="{D101EA89-5AB0-4A89-B75B-986268BFDCD7}">
      <dgm:prSet/>
      <dgm:spPr/>
      <dgm:t>
        <a:bodyPr/>
        <a:lstStyle/>
        <a:p>
          <a:endParaRPr lang="de-DE"/>
        </a:p>
      </dgm:t>
    </dgm:pt>
    <dgm:pt modelId="{95A27DAB-A674-4D44-949D-DFF32C5034F2}" type="sibTrans" cxnId="{D101EA89-5AB0-4A89-B75B-986268BFDCD7}">
      <dgm:prSet/>
      <dgm:spPr/>
      <dgm:t>
        <a:bodyPr/>
        <a:lstStyle/>
        <a:p>
          <a:endParaRPr lang="de-DE"/>
        </a:p>
      </dgm:t>
    </dgm:pt>
    <dgm:pt modelId="{F94B2279-7946-4E5E-BBD8-A6A52AF3004C}">
      <dgm:prSet phldrT="[Text]"/>
      <dgm:spPr/>
      <dgm:t>
        <a:bodyPr/>
        <a:lstStyle/>
        <a:p>
          <a:endParaRPr lang="de-DE"/>
        </a:p>
      </dgm:t>
    </dgm:pt>
    <dgm:pt modelId="{3E234B5E-3769-493E-9E82-A2E6837C71C7}" type="sibTrans" cxnId="{57AE9A9B-1D7E-43DA-9FC2-D2FA5EE48C9E}">
      <dgm:prSet/>
      <dgm:spPr/>
      <dgm:t>
        <a:bodyPr/>
        <a:lstStyle/>
        <a:p>
          <a:endParaRPr lang="de-DE"/>
        </a:p>
      </dgm:t>
    </dgm:pt>
    <dgm:pt modelId="{EC7EF698-6916-4297-BDEF-F0BD51F86532}" type="parTrans" cxnId="{57AE9A9B-1D7E-43DA-9FC2-D2FA5EE48C9E}">
      <dgm:prSet/>
      <dgm:spPr/>
      <dgm:t>
        <a:bodyPr/>
        <a:lstStyle/>
        <a:p>
          <a:endParaRPr lang="de-DE"/>
        </a:p>
      </dgm:t>
    </dgm:pt>
    <dgm:pt modelId="{6EB44CE7-2B53-456D-A3D6-3F02A726A132}" type="pres">
      <dgm:prSet presAssocID="{0945DC42-117D-4050-936C-73FFDA8780C2}" presName="Name0" presStyleCnt="0">
        <dgm:presLayoutVars>
          <dgm:chMax val="1"/>
          <dgm:dir/>
          <dgm:animLvl val="ctr"/>
          <dgm:resizeHandles val="exact"/>
        </dgm:presLayoutVars>
      </dgm:prSet>
      <dgm:spPr/>
      <dgm:t>
        <a:bodyPr/>
        <a:lstStyle/>
        <a:p>
          <a:endParaRPr lang="de-DE"/>
        </a:p>
      </dgm:t>
    </dgm:pt>
    <dgm:pt modelId="{E4384F98-C776-41D4-A4FB-56184DFCB2E4}" type="pres">
      <dgm:prSet presAssocID="{AB29738B-2E7B-42B0-A5CF-343549162567}" presName="centerShape" presStyleLbl="node0" presStyleIdx="0" presStyleCnt="1"/>
      <dgm:spPr/>
      <dgm:t>
        <a:bodyPr/>
        <a:lstStyle/>
        <a:p>
          <a:endParaRPr lang="de-DE"/>
        </a:p>
      </dgm:t>
    </dgm:pt>
    <dgm:pt modelId="{F9CAD667-0740-4DA2-83B4-8D30052BEE84}" type="pres">
      <dgm:prSet presAssocID="{1958BC1C-65AE-46F0-8173-A8E80C62B4D9}" presName="node" presStyleLbl="node1" presStyleIdx="0" presStyleCnt="3" custScaleX="163790" custScaleY="151801" custRadScaleRad="98505" custRadScaleInc="-3798">
        <dgm:presLayoutVars>
          <dgm:bulletEnabled val="1"/>
        </dgm:presLayoutVars>
      </dgm:prSet>
      <dgm:spPr/>
      <dgm:t>
        <a:bodyPr/>
        <a:lstStyle/>
        <a:p>
          <a:endParaRPr lang="de-DE"/>
        </a:p>
      </dgm:t>
    </dgm:pt>
    <dgm:pt modelId="{E9AEE87D-3C66-446E-9EE0-10A846A13006}" type="pres">
      <dgm:prSet presAssocID="{1958BC1C-65AE-46F0-8173-A8E80C62B4D9}" presName="dummy" presStyleCnt="0"/>
      <dgm:spPr/>
    </dgm:pt>
    <dgm:pt modelId="{425A6379-3DF5-4353-AD70-5A042AD0A140}" type="pres">
      <dgm:prSet presAssocID="{EED2A107-976D-4ECC-8491-9AB66D2914E2}" presName="sibTrans" presStyleLbl="sibTrans2D1" presStyleIdx="0" presStyleCnt="3" custLinFactNeighborX="2754" custLinFactNeighborY="-5507"/>
      <dgm:spPr/>
      <dgm:t>
        <a:bodyPr/>
        <a:lstStyle/>
        <a:p>
          <a:endParaRPr lang="de-DE"/>
        </a:p>
      </dgm:t>
    </dgm:pt>
    <dgm:pt modelId="{56FBCDB0-1826-42FD-9590-CCA723C03EE1}" type="pres">
      <dgm:prSet presAssocID="{84314829-B193-47B7-A981-0DD3E566BFCD}" presName="node" presStyleLbl="node1" presStyleIdx="1" presStyleCnt="3" custScaleX="169245" custScaleY="155642">
        <dgm:presLayoutVars>
          <dgm:bulletEnabled val="1"/>
        </dgm:presLayoutVars>
      </dgm:prSet>
      <dgm:spPr/>
      <dgm:t>
        <a:bodyPr/>
        <a:lstStyle/>
        <a:p>
          <a:endParaRPr lang="de-DE"/>
        </a:p>
      </dgm:t>
    </dgm:pt>
    <dgm:pt modelId="{FFD422D3-9C31-46A1-8FF0-F954D2399E0C}" type="pres">
      <dgm:prSet presAssocID="{84314829-B193-47B7-A981-0DD3E566BFCD}" presName="dummy" presStyleCnt="0"/>
      <dgm:spPr/>
    </dgm:pt>
    <dgm:pt modelId="{DEC21E80-3809-45CD-A57A-09625776CC2E}" type="pres">
      <dgm:prSet presAssocID="{F578786C-0F99-4BA9-A1A6-6DBFAF54B1AC}" presName="sibTrans" presStyleLbl="sibTrans2D1" presStyleIdx="1" presStyleCnt="3"/>
      <dgm:spPr/>
      <dgm:t>
        <a:bodyPr/>
        <a:lstStyle/>
        <a:p>
          <a:endParaRPr lang="de-DE"/>
        </a:p>
      </dgm:t>
    </dgm:pt>
    <dgm:pt modelId="{7E32D1BA-C2F0-4E84-9160-CB8CC5E5787C}" type="pres">
      <dgm:prSet presAssocID="{BE303833-D391-4836-B60F-B8F4C93EC857}" presName="node" presStyleLbl="node1" presStyleIdx="2" presStyleCnt="3" custScaleX="165140" custScaleY="155642">
        <dgm:presLayoutVars>
          <dgm:bulletEnabled val="1"/>
        </dgm:presLayoutVars>
      </dgm:prSet>
      <dgm:spPr/>
      <dgm:t>
        <a:bodyPr/>
        <a:lstStyle/>
        <a:p>
          <a:endParaRPr lang="de-DE"/>
        </a:p>
      </dgm:t>
    </dgm:pt>
    <dgm:pt modelId="{E422CC10-25DD-49AE-8AEB-165F1ED8194F}" type="pres">
      <dgm:prSet presAssocID="{BE303833-D391-4836-B60F-B8F4C93EC857}" presName="dummy" presStyleCnt="0"/>
      <dgm:spPr/>
    </dgm:pt>
    <dgm:pt modelId="{42BCA278-BE63-448C-9F1C-DC4FB7160CED}" type="pres">
      <dgm:prSet presAssocID="{95A27DAB-A674-4D44-949D-DFF32C5034F2}" presName="sibTrans" presStyleLbl="sibTrans2D1" presStyleIdx="2" presStyleCnt="3"/>
      <dgm:spPr/>
      <dgm:t>
        <a:bodyPr/>
        <a:lstStyle/>
        <a:p>
          <a:endParaRPr lang="de-DE"/>
        </a:p>
      </dgm:t>
    </dgm:pt>
  </dgm:ptLst>
  <dgm:cxnLst>
    <dgm:cxn modelId="{57AE9A9B-1D7E-43DA-9FC2-D2FA5EE48C9E}" srcId="{0945DC42-117D-4050-936C-73FFDA8780C2}" destId="{F94B2279-7946-4E5E-BBD8-A6A52AF3004C}" srcOrd="1" destOrd="0" parTransId="{EC7EF698-6916-4297-BDEF-F0BD51F86532}" sibTransId="{3E234B5E-3769-493E-9E82-A2E6837C71C7}"/>
    <dgm:cxn modelId="{634A0E37-48E7-4251-8403-BA52A719AE7A}" type="presOf" srcId="{84314829-B193-47B7-A981-0DD3E566BFCD}" destId="{56FBCDB0-1826-42FD-9590-CCA723C03EE1}" srcOrd="0" destOrd="0" presId="urn:microsoft.com/office/officeart/2005/8/layout/radial6"/>
    <dgm:cxn modelId="{47E84CA3-FBF6-4C97-AE76-F106282B5127}" type="presOf" srcId="{AB29738B-2E7B-42B0-A5CF-343549162567}" destId="{E4384F98-C776-41D4-A4FB-56184DFCB2E4}" srcOrd="0" destOrd="0" presId="urn:microsoft.com/office/officeart/2005/8/layout/radial6"/>
    <dgm:cxn modelId="{3408AE64-5F65-43AE-BF15-2785DED0AF69}" type="presOf" srcId="{0945DC42-117D-4050-936C-73FFDA8780C2}" destId="{6EB44CE7-2B53-456D-A3D6-3F02A726A132}" srcOrd="0" destOrd="0" presId="urn:microsoft.com/office/officeart/2005/8/layout/radial6"/>
    <dgm:cxn modelId="{2251DFDB-29C7-469C-8C0E-2CDBA42C70E6}" type="presOf" srcId="{1958BC1C-65AE-46F0-8173-A8E80C62B4D9}" destId="{F9CAD667-0740-4DA2-83B4-8D30052BEE84}" srcOrd="0" destOrd="0" presId="urn:microsoft.com/office/officeart/2005/8/layout/radial6"/>
    <dgm:cxn modelId="{61B03F12-D453-4532-9BB1-734EB8F20377}" srcId="{AB29738B-2E7B-42B0-A5CF-343549162567}" destId="{84314829-B193-47B7-A981-0DD3E566BFCD}" srcOrd="1" destOrd="0" parTransId="{66CF444D-0E86-4E59-ABF7-AB3EA3ED5145}" sibTransId="{F578786C-0F99-4BA9-A1A6-6DBFAF54B1AC}"/>
    <dgm:cxn modelId="{35C3488D-6E4B-4369-A353-99CA4F1887AC}" type="presOf" srcId="{F578786C-0F99-4BA9-A1A6-6DBFAF54B1AC}" destId="{DEC21E80-3809-45CD-A57A-09625776CC2E}" srcOrd="0" destOrd="0" presId="urn:microsoft.com/office/officeart/2005/8/layout/radial6"/>
    <dgm:cxn modelId="{D4649429-55FB-4941-ABA6-84C753305D61}" type="presOf" srcId="{95A27DAB-A674-4D44-949D-DFF32C5034F2}" destId="{42BCA278-BE63-448C-9F1C-DC4FB7160CED}" srcOrd="0" destOrd="0" presId="urn:microsoft.com/office/officeart/2005/8/layout/radial6"/>
    <dgm:cxn modelId="{2494764F-8A8B-45F3-8E5F-8A88FB5624C9}" type="presOf" srcId="{BE303833-D391-4836-B60F-B8F4C93EC857}" destId="{7E32D1BA-C2F0-4E84-9160-CB8CC5E5787C}" srcOrd="0" destOrd="0" presId="urn:microsoft.com/office/officeart/2005/8/layout/radial6"/>
    <dgm:cxn modelId="{D101EA89-5AB0-4A89-B75B-986268BFDCD7}" srcId="{AB29738B-2E7B-42B0-A5CF-343549162567}" destId="{BE303833-D391-4836-B60F-B8F4C93EC857}" srcOrd="2" destOrd="0" parTransId="{EEC83AD5-2481-473E-8609-70FE7CEF3735}" sibTransId="{95A27DAB-A674-4D44-949D-DFF32C5034F2}"/>
    <dgm:cxn modelId="{8DBFBB33-FD3B-4A86-9611-9EA409C15D31}" srcId="{AB29738B-2E7B-42B0-A5CF-343549162567}" destId="{1958BC1C-65AE-46F0-8173-A8E80C62B4D9}" srcOrd="0" destOrd="0" parTransId="{17B0F280-35C1-4C62-B729-70C023931560}" sibTransId="{EED2A107-976D-4ECC-8491-9AB66D2914E2}"/>
    <dgm:cxn modelId="{01C196D4-3181-4FEB-B14C-C6321C7051DA}" type="presOf" srcId="{EED2A107-976D-4ECC-8491-9AB66D2914E2}" destId="{425A6379-3DF5-4353-AD70-5A042AD0A140}" srcOrd="0" destOrd="0" presId="urn:microsoft.com/office/officeart/2005/8/layout/radial6"/>
    <dgm:cxn modelId="{9910F96F-660B-4AE3-B713-4B019F46BD7C}" srcId="{0945DC42-117D-4050-936C-73FFDA8780C2}" destId="{AB29738B-2E7B-42B0-A5CF-343549162567}" srcOrd="0" destOrd="0" parTransId="{2BA354D0-41CD-4820-81C5-D0C0DB6BA22F}" sibTransId="{D0FC81B3-2814-476A-8BB0-1B825475A1AF}"/>
    <dgm:cxn modelId="{10AEED1D-B43D-4F8E-8557-B6B18D44502B}" type="presParOf" srcId="{6EB44CE7-2B53-456D-A3D6-3F02A726A132}" destId="{E4384F98-C776-41D4-A4FB-56184DFCB2E4}" srcOrd="0" destOrd="0" presId="urn:microsoft.com/office/officeart/2005/8/layout/radial6"/>
    <dgm:cxn modelId="{8971BCC2-C02A-44AA-A326-0F6A4DBB6BAD}" type="presParOf" srcId="{6EB44CE7-2B53-456D-A3D6-3F02A726A132}" destId="{F9CAD667-0740-4DA2-83B4-8D30052BEE84}" srcOrd="1" destOrd="0" presId="urn:microsoft.com/office/officeart/2005/8/layout/radial6"/>
    <dgm:cxn modelId="{4B61080C-484B-4CAE-8047-F5D8FD8EFEFA}" type="presParOf" srcId="{6EB44CE7-2B53-456D-A3D6-3F02A726A132}" destId="{E9AEE87D-3C66-446E-9EE0-10A846A13006}" srcOrd="2" destOrd="0" presId="urn:microsoft.com/office/officeart/2005/8/layout/radial6"/>
    <dgm:cxn modelId="{92D8E9B8-D53D-40E6-B30B-E6F28EF439C6}" type="presParOf" srcId="{6EB44CE7-2B53-456D-A3D6-3F02A726A132}" destId="{425A6379-3DF5-4353-AD70-5A042AD0A140}" srcOrd="3" destOrd="0" presId="urn:microsoft.com/office/officeart/2005/8/layout/radial6"/>
    <dgm:cxn modelId="{D2DB46F1-331A-4B5C-8C3B-4BEFCDE3E19F}" type="presParOf" srcId="{6EB44CE7-2B53-456D-A3D6-3F02A726A132}" destId="{56FBCDB0-1826-42FD-9590-CCA723C03EE1}" srcOrd="4" destOrd="0" presId="urn:microsoft.com/office/officeart/2005/8/layout/radial6"/>
    <dgm:cxn modelId="{749B6D25-1469-4BCF-8464-8B686B6FF78E}" type="presParOf" srcId="{6EB44CE7-2B53-456D-A3D6-3F02A726A132}" destId="{FFD422D3-9C31-46A1-8FF0-F954D2399E0C}" srcOrd="5" destOrd="0" presId="urn:microsoft.com/office/officeart/2005/8/layout/radial6"/>
    <dgm:cxn modelId="{728E6149-FA51-4F54-84E6-2F27F9DF94E1}" type="presParOf" srcId="{6EB44CE7-2B53-456D-A3D6-3F02A726A132}" destId="{DEC21E80-3809-45CD-A57A-09625776CC2E}" srcOrd="6" destOrd="0" presId="urn:microsoft.com/office/officeart/2005/8/layout/radial6"/>
    <dgm:cxn modelId="{E25E895B-1A18-4765-8B16-3DAA7A7BA948}" type="presParOf" srcId="{6EB44CE7-2B53-456D-A3D6-3F02A726A132}" destId="{7E32D1BA-C2F0-4E84-9160-CB8CC5E5787C}" srcOrd="7" destOrd="0" presId="urn:microsoft.com/office/officeart/2005/8/layout/radial6"/>
    <dgm:cxn modelId="{C7F005DD-7E81-4C22-9E7E-FBFF79277A37}" type="presParOf" srcId="{6EB44CE7-2B53-456D-A3D6-3F02A726A132}" destId="{E422CC10-25DD-49AE-8AEB-165F1ED8194F}" srcOrd="8" destOrd="0" presId="urn:microsoft.com/office/officeart/2005/8/layout/radial6"/>
    <dgm:cxn modelId="{04CC5524-D98A-4A29-9B8A-A1C867D1AD83}" type="presParOf" srcId="{6EB44CE7-2B53-456D-A3D6-3F02A726A132}" destId="{42BCA278-BE63-448C-9F1C-DC4FB7160CED}"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E1086-E3B8-483B-AE78-5644FA31AD12}">
      <dsp:nvSpPr>
        <dsp:cNvPr id="0" name=""/>
        <dsp:cNvSpPr/>
      </dsp:nvSpPr>
      <dsp:spPr>
        <a:xfrm>
          <a:off x="2688" y="235975"/>
          <a:ext cx="2749102" cy="107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de-DE" sz="2000" kern="1200" dirty="0"/>
            <a:t>(Werk-) Real-, Gemeinschaftsschule, Sek I</a:t>
          </a:r>
        </a:p>
      </dsp:txBody>
      <dsp:txXfrm>
        <a:off x="34320" y="267607"/>
        <a:ext cx="2685838" cy="1016734"/>
      </dsp:txXfrm>
    </dsp:sp>
    <dsp:sp modelId="{C769E406-039C-40EE-83F5-2F1F02958D70}">
      <dsp:nvSpPr>
        <dsp:cNvPr id="0" name=""/>
        <dsp:cNvSpPr/>
      </dsp:nvSpPr>
      <dsp:spPr>
        <a:xfrm>
          <a:off x="277598" y="1315974"/>
          <a:ext cx="274910" cy="651812"/>
        </a:xfrm>
        <a:custGeom>
          <a:avLst/>
          <a:gdLst/>
          <a:ahLst/>
          <a:cxnLst/>
          <a:rect l="0" t="0" r="0" b="0"/>
          <a:pathLst>
            <a:path>
              <a:moveTo>
                <a:pt x="0" y="0"/>
              </a:moveTo>
              <a:lnTo>
                <a:pt x="0" y="651812"/>
              </a:lnTo>
              <a:lnTo>
                <a:pt x="274910" y="6518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366E3D-E49D-411A-8244-07365306693B}">
      <dsp:nvSpPr>
        <dsp:cNvPr id="0" name=""/>
        <dsp:cNvSpPr/>
      </dsp:nvSpPr>
      <dsp:spPr>
        <a:xfrm>
          <a:off x="552508" y="1659612"/>
          <a:ext cx="2080191" cy="6163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de-DE" sz="3500" kern="1200" dirty="0"/>
            <a:t>Kl. 7- 10</a:t>
          </a:r>
        </a:p>
      </dsp:txBody>
      <dsp:txXfrm>
        <a:off x="570560" y="1677664"/>
        <a:ext cx="2044087" cy="580244"/>
      </dsp:txXfrm>
    </dsp:sp>
    <dsp:sp modelId="{325D4C4B-DFFB-4BCF-99E4-BA6CA325E0D7}">
      <dsp:nvSpPr>
        <dsp:cNvPr id="0" name=""/>
        <dsp:cNvSpPr/>
      </dsp:nvSpPr>
      <dsp:spPr>
        <a:xfrm>
          <a:off x="277598" y="1315974"/>
          <a:ext cx="274910" cy="1631063"/>
        </a:xfrm>
        <a:custGeom>
          <a:avLst/>
          <a:gdLst/>
          <a:ahLst/>
          <a:cxnLst/>
          <a:rect l="0" t="0" r="0" b="0"/>
          <a:pathLst>
            <a:path>
              <a:moveTo>
                <a:pt x="0" y="0"/>
              </a:moveTo>
              <a:lnTo>
                <a:pt x="0" y="1631063"/>
              </a:lnTo>
              <a:lnTo>
                <a:pt x="274910" y="1631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9F3749-A225-44DF-A577-9297C8D5EEFC}">
      <dsp:nvSpPr>
        <dsp:cNvPr id="0" name=""/>
        <dsp:cNvSpPr/>
      </dsp:nvSpPr>
      <dsp:spPr>
        <a:xfrm>
          <a:off x="552508" y="2619599"/>
          <a:ext cx="2311313" cy="6548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de-DE" sz="3500" kern="1200" dirty="0"/>
            <a:t>5 Stunden</a:t>
          </a:r>
        </a:p>
      </dsp:txBody>
      <dsp:txXfrm>
        <a:off x="571689" y="2638780"/>
        <a:ext cx="2272951" cy="616515"/>
      </dsp:txXfrm>
    </dsp:sp>
    <dsp:sp modelId="{8F44B70D-EB28-4D4D-960A-A342B4B79AC3}">
      <dsp:nvSpPr>
        <dsp:cNvPr id="0" name=""/>
        <dsp:cNvSpPr/>
      </dsp:nvSpPr>
      <dsp:spPr>
        <a:xfrm>
          <a:off x="3439066" y="235975"/>
          <a:ext cx="2749102" cy="1079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DE" sz="2400" b="1" kern="1200" dirty="0"/>
            <a:t>Gymnasium</a:t>
          </a:r>
          <a:r>
            <a:rPr lang="de-DE" sz="2400" kern="1200" dirty="0"/>
            <a:t> </a:t>
          </a:r>
          <a:r>
            <a:rPr lang="de-DE" sz="2400" b="1" kern="1200" dirty="0"/>
            <a:t>(G8)</a:t>
          </a:r>
        </a:p>
      </dsp:txBody>
      <dsp:txXfrm>
        <a:off x="3470698" y="267607"/>
        <a:ext cx="2685838" cy="1016734"/>
      </dsp:txXfrm>
    </dsp:sp>
    <dsp:sp modelId="{CC04FC01-7A41-4699-A37B-4EEB28792F1F}">
      <dsp:nvSpPr>
        <dsp:cNvPr id="0" name=""/>
        <dsp:cNvSpPr/>
      </dsp:nvSpPr>
      <dsp:spPr>
        <a:xfrm>
          <a:off x="3713976" y="1315974"/>
          <a:ext cx="274910" cy="651812"/>
        </a:xfrm>
        <a:custGeom>
          <a:avLst/>
          <a:gdLst/>
          <a:ahLst/>
          <a:cxnLst/>
          <a:rect l="0" t="0" r="0" b="0"/>
          <a:pathLst>
            <a:path>
              <a:moveTo>
                <a:pt x="0" y="0"/>
              </a:moveTo>
              <a:lnTo>
                <a:pt x="0" y="651812"/>
              </a:lnTo>
              <a:lnTo>
                <a:pt x="274910" y="6518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520AC-447E-4EBA-82C0-1C6CE2FFFCD1}">
      <dsp:nvSpPr>
        <dsp:cNvPr id="0" name=""/>
        <dsp:cNvSpPr/>
      </dsp:nvSpPr>
      <dsp:spPr>
        <a:xfrm>
          <a:off x="3988887" y="1659612"/>
          <a:ext cx="2080191" cy="6163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de-DE" sz="3500" kern="1200" dirty="0"/>
            <a:t>Kl. 8-9</a:t>
          </a:r>
        </a:p>
      </dsp:txBody>
      <dsp:txXfrm>
        <a:off x="4006939" y="1677664"/>
        <a:ext cx="2044087" cy="580244"/>
      </dsp:txXfrm>
    </dsp:sp>
    <dsp:sp modelId="{F924033A-2031-4216-A14F-0930294D6869}">
      <dsp:nvSpPr>
        <dsp:cNvPr id="0" name=""/>
        <dsp:cNvSpPr/>
      </dsp:nvSpPr>
      <dsp:spPr>
        <a:xfrm>
          <a:off x="3713976" y="1315974"/>
          <a:ext cx="274910" cy="1631063"/>
        </a:xfrm>
        <a:custGeom>
          <a:avLst/>
          <a:gdLst/>
          <a:ahLst/>
          <a:cxnLst/>
          <a:rect l="0" t="0" r="0" b="0"/>
          <a:pathLst>
            <a:path>
              <a:moveTo>
                <a:pt x="0" y="0"/>
              </a:moveTo>
              <a:lnTo>
                <a:pt x="0" y="1631063"/>
              </a:lnTo>
              <a:lnTo>
                <a:pt x="274910" y="1631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3B42B-3DED-48BC-8FD6-11174ACB0B01}">
      <dsp:nvSpPr>
        <dsp:cNvPr id="0" name=""/>
        <dsp:cNvSpPr/>
      </dsp:nvSpPr>
      <dsp:spPr>
        <a:xfrm>
          <a:off x="3988887" y="2619599"/>
          <a:ext cx="2311313" cy="6548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de-DE" sz="3500" kern="1200" dirty="0"/>
            <a:t>2 Stunden</a:t>
          </a:r>
        </a:p>
      </dsp:txBody>
      <dsp:txXfrm>
        <a:off x="4008068" y="2638780"/>
        <a:ext cx="2272951" cy="616515"/>
      </dsp:txXfrm>
    </dsp:sp>
    <dsp:sp modelId="{92EF8050-98F4-4EA4-9B07-50745A8999E1}">
      <dsp:nvSpPr>
        <dsp:cNvPr id="0" name=""/>
        <dsp:cNvSpPr/>
      </dsp:nvSpPr>
      <dsp:spPr>
        <a:xfrm>
          <a:off x="3713976" y="1315974"/>
          <a:ext cx="274910" cy="2629578"/>
        </a:xfrm>
        <a:custGeom>
          <a:avLst/>
          <a:gdLst/>
          <a:ahLst/>
          <a:cxnLst/>
          <a:rect l="0" t="0" r="0" b="0"/>
          <a:pathLst>
            <a:path>
              <a:moveTo>
                <a:pt x="0" y="0"/>
              </a:moveTo>
              <a:lnTo>
                <a:pt x="0" y="2629578"/>
              </a:lnTo>
              <a:lnTo>
                <a:pt x="274910" y="2629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6BDD61-70FA-4D78-BB92-4844EF0EAEF7}">
      <dsp:nvSpPr>
        <dsp:cNvPr id="0" name=""/>
        <dsp:cNvSpPr/>
      </dsp:nvSpPr>
      <dsp:spPr>
        <a:xfrm>
          <a:off x="3988887" y="3618114"/>
          <a:ext cx="3235847" cy="6548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de-DE" sz="3500" kern="1200" dirty="0"/>
            <a:t>1 Stunde Kl. 10</a:t>
          </a:r>
        </a:p>
      </dsp:txBody>
      <dsp:txXfrm>
        <a:off x="4008068" y="3637295"/>
        <a:ext cx="3197485" cy="616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01C06-F5AB-4CBB-9BC8-721B37FE31FE}">
      <dsp:nvSpPr>
        <dsp:cNvPr id="0" name=""/>
        <dsp:cNvSpPr/>
      </dsp:nvSpPr>
      <dsp:spPr>
        <a:xfrm>
          <a:off x="2515880" y="498558"/>
          <a:ext cx="3001587" cy="3001587"/>
        </a:xfrm>
        <a:prstGeom prst="blockArc">
          <a:avLst>
            <a:gd name="adj1" fmla="val 10853332"/>
            <a:gd name="adj2" fmla="val 16702927"/>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EF18D9-5914-4DA4-9DE2-BDAFEA1D53A3}">
      <dsp:nvSpPr>
        <dsp:cNvPr id="0" name=""/>
        <dsp:cNvSpPr/>
      </dsp:nvSpPr>
      <dsp:spPr>
        <a:xfrm>
          <a:off x="2515700" y="508139"/>
          <a:ext cx="3001587" cy="3001587"/>
        </a:xfrm>
        <a:prstGeom prst="blockArc">
          <a:avLst>
            <a:gd name="adj1" fmla="val 4866177"/>
            <a:gd name="adj2" fmla="val 10875802"/>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D440BE-C384-46A6-A8A1-A95CE16323DB}">
      <dsp:nvSpPr>
        <dsp:cNvPr id="0" name=""/>
        <dsp:cNvSpPr/>
      </dsp:nvSpPr>
      <dsp:spPr>
        <a:xfrm>
          <a:off x="3016700" y="516385"/>
          <a:ext cx="3001587" cy="3001587"/>
        </a:xfrm>
        <a:prstGeom prst="blockArc">
          <a:avLst>
            <a:gd name="adj1" fmla="val 21504852"/>
            <a:gd name="adj2" fmla="val 6046983"/>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A2DD761-2038-4CBE-9673-3022B7831AC6}">
      <dsp:nvSpPr>
        <dsp:cNvPr id="0" name=""/>
        <dsp:cNvSpPr/>
      </dsp:nvSpPr>
      <dsp:spPr>
        <a:xfrm>
          <a:off x="3016174" y="485932"/>
          <a:ext cx="3001587" cy="3001587"/>
        </a:xfrm>
        <a:prstGeom prst="blockArc">
          <a:avLst>
            <a:gd name="adj1" fmla="val 15523585"/>
            <a:gd name="adj2" fmla="val 21576278"/>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078395-ECC2-43A3-889C-A9AFDD507122}">
      <dsp:nvSpPr>
        <dsp:cNvPr id="0" name=""/>
        <dsp:cNvSpPr/>
      </dsp:nvSpPr>
      <dsp:spPr>
        <a:xfrm>
          <a:off x="3456538" y="1256971"/>
          <a:ext cx="1573368" cy="14686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t>Prozess-bezogene Kompetenzen </a:t>
          </a:r>
        </a:p>
      </dsp:txBody>
      <dsp:txXfrm>
        <a:off x="3686952" y="1472049"/>
        <a:ext cx="1112540" cy="1038490"/>
      </dsp:txXfrm>
    </dsp:sp>
    <dsp:sp modelId="{F03DC866-A4C6-44E2-9FE7-D99C050F1F26}">
      <dsp:nvSpPr>
        <dsp:cNvPr id="0" name=""/>
        <dsp:cNvSpPr/>
      </dsp:nvSpPr>
      <dsp:spPr>
        <a:xfrm>
          <a:off x="3460908" y="-16879"/>
          <a:ext cx="1538936" cy="11318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a:t>Analyse-kompetenz</a:t>
          </a:r>
        </a:p>
      </dsp:txBody>
      <dsp:txXfrm>
        <a:off x="3686280" y="148872"/>
        <a:ext cx="1088192" cy="800314"/>
      </dsp:txXfrm>
    </dsp:sp>
    <dsp:sp modelId="{B1019DF3-7658-4D83-9208-54B408BEE0BD}">
      <dsp:nvSpPr>
        <dsp:cNvPr id="0" name=""/>
        <dsp:cNvSpPr/>
      </dsp:nvSpPr>
      <dsp:spPr>
        <a:xfrm>
          <a:off x="5129472" y="1466064"/>
          <a:ext cx="1706887" cy="10210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a:t>Urteils-kompetenz</a:t>
          </a:r>
        </a:p>
      </dsp:txBody>
      <dsp:txXfrm>
        <a:off x="5379440" y="1615599"/>
        <a:ext cx="1206951" cy="722020"/>
      </dsp:txXfrm>
    </dsp:sp>
    <dsp:sp modelId="{FEE86F63-A978-438E-9F71-E32DF784EA83}">
      <dsp:nvSpPr>
        <dsp:cNvPr id="0" name=""/>
        <dsp:cNvSpPr/>
      </dsp:nvSpPr>
      <dsp:spPr>
        <a:xfrm>
          <a:off x="3458597" y="2973797"/>
          <a:ext cx="1569250" cy="96695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a:t>Handlungs-kompetenz</a:t>
          </a:r>
        </a:p>
      </dsp:txBody>
      <dsp:txXfrm>
        <a:off x="3688408" y="3115405"/>
        <a:ext cx="1109628" cy="683743"/>
      </dsp:txXfrm>
    </dsp:sp>
    <dsp:sp modelId="{43981620-C6AF-4D0E-B582-503273F5C330}">
      <dsp:nvSpPr>
        <dsp:cNvPr id="0" name=""/>
        <dsp:cNvSpPr/>
      </dsp:nvSpPr>
      <dsp:spPr>
        <a:xfrm>
          <a:off x="1681183" y="1448065"/>
          <a:ext cx="1739367" cy="10570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a:t>Methoden-kompetenz</a:t>
          </a:r>
          <a:r>
            <a:rPr lang="de-DE" sz="1300" kern="1200" dirty="0"/>
            <a:t> </a:t>
          </a:r>
        </a:p>
      </dsp:txBody>
      <dsp:txXfrm>
        <a:off x="1935907" y="1602872"/>
        <a:ext cx="1229919" cy="747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0CCDD-2BE5-404A-BBE6-769F65904B32}">
      <dsp:nvSpPr>
        <dsp:cNvPr id="0" name=""/>
        <dsp:cNvSpPr/>
      </dsp:nvSpPr>
      <dsp:spPr>
        <a:xfrm>
          <a:off x="2950068" y="2093697"/>
          <a:ext cx="488476" cy="1399486"/>
        </a:xfrm>
        <a:custGeom>
          <a:avLst/>
          <a:gdLst/>
          <a:ahLst/>
          <a:cxnLst/>
          <a:rect l="0" t="0" r="0" b="0"/>
          <a:pathLst>
            <a:path>
              <a:moveTo>
                <a:pt x="0" y="0"/>
              </a:moveTo>
              <a:lnTo>
                <a:pt x="244238" y="0"/>
              </a:lnTo>
              <a:lnTo>
                <a:pt x="244238" y="1399486"/>
              </a:lnTo>
              <a:lnTo>
                <a:pt x="488476" y="139948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157249" y="2756384"/>
        <a:ext cx="74114" cy="74114"/>
      </dsp:txXfrm>
    </dsp:sp>
    <dsp:sp modelId="{19D1A5E5-0278-4A99-9E48-1CE6B9681C1D}">
      <dsp:nvSpPr>
        <dsp:cNvPr id="0" name=""/>
        <dsp:cNvSpPr/>
      </dsp:nvSpPr>
      <dsp:spPr>
        <a:xfrm>
          <a:off x="2950068" y="2047977"/>
          <a:ext cx="424321" cy="91440"/>
        </a:xfrm>
        <a:custGeom>
          <a:avLst/>
          <a:gdLst/>
          <a:ahLst/>
          <a:cxnLst/>
          <a:rect l="0" t="0" r="0" b="0"/>
          <a:pathLst>
            <a:path>
              <a:moveTo>
                <a:pt x="0" y="45720"/>
              </a:moveTo>
              <a:lnTo>
                <a:pt x="212160" y="45720"/>
              </a:lnTo>
              <a:lnTo>
                <a:pt x="212160" y="62655"/>
              </a:lnTo>
              <a:lnTo>
                <a:pt x="424321" y="6265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151612" y="2083081"/>
        <a:ext cx="21232" cy="21232"/>
      </dsp:txXfrm>
    </dsp:sp>
    <dsp:sp modelId="{DCD12578-9715-4665-BBCD-4DFDFFBAD4CC}">
      <dsp:nvSpPr>
        <dsp:cNvPr id="0" name=""/>
        <dsp:cNvSpPr/>
      </dsp:nvSpPr>
      <dsp:spPr>
        <a:xfrm>
          <a:off x="2950068" y="930013"/>
          <a:ext cx="424321" cy="1163684"/>
        </a:xfrm>
        <a:custGeom>
          <a:avLst/>
          <a:gdLst/>
          <a:ahLst/>
          <a:cxnLst/>
          <a:rect l="0" t="0" r="0" b="0"/>
          <a:pathLst>
            <a:path>
              <a:moveTo>
                <a:pt x="0" y="1163684"/>
              </a:moveTo>
              <a:lnTo>
                <a:pt x="212160" y="1163684"/>
              </a:lnTo>
              <a:lnTo>
                <a:pt x="212160" y="0"/>
              </a:lnTo>
              <a:lnTo>
                <a:pt x="424321"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131263" y="1480889"/>
        <a:ext cx="61931" cy="61931"/>
      </dsp:txXfrm>
    </dsp:sp>
    <dsp:sp modelId="{5831EDFA-228C-4B64-99EB-CA31FECE49BF}">
      <dsp:nvSpPr>
        <dsp:cNvPr id="0" name=""/>
        <dsp:cNvSpPr/>
      </dsp:nvSpPr>
      <dsp:spPr>
        <a:xfrm rot="16200000">
          <a:off x="699096" y="1692564"/>
          <a:ext cx="3699676" cy="802267"/>
        </a:xfrm>
        <a:prstGeom prst="rect">
          <a:avLst/>
        </a:prstGeom>
        <a:solidFill>
          <a:schemeClr val="tx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de-DE" sz="4500" kern="1200" dirty="0"/>
            <a:t>Ökon. Situation</a:t>
          </a:r>
        </a:p>
      </dsp:txBody>
      <dsp:txXfrm>
        <a:off x="699096" y="1692564"/>
        <a:ext cx="3699676" cy="802267"/>
      </dsp:txXfrm>
    </dsp:sp>
    <dsp:sp modelId="{CB8F7EAD-6F85-4E62-BA25-4376F2E6C265}">
      <dsp:nvSpPr>
        <dsp:cNvPr id="0" name=""/>
        <dsp:cNvSpPr/>
      </dsp:nvSpPr>
      <dsp:spPr>
        <a:xfrm>
          <a:off x="3374390" y="528879"/>
          <a:ext cx="2631436" cy="802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I: Entscheidung  </a:t>
          </a:r>
        </a:p>
        <a:p>
          <a:pPr lvl="0" algn="ctr" defTabSz="889000">
            <a:lnSpc>
              <a:spcPct val="90000"/>
            </a:lnSpc>
            <a:spcBef>
              <a:spcPct val="0"/>
            </a:spcBef>
            <a:spcAft>
              <a:spcPct val="35000"/>
            </a:spcAft>
          </a:pPr>
          <a:r>
            <a:rPr lang="de-DE" sz="2000" kern="1200" dirty="0"/>
            <a:t>(individuelle Perspektive)</a:t>
          </a:r>
        </a:p>
      </dsp:txBody>
      <dsp:txXfrm>
        <a:off x="3374390" y="528879"/>
        <a:ext cx="2631436" cy="802267"/>
      </dsp:txXfrm>
    </dsp:sp>
    <dsp:sp modelId="{9D82767D-C398-41A2-8892-A7B8E65C819B}">
      <dsp:nvSpPr>
        <dsp:cNvPr id="0" name=""/>
        <dsp:cNvSpPr/>
      </dsp:nvSpPr>
      <dsp:spPr>
        <a:xfrm>
          <a:off x="3374390" y="1673161"/>
          <a:ext cx="2631436" cy="8749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II: Beziehung und Interaktion (Beziehungsperspektive)</a:t>
          </a:r>
        </a:p>
      </dsp:txBody>
      <dsp:txXfrm>
        <a:off x="3374390" y="1673161"/>
        <a:ext cx="2631436" cy="874944"/>
      </dsp:txXfrm>
    </dsp:sp>
    <dsp:sp modelId="{05DBE8CD-88B9-4E54-93EB-FA5164B6555B}">
      <dsp:nvSpPr>
        <dsp:cNvPr id="0" name=""/>
        <dsp:cNvSpPr/>
      </dsp:nvSpPr>
      <dsp:spPr>
        <a:xfrm>
          <a:off x="3438544" y="3092051"/>
          <a:ext cx="2631436" cy="802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a:t>III: Ökonom. System (Systemperspektive</a:t>
          </a:r>
          <a:r>
            <a:rPr lang="de-DE" sz="2100" kern="1200"/>
            <a:t>) </a:t>
          </a:r>
          <a:endParaRPr lang="de-DE" sz="2100" kern="1200" dirty="0"/>
        </a:p>
      </dsp:txBody>
      <dsp:txXfrm>
        <a:off x="3438544" y="3092051"/>
        <a:ext cx="2631436" cy="802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CA278-BE63-448C-9F1C-DC4FB7160CED}">
      <dsp:nvSpPr>
        <dsp:cNvPr id="0" name=""/>
        <dsp:cNvSpPr/>
      </dsp:nvSpPr>
      <dsp:spPr>
        <a:xfrm>
          <a:off x="2161262" y="654078"/>
          <a:ext cx="3291810" cy="3291810"/>
        </a:xfrm>
        <a:prstGeom prst="blockArc">
          <a:avLst>
            <a:gd name="adj1" fmla="val 9058084"/>
            <a:gd name="adj2" fmla="val 16081582"/>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C21E80-3809-45CD-A57A-09625776CC2E}">
      <dsp:nvSpPr>
        <dsp:cNvPr id="0" name=""/>
        <dsp:cNvSpPr/>
      </dsp:nvSpPr>
      <dsp:spPr>
        <a:xfrm>
          <a:off x="2147879" y="630440"/>
          <a:ext cx="3291810" cy="3291810"/>
        </a:xfrm>
        <a:prstGeom prst="blockArc">
          <a:avLst>
            <a:gd name="adj1" fmla="val 1800000"/>
            <a:gd name="adj2" fmla="val 90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5A6379-3DF5-4353-AD70-5A042AD0A140}">
      <dsp:nvSpPr>
        <dsp:cNvPr id="0" name=""/>
        <dsp:cNvSpPr/>
      </dsp:nvSpPr>
      <dsp:spPr>
        <a:xfrm>
          <a:off x="2224762" y="473504"/>
          <a:ext cx="3291810" cy="3291810"/>
        </a:xfrm>
        <a:prstGeom prst="blockArc">
          <a:avLst>
            <a:gd name="adj1" fmla="val 16139672"/>
            <a:gd name="adj2" fmla="val 1740189"/>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4384F98-C776-41D4-A4FB-56184DFCB2E4}">
      <dsp:nvSpPr>
        <dsp:cNvPr id="0" name=""/>
        <dsp:cNvSpPr/>
      </dsp:nvSpPr>
      <dsp:spPr>
        <a:xfrm>
          <a:off x="3035822" y="1518382"/>
          <a:ext cx="1515925" cy="151592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b="1" kern="1200" dirty="0"/>
            <a:t>Schüler</a:t>
          </a:r>
        </a:p>
      </dsp:txBody>
      <dsp:txXfrm>
        <a:off x="3257824" y="1740384"/>
        <a:ext cx="1071921" cy="1071921"/>
      </dsp:txXfrm>
    </dsp:sp>
    <dsp:sp modelId="{F9CAD667-0740-4DA2-83B4-8D30052BEE84}">
      <dsp:nvSpPr>
        <dsp:cNvPr id="0" name=""/>
        <dsp:cNvSpPr/>
      </dsp:nvSpPr>
      <dsp:spPr>
        <a:xfrm>
          <a:off x="2882771" y="-112182"/>
          <a:ext cx="1738053" cy="16108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DE" sz="1900" kern="1200" dirty="0"/>
            <a:t>Verbraucher Kl. 8</a:t>
          </a:r>
        </a:p>
      </dsp:txBody>
      <dsp:txXfrm>
        <a:off x="3137303" y="123719"/>
        <a:ext cx="1228989" cy="1139030"/>
      </dsp:txXfrm>
    </dsp:sp>
    <dsp:sp modelId="{56FBCDB0-1826-42FD-9590-CCA723C03EE1}">
      <dsp:nvSpPr>
        <dsp:cNvPr id="0" name=""/>
        <dsp:cNvSpPr/>
      </dsp:nvSpPr>
      <dsp:spPr>
        <a:xfrm>
          <a:off x="4288127" y="2254401"/>
          <a:ext cx="1795939" cy="16515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DE" sz="1900" kern="1200" dirty="0"/>
            <a:t>Erwerbs-tätige</a:t>
          </a:r>
          <a:r>
            <a:rPr lang="de-DE" sz="2000" kern="1200" dirty="0"/>
            <a:t> Kl. 9</a:t>
          </a:r>
        </a:p>
      </dsp:txBody>
      <dsp:txXfrm>
        <a:off x="4551136" y="2496271"/>
        <a:ext cx="1269921" cy="1167851"/>
      </dsp:txXfrm>
    </dsp:sp>
    <dsp:sp modelId="{7E32D1BA-C2F0-4E84-9160-CB8CC5E5787C}">
      <dsp:nvSpPr>
        <dsp:cNvPr id="0" name=""/>
        <dsp:cNvSpPr/>
      </dsp:nvSpPr>
      <dsp:spPr>
        <a:xfrm>
          <a:off x="1525283" y="2254401"/>
          <a:ext cx="1752379" cy="16515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DE" sz="1900" kern="1200" dirty="0"/>
            <a:t>Wirtschafts-bürger </a:t>
          </a:r>
          <a:r>
            <a:rPr lang="de-DE" sz="1900" kern="1200"/>
            <a:t>Kl. 10</a:t>
          </a:r>
          <a:endParaRPr lang="de-DE" sz="1900" kern="1200" dirty="0"/>
        </a:p>
      </dsp:txBody>
      <dsp:txXfrm>
        <a:off x="1781913" y="2496271"/>
        <a:ext cx="1239119" cy="11678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2DFC2-2848-4899-839E-E9C598591104}" type="datetimeFigureOut">
              <a:rPr lang="de-DE" smtClean="0"/>
              <a:pPr/>
              <a:t>25.11.2019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5BF44-CA33-4A03-A8E6-46CBA18AEAFA}" type="slidenum">
              <a:rPr lang="de-DE" smtClean="0"/>
              <a:pPr/>
              <a:t>‹Nr.›</a:t>
            </a:fld>
            <a:endParaRPr lang="de-DE"/>
          </a:p>
        </p:txBody>
      </p:sp>
    </p:spTree>
    <p:extLst>
      <p:ext uri="{BB962C8B-B14F-4D97-AF65-F5344CB8AC3E}">
        <p14:creationId xmlns:p14="http://schemas.microsoft.com/office/powerpoint/2010/main" val="57904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DE5BF44-CA33-4A03-A8E6-46CBA18AEAFA}" type="slidenum">
              <a:rPr lang="de-DE" smtClean="0"/>
              <a:pPr/>
              <a:t>1</a:t>
            </a:fld>
            <a:endParaRPr lang="de-DE"/>
          </a:p>
        </p:txBody>
      </p:sp>
    </p:spTree>
    <p:extLst>
      <p:ext uri="{BB962C8B-B14F-4D97-AF65-F5344CB8AC3E}">
        <p14:creationId xmlns:p14="http://schemas.microsoft.com/office/powerpoint/2010/main" val="171778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Durchlässigkeit</a:t>
            </a:r>
            <a:r>
              <a:rPr lang="de-DE" baseline="0" dirty="0"/>
              <a:t> zwischen den Schularten!</a:t>
            </a:r>
          </a:p>
          <a:p>
            <a:r>
              <a:rPr lang="de-DE" baseline="0" dirty="0" err="1"/>
              <a:t>Massivierung</a:t>
            </a:r>
            <a:r>
              <a:rPr lang="de-DE" baseline="0" dirty="0"/>
              <a:t> der Querverweise!!!</a:t>
            </a:r>
            <a:endParaRPr lang="de-DE" dirty="0"/>
          </a:p>
        </p:txBody>
      </p:sp>
      <p:sp>
        <p:nvSpPr>
          <p:cNvPr id="4" name="Foliennummernplatzhalter 3"/>
          <p:cNvSpPr>
            <a:spLocks noGrp="1"/>
          </p:cNvSpPr>
          <p:nvPr>
            <p:ph type="sldNum" sz="quarter" idx="10"/>
          </p:nvPr>
        </p:nvSpPr>
        <p:spPr/>
        <p:txBody>
          <a:bodyPr/>
          <a:lstStyle/>
          <a:p>
            <a:fld id="{5A7EE1FC-567E-4B32-8829-FDB82B750B0B}"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100695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Chance für Problemorientierte</a:t>
            </a:r>
            <a:r>
              <a:rPr lang="de-DE" baseline="0" dirty="0"/>
              <a:t> Fragestellungen – rot = besonders einschlägig für das Fach WBS</a:t>
            </a:r>
            <a:endParaRPr lang="de-DE" dirty="0"/>
          </a:p>
        </p:txBody>
      </p:sp>
      <p:sp>
        <p:nvSpPr>
          <p:cNvPr id="4" name="Foliennummernplatzhalter 3"/>
          <p:cNvSpPr>
            <a:spLocks noGrp="1"/>
          </p:cNvSpPr>
          <p:nvPr>
            <p:ph type="sldNum" sz="quarter" idx="10"/>
          </p:nvPr>
        </p:nvSpPr>
        <p:spPr/>
        <p:txBody>
          <a:bodyPr/>
          <a:lstStyle/>
          <a:p>
            <a:fld id="{6DE5BF44-CA33-4A03-A8E6-46CBA18AEAFA}" type="slidenum">
              <a:rPr lang="de-DE" smtClean="0"/>
              <a:pPr/>
              <a:t>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d.h. NICHT von den Inhalts-Standard ausgehen</a:t>
            </a:r>
            <a:r>
              <a:rPr lang="de-DE" baseline="0" dirty="0"/>
              <a:t> bzw. diese unter ständiger Berücksichtigung der vorausgehenden und übergeordneten  Gedanken und Prinzipien des Plans</a:t>
            </a:r>
            <a:endParaRPr lang="de-DE" dirty="0"/>
          </a:p>
        </p:txBody>
      </p:sp>
      <p:sp>
        <p:nvSpPr>
          <p:cNvPr id="4" name="Foliennummernplatzhalter 3"/>
          <p:cNvSpPr>
            <a:spLocks noGrp="1"/>
          </p:cNvSpPr>
          <p:nvPr>
            <p:ph type="sldNum" sz="quarter" idx="10"/>
          </p:nvPr>
        </p:nvSpPr>
        <p:spPr/>
        <p:txBody>
          <a:bodyPr/>
          <a:lstStyle/>
          <a:p>
            <a:fld id="{6DE5BF44-CA33-4A03-A8E6-46CBA18AEAFA}" type="slidenum">
              <a:rPr lang="de-DE" smtClean="0"/>
              <a:pPr/>
              <a:t>10</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Statement gegen Effizienz-Zentrierung!</a:t>
            </a:r>
          </a:p>
        </p:txBody>
      </p:sp>
      <p:sp>
        <p:nvSpPr>
          <p:cNvPr id="4" name="Foliennummernplatzhalter 3"/>
          <p:cNvSpPr>
            <a:spLocks noGrp="1"/>
          </p:cNvSpPr>
          <p:nvPr>
            <p:ph type="sldNum" sz="quarter" idx="10"/>
          </p:nvPr>
        </p:nvSpPr>
        <p:spPr/>
        <p:txBody>
          <a:bodyPr/>
          <a:lstStyle/>
          <a:p>
            <a:fld id="{6DE5BF44-CA33-4A03-A8E6-46CBA18AEAFA}" type="slidenum">
              <a:rPr lang="de-DE" smtClean="0"/>
              <a:pPr/>
              <a:t>15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a:t>SuS</a:t>
            </a:r>
            <a:r>
              <a:rPr lang="de-DE" dirty="0"/>
              <a:t> sollen „Roboter</a:t>
            </a:r>
            <a:r>
              <a:rPr lang="de-DE" baseline="0" dirty="0"/>
              <a:t> HO“ kennen + reflektieren (u.a. auch nutzen: s. Egoismus; berechnend!) + kritisieren können</a:t>
            </a:r>
            <a:endParaRPr lang="de-DE" dirty="0"/>
          </a:p>
        </p:txBody>
      </p:sp>
      <p:sp>
        <p:nvSpPr>
          <p:cNvPr id="4" name="Foliennummernplatzhalter 3"/>
          <p:cNvSpPr>
            <a:spLocks noGrp="1"/>
          </p:cNvSpPr>
          <p:nvPr>
            <p:ph type="sldNum" sz="quarter" idx="10"/>
          </p:nvPr>
        </p:nvSpPr>
        <p:spPr/>
        <p:txBody>
          <a:bodyPr/>
          <a:lstStyle/>
          <a:p>
            <a:fld id="{6DE5BF44-CA33-4A03-A8E6-46CBA18AEAFA}" type="slidenum">
              <a:rPr lang="de-DE" smtClean="0"/>
              <a:pPr/>
              <a:t>17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Geht auch „andersrum“: Vom  „System“ aus</a:t>
            </a:r>
          </a:p>
          <a:p>
            <a:r>
              <a:rPr lang="de-DE" dirty="0"/>
              <a:t>3. Dimension: eher offen formuliert</a:t>
            </a:r>
            <a:r>
              <a:rPr lang="de-DE" baseline="0" dirty="0"/>
              <a:t> – Summe der Spielregeln, u.a. auch Gesellschaft, Globale Regime, Institutionen …</a:t>
            </a:r>
            <a:endParaRPr lang="de-DE" dirty="0"/>
          </a:p>
        </p:txBody>
      </p:sp>
      <p:sp>
        <p:nvSpPr>
          <p:cNvPr id="4" name="Foliennummernplatzhalter 3"/>
          <p:cNvSpPr>
            <a:spLocks noGrp="1"/>
          </p:cNvSpPr>
          <p:nvPr>
            <p:ph type="sldNum" sz="quarter" idx="10"/>
          </p:nvPr>
        </p:nvSpPr>
        <p:spPr/>
        <p:txBody>
          <a:bodyPr/>
          <a:lstStyle/>
          <a:p>
            <a:fld id="{6DE5BF44-CA33-4A03-A8E6-46CBA18AEAFA}" type="slidenum">
              <a:rPr lang="de-DE" smtClean="0"/>
              <a:pPr/>
              <a:t>22</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44538"/>
            <a:ext cx="4967287" cy="3724275"/>
          </a:xfrm>
          <a:noFill/>
          <a:ln>
            <a:solidFill>
              <a:srgbClr val="000000"/>
            </a:solidFill>
            <a:miter lim="800000"/>
            <a:headEnd/>
            <a:tailEnd/>
          </a:ln>
        </p:spPr>
      </p:sp>
      <p:sp>
        <p:nvSpPr>
          <p:cNvPr id="20483" name="Rectangle 3"/>
          <p:cNvSpPr>
            <a:spLocks noGrp="1" noChangeArrowheads="1"/>
          </p:cNvSpPr>
          <p:nvPr>
            <p:ph type="body" idx="1"/>
          </p:nvPr>
        </p:nvSpPr>
        <p:spPr bwMode="auto">
          <a:xfrm>
            <a:off x="460184" y="4603280"/>
            <a:ext cx="5877307" cy="4784941"/>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588454" y="282775"/>
            <a:ext cx="466473" cy="153888"/>
          </a:xfrm>
        </p:spPr>
        <p:txBody>
          <a:bodyPr/>
          <a:lstStyle/>
          <a:p>
            <a:r>
              <a:rPr lang="de-DE">
                <a:solidFill>
                  <a:srgbClr val="000000"/>
                </a:solidFill>
              </a:rPr>
              <a:t>Seite </a:t>
            </a:r>
            <a:fld id="{F8FF1768-1DF2-410F-ABF6-E09C1CB8A556}" type="slidenum">
              <a:rPr lang="de-DE" smtClean="0">
                <a:solidFill>
                  <a:srgbClr val="000000"/>
                </a:solidFill>
              </a:rPr>
              <a:pPr/>
              <a:t>26</a:t>
            </a:fld>
            <a:endParaRPr lang="de-DE" dirty="0">
              <a:solidFill>
                <a:srgbClr val="000000"/>
              </a:solidFill>
            </a:endParaRPr>
          </a:p>
        </p:txBody>
      </p:sp>
      <p:sp>
        <p:nvSpPr>
          <p:cNvPr id="3" name="Kopfzeilenplatzhalter 2"/>
          <p:cNvSpPr>
            <a:spLocks noGrp="1"/>
          </p:cNvSpPr>
          <p:nvPr>
            <p:ph type="hdr" sz="quarter" idx="11"/>
          </p:nvPr>
        </p:nvSpPr>
        <p:spPr/>
        <p:txBody>
          <a:bodyPr/>
          <a:lstStyle/>
          <a:p>
            <a:endParaRPr lang="de-DE" dirty="0">
              <a:solidFill>
                <a:srgbClr val="000000"/>
              </a:solidFill>
            </a:endParaRPr>
          </a:p>
        </p:txBody>
      </p:sp>
    </p:spTree>
    <p:extLst>
      <p:ext uri="{BB962C8B-B14F-4D97-AF65-F5344CB8AC3E}">
        <p14:creationId xmlns:p14="http://schemas.microsoft.com/office/powerpoint/2010/main" val="193708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18014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solidFill>
                  <a:prstClr val="black">
                    <a:tint val="75000"/>
                  </a:prstClr>
                </a:solidFill>
              </a:rPr>
              <a:t>Wirtschaftsdidaktik - Vorstellung Bildungsplan - gideon maier</a:t>
            </a:r>
          </a:p>
        </p:txBody>
      </p:sp>
      <p:sp>
        <p:nvSpPr>
          <p:cNvPr id="4" name="Foliennummernplatzhalter 3"/>
          <p:cNvSpPr>
            <a:spLocks noGrp="1"/>
          </p:cNvSpPr>
          <p:nvPr>
            <p:ph type="sldNum" sz="quarter" idx="11"/>
          </p:nvPr>
        </p:nvSpPr>
        <p:spPr/>
        <p:txBody>
          <a:bodyPr/>
          <a:lstStyle/>
          <a:p>
            <a:fld id="{BEB29400-8452-408F-AF93-017B9E94E775}"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6342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866775"/>
            <a:ext cx="9144000" cy="433388"/>
          </a:xfrm>
          <a:prstGeom prst="rect">
            <a:avLst/>
          </a:prstGeom>
          <a:solidFill>
            <a:srgbClr val="FC854A"/>
          </a:solidFill>
        </p:spPr>
        <p:txBody>
          <a:bodyPr/>
          <a:lstStyle/>
          <a:p>
            <a:r>
              <a:rPr lang="de-DE"/>
              <a:t>Titelmasterformat durch Klicken bearbeiten</a:t>
            </a:r>
          </a:p>
        </p:txBody>
      </p:sp>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a:t>Textmasterformat bearbeiten</a:t>
            </a:r>
          </a:p>
          <a:p>
            <a:pPr lvl="1"/>
            <a:r>
              <a:rPr lang="de-DE"/>
              <a:t>Zweite Ebene</a:t>
            </a:r>
          </a:p>
          <a:p>
            <a:pPr lvl="2"/>
            <a:r>
              <a:rPr lang="de-DE"/>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Wirtschaftsdidaktik - Vorstellung Bildungsplan - gideon maier</a:t>
            </a:r>
          </a:p>
        </p:txBody>
      </p:sp>
      <p:sp>
        <p:nvSpPr>
          <p:cNvPr id="5" name="Foliennummernplatzhalter 3"/>
          <p:cNvSpPr>
            <a:spLocks noGrp="1"/>
          </p:cNvSpPr>
          <p:nvPr>
            <p:ph type="sldNum" sz="quarter" idx="11"/>
          </p:nvPr>
        </p:nvSpPr>
        <p:spPr>
          <a:xfrm>
            <a:off x="6588125" y="6309320"/>
            <a:ext cx="2133600" cy="365125"/>
          </a:xfrm>
        </p:spPr>
        <p:txBody>
          <a:bodyPr/>
          <a:lstStyle/>
          <a:p>
            <a:fld id="{BEB29400-8452-408F-AF93-017B9E94E775}"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876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2531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5289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883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4696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5292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4469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0847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3621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1"/>
          </p:nvPr>
        </p:nvSpPr>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6473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194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073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3129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4D3885B5-28D4-4DF3-8CD5-6E7D17A98315}" type="datetime1">
              <a:rPr lang="de-DE" smtClean="0"/>
              <a:pPr/>
              <a:t>25.11.2019</a:t>
            </a:fld>
            <a:endParaRPr lang="de-DE"/>
          </a:p>
        </p:txBody>
      </p:sp>
      <p:sp>
        <p:nvSpPr>
          <p:cNvPr id="4" name="Fußzeilenplatzhalter 3"/>
          <p:cNvSpPr>
            <a:spLocks noGrp="1"/>
          </p:cNvSpPr>
          <p:nvPr>
            <p:ph type="ftr" sz="quarter" idx="11"/>
          </p:nvPr>
        </p:nvSpPr>
        <p:spPr>
          <a:xfrm>
            <a:off x="93202" y="6453188"/>
            <a:ext cx="3743325" cy="365125"/>
          </a:xfrm>
        </p:spPr>
        <p:txBody>
          <a:bodyPr/>
          <a:lstStyle/>
          <a:p>
            <a:r>
              <a:rPr lang="de-DE"/>
              <a:t>Wirtschaftsdidaktik - Vorstellung Bildungsplan - gideon maier</a:t>
            </a:r>
            <a:endParaRPr lang="de-DE" dirty="0"/>
          </a:p>
        </p:txBody>
      </p:sp>
      <p:sp>
        <p:nvSpPr>
          <p:cNvPr id="5" name="Foliennummernplatzhalter 4"/>
          <p:cNvSpPr>
            <a:spLocks noGrp="1"/>
          </p:cNvSpPr>
          <p:nvPr>
            <p:ph type="sldNum" sz="quarter" idx="12"/>
          </p:nvPr>
        </p:nvSpPr>
        <p:spPr/>
        <p:txBody>
          <a:bodyPr/>
          <a:lstStyle/>
          <a:p>
            <a:fld id="{B455073C-A691-4317-B3D6-B2D8B201FF11}" type="slidenum">
              <a:rPr lang="de-DE" smtClean="0"/>
              <a:pPr/>
              <a:t>‹Nr.›</a:t>
            </a:fld>
            <a:endParaRPr lang="de-DE"/>
          </a:p>
        </p:txBody>
      </p:sp>
    </p:spTree>
    <p:extLst>
      <p:ext uri="{BB962C8B-B14F-4D97-AF65-F5344CB8AC3E}">
        <p14:creationId xmlns:p14="http://schemas.microsoft.com/office/powerpoint/2010/main" val="48543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ußzeilenplatzhalter 4"/>
          <p:cNvSpPr txBox="1">
            <a:spLocks/>
          </p:cNvSpPr>
          <p:nvPr/>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49189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4"/>
          <p:cNvSpPr txBox="1">
            <a:spLocks/>
          </p:cNvSpPr>
          <p:nvPr/>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solidFill>
                <a:prstClr val="black">
                  <a:tint val="75000"/>
                </a:prstClr>
              </a:solidFill>
            </a:endParaRPr>
          </a:p>
        </p:txBody>
      </p:sp>
    </p:spTree>
    <p:extLst>
      <p:ext uri="{BB962C8B-B14F-4D97-AF65-F5344CB8AC3E}">
        <p14:creationId xmlns:p14="http://schemas.microsoft.com/office/powerpoint/2010/main" val="31154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5536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9128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3" name="Foliennummernplatzhalter 3"/>
          <p:cNvSpPr>
            <a:spLocks noGrp="1"/>
          </p:cNvSpPr>
          <p:nvPr>
            <p:ph type="sldNum" sz="quarter" idx="11"/>
          </p:nvPr>
        </p:nvSpPr>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0544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9434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a:t>Textmasterformat bearbeiten</a:t>
            </a:r>
          </a:p>
          <a:p>
            <a:pPr lvl="1"/>
            <a:r>
              <a:rPr lang="de-DE"/>
              <a:t>Zweite Ebene</a:t>
            </a:r>
          </a:p>
          <a:p>
            <a:pPr lvl="2"/>
            <a:r>
              <a:rPr lang="de-DE"/>
              <a:t>Dritte Ebene</a:t>
            </a:r>
          </a:p>
        </p:txBody>
      </p:sp>
      <p:sp>
        <p:nvSpPr>
          <p:cNvPr id="4" name="Fußzeilenplatzhalter 4"/>
          <p:cNvSpPr>
            <a:spLocks noGrp="1"/>
          </p:cNvSpPr>
          <p:nvPr>
            <p:ph type="ftr" sz="quarter" idx="10"/>
          </p:nvPr>
        </p:nvSpPr>
        <p:spPr>
          <a:xfrm>
            <a:off x="107950" y="6453188"/>
            <a:ext cx="3743325" cy="365125"/>
          </a:xfrm>
        </p:spPr>
        <p:txBody>
          <a:bodyPr/>
          <a:lstStyle>
            <a:lvl1pPr algn="ctr">
              <a:defRPr/>
            </a:lvl1pPr>
          </a:lstStyle>
          <a:p>
            <a:r>
              <a:rPr lang="de-DE">
                <a:solidFill>
                  <a:prstClr val="black">
                    <a:tint val="75000"/>
                  </a:prstClr>
                </a:solidFill>
              </a:rPr>
              <a:t>Wirtschaftsdidaktik - Vorstellung Bildungsplan - gideon maier</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fld id="{BEB29400-8452-408F-AF93-017B9E94E77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3574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Wirtschaftsdidaktik - Vorstellung Bildungsplan - gideon maier</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EB29400-8452-408F-AF93-017B9E94E775}" type="slidenum">
              <a:rPr lang="de-DE">
                <a:solidFill>
                  <a:prstClr val="black">
                    <a:tint val="75000"/>
                  </a:prstClr>
                </a:solidFill>
              </a:rPr>
              <a:pPr/>
              <a:t>‹Nr.›</a:t>
            </a:fld>
            <a:endParaRPr lang="de-DE">
              <a:solidFill>
                <a:prstClr val="black">
                  <a:tint val="75000"/>
                </a:prstClr>
              </a:solidFill>
            </a:endParaRPr>
          </a:p>
        </p:txBody>
      </p:sp>
      <p:pic>
        <p:nvPicPr>
          <p:cNvPr id="1029" name="Picture 5" descr="logo_ls_farbig_vektor_S-korrigiert"/>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a:defRPr/>
            </a:pPr>
            <a:endParaRPr lang="de-DE" sz="2800" b="1" dirty="0">
              <a:solidFill>
                <a:prstClr val="black"/>
              </a:solidFill>
              <a:latin typeface="Arial" pitchFamily="34" charset="0"/>
              <a:cs typeface="Arial" pitchFamily="34" charset="0"/>
            </a:endParaRPr>
          </a:p>
        </p:txBody>
      </p:sp>
      <p:pic>
        <p:nvPicPr>
          <p:cNvPr id="1031" name="Grafik 1"/>
          <p:cNvPicPr>
            <a:picLocks noChangeAspect="1"/>
          </p:cNvPicPr>
          <p:nvPr/>
        </p:nvPicPr>
        <p:blipFill>
          <a:blip r:embed="rId26" cstate="print"/>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p:nvPicPr>
        <p:blipFill>
          <a:blip r:embed="rId28" cstate="print"/>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467630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90" r:id="rId15"/>
    <p:sldLayoutId id="2147483691" r:id="rId16"/>
    <p:sldLayoutId id="2147483693" r:id="rId17"/>
    <p:sldLayoutId id="2147483694" r:id="rId18"/>
    <p:sldLayoutId id="2147483695" r:id="rId19"/>
    <p:sldLayoutId id="2147483696" r:id="rId20"/>
    <p:sldLayoutId id="2147483697" r:id="rId21"/>
    <p:sldLayoutId id="2147483698" r:id="rId22"/>
    <p:sldLayoutId id="214748369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lehrerfortbildung-bw.de/faecher/wirtschaft/gym/fb1_2/06_sim/plan/uebersicht/"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ildungsplaene-bw.de/,Lde/Startseite/de_a/a_gym_WB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58003" y="692696"/>
            <a:ext cx="8805516" cy="4608512"/>
          </a:xfrm>
        </p:spPr>
        <p:txBody>
          <a:bodyPr>
            <a:noAutofit/>
          </a:bodyPr>
          <a:lstStyle/>
          <a:p>
            <a:r>
              <a:rPr lang="de-DE" b="1" dirty="0"/>
              <a:t/>
            </a:r>
            <a:br>
              <a:rPr lang="de-DE" b="1" dirty="0"/>
            </a:br>
            <a:r>
              <a:rPr lang="de-DE" sz="4800" b="1" dirty="0"/>
              <a:t>Der neue Bildungsplan </a:t>
            </a:r>
            <a:r>
              <a:rPr lang="de-DE" sz="4800" b="1" dirty="0">
                <a:solidFill>
                  <a:srgbClr val="FF0000"/>
                </a:solidFill>
              </a:rPr>
              <a:t/>
            </a:r>
            <a:br>
              <a:rPr lang="de-DE" sz="4800" b="1" dirty="0">
                <a:solidFill>
                  <a:srgbClr val="FF0000"/>
                </a:solidFill>
              </a:rPr>
            </a:br>
            <a:r>
              <a:rPr lang="de-DE" sz="4800" b="1" dirty="0">
                <a:solidFill>
                  <a:srgbClr val="FF0000"/>
                </a:solidFill>
              </a:rPr>
              <a:t/>
            </a:r>
            <a:br>
              <a:rPr lang="de-DE" sz="4800" b="1" dirty="0">
                <a:solidFill>
                  <a:srgbClr val="FF0000"/>
                </a:solidFill>
              </a:rPr>
            </a:br>
            <a:r>
              <a:rPr lang="de-DE" sz="4800" b="1" dirty="0">
                <a:solidFill>
                  <a:srgbClr val="C00000"/>
                </a:solidFill>
              </a:rPr>
              <a:t>Wirtschaft/</a:t>
            </a:r>
            <a:br>
              <a:rPr lang="de-DE" sz="4800" b="1" dirty="0">
                <a:solidFill>
                  <a:srgbClr val="C00000"/>
                </a:solidFill>
              </a:rPr>
            </a:br>
            <a:r>
              <a:rPr lang="de-DE" sz="4800" b="1" dirty="0">
                <a:solidFill>
                  <a:srgbClr val="C00000"/>
                </a:solidFill>
              </a:rPr>
              <a:t>Berufs- und Studienorientierung</a:t>
            </a:r>
            <a:r>
              <a:rPr lang="de-DE" sz="5000" b="1" dirty="0">
                <a:solidFill>
                  <a:schemeClr val="tx1"/>
                </a:solidFill>
              </a:rPr>
              <a:t/>
            </a:r>
            <a:br>
              <a:rPr lang="de-DE" sz="5000" b="1" dirty="0">
                <a:solidFill>
                  <a:schemeClr val="tx1"/>
                </a:solidFill>
              </a:rPr>
            </a:br>
            <a:r>
              <a:rPr lang="de-DE" sz="5000" b="1" dirty="0">
                <a:solidFill>
                  <a:schemeClr val="tx1"/>
                </a:solidFill>
              </a:rPr>
              <a:t/>
            </a:r>
            <a:br>
              <a:rPr lang="de-DE" sz="5000" b="1" dirty="0">
                <a:solidFill>
                  <a:schemeClr val="tx1"/>
                </a:solidFill>
              </a:rPr>
            </a:br>
            <a:r>
              <a:rPr lang="de-DE" sz="3200" b="1" dirty="0">
                <a:solidFill>
                  <a:schemeClr val="tx1"/>
                </a:solidFill>
              </a:rPr>
              <a:t>eine Einführung</a:t>
            </a:r>
            <a:r>
              <a:rPr lang="de-DE" sz="5000" b="1" dirty="0"/>
              <a:t/>
            </a:r>
            <a:br>
              <a:rPr lang="de-DE" sz="5000" b="1" dirty="0"/>
            </a:br>
            <a:endParaRPr lang="de-DE" sz="5000" dirty="0">
              <a:solidFill>
                <a:schemeClr val="tx1"/>
              </a:solidFill>
            </a:endParaRPr>
          </a:p>
        </p:txBody>
      </p:sp>
      <p:sp>
        <p:nvSpPr>
          <p:cNvPr id="3" name="Textfeld 2"/>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5" name="Textfeld 4"/>
          <p:cNvSpPr txBox="1"/>
          <p:nvPr/>
        </p:nvSpPr>
        <p:spPr>
          <a:xfrm>
            <a:off x="158002" y="964483"/>
            <a:ext cx="8805517" cy="504000"/>
          </a:xfrm>
          <a:prstGeom prst="rect">
            <a:avLst/>
          </a:prstGeom>
          <a:solidFill>
            <a:schemeClr val="bg1"/>
          </a:solidFill>
        </p:spPr>
        <p:txBody>
          <a:bodyPr wrap="square" rtlCol="0">
            <a:spAutoFit/>
          </a:bodyPr>
          <a:lstStyle/>
          <a:p>
            <a:endParaRPr lang="de-DE" dirty="0">
              <a:solidFill>
                <a:prstClr val="black"/>
              </a:solidFill>
            </a:endParaRPr>
          </a:p>
        </p:txBody>
      </p:sp>
      <p:sp>
        <p:nvSpPr>
          <p:cNvPr id="2" name="Fußzeilenplatzhalter 1"/>
          <p:cNvSpPr>
            <a:spLocks noGrp="1"/>
          </p:cNvSpPr>
          <p:nvPr>
            <p:ph type="ftr" sz="quarter" idx="11"/>
          </p:nvPr>
        </p:nvSpPr>
        <p:spPr/>
        <p:txBody>
          <a:bodyPr/>
          <a:lstStyle/>
          <a:p>
            <a:r>
              <a:rPr lang="de-DE" dirty="0"/>
              <a:t>Wirtschaftsdidaktik - Vorstellung Bildungsplan - Gideon Maier</a:t>
            </a:r>
          </a:p>
        </p:txBody>
      </p:sp>
    </p:spTree>
    <p:extLst>
      <p:ext uri="{BB962C8B-B14F-4D97-AF65-F5344CB8AC3E}">
        <p14:creationId xmlns:p14="http://schemas.microsoft.com/office/powerpoint/2010/main" val="8013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a:t>
            </a:r>
            <a:r>
              <a:rPr lang="de-DE" sz="2400" b="1" dirty="0" err="1">
                <a:solidFill>
                  <a:prstClr val="black"/>
                </a:solidFill>
              </a:rPr>
              <a:t>GymnasiumW</a:t>
            </a:r>
            <a:endParaRPr lang="de-DE" sz="2400" b="1" dirty="0">
              <a:solidFill>
                <a:prstClr val="black"/>
              </a:solidFill>
            </a:endParaRPr>
          </a:p>
        </p:txBody>
      </p:sp>
      <p:sp>
        <p:nvSpPr>
          <p:cNvPr id="5" name="Textfeld 4"/>
          <p:cNvSpPr txBox="1"/>
          <p:nvPr/>
        </p:nvSpPr>
        <p:spPr>
          <a:xfrm>
            <a:off x="172516" y="964483"/>
            <a:ext cx="8805517" cy="1077218"/>
          </a:xfrm>
          <a:prstGeom prst="rect">
            <a:avLst/>
          </a:prstGeom>
          <a:solidFill>
            <a:schemeClr val="bg1"/>
          </a:solidFill>
        </p:spPr>
        <p:txBody>
          <a:bodyPr wrap="square" rtlCol="0">
            <a:spAutoFit/>
          </a:bodyPr>
          <a:lstStyle/>
          <a:p>
            <a:pPr algn="ctr"/>
            <a:r>
              <a:rPr lang="de-DE" sz="3600" b="1" cap="all" dirty="0">
                <a:solidFill>
                  <a:srgbClr val="FF0000"/>
                </a:solidFill>
                <a:latin typeface="+mj-lt"/>
              </a:rPr>
              <a:t>FAZIT 1: Lesart:</a:t>
            </a:r>
            <a:r>
              <a:rPr lang="de-DE" sz="3600" b="1" dirty="0">
                <a:solidFill>
                  <a:srgbClr val="FF0000"/>
                </a:solidFill>
                <a:latin typeface="+mj-lt"/>
              </a:rPr>
              <a:t> „von oben“ </a:t>
            </a:r>
          </a:p>
          <a:p>
            <a:pPr algn="ctr"/>
            <a:r>
              <a:rPr lang="de-DE" sz="2800" dirty="0">
                <a:solidFill>
                  <a:srgbClr val="FF0000"/>
                </a:solidFill>
                <a:latin typeface="+mj-lt"/>
              </a:rPr>
              <a:t>So ist der BP WBS zu lesen:</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9" name="Rectangle 3"/>
          <p:cNvSpPr txBox="1">
            <a:spLocks noChangeArrowheads="1"/>
          </p:cNvSpPr>
          <p:nvPr/>
        </p:nvSpPr>
        <p:spPr>
          <a:xfrm>
            <a:off x="207887" y="2081326"/>
            <a:ext cx="8645827" cy="5410200"/>
          </a:xfrm>
          <a:prstGeom prst="rect">
            <a:avLst/>
          </a:prstGeom>
        </p:spPr>
        <p:txBody>
          <a:bodyPr>
            <a:normAutofit/>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lnSpc>
                <a:spcPct val="90000"/>
              </a:lnSpc>
              <a:buFont typeface="+mj-lt"/>
              <a:buAutoNum type="romanUcPeriod"/>
            </a:pPr>
            <a:r>
              <a:rPr lang="de-DE" sz="2600" dirty="0">
                <a:latin typeface="+mn-lt"/>
              </a:rPr>
              <a:t>Leitgedanken</a:t>
            </a:r>
          </a:p>
          <a:p>
            <a:pPr marL="571500" indent="-571500">
              <a:lnSpc>
                <a:spcPct val="90000"/>
              </a:lnSpc>
              <a:buFont typeface="+mj-lt"/>
              <a:buAutoNum type="romanUcPeriod"/>
            </a:pPr>
            <a:r>
              <a:rPr lang="de-DE" sz="2600" dirty="0">
                <a:latin typeface="+mn-lt"/>
              </a:rPr>
              <a:t>prozessbezogene Kompetenzen</a:t>
            </a:r>
          </a:p>
          <a:p>
            <a:pPr marL="571500" indent="-571500">
              <a:lnSpc>
                <a:spcPct val="90000"/>
              </a:lnSpc>
              <a:buFont typeface="+mj-lt"/>
              <a:buAutoNum type="romanUcPeriod"/>
            </a:pPr>
            <a:r>
              <a:rPr lang="de-DE" sz="2600" dirty="0">
                <a:latin typeface="+mn-lt"/>
              </a:rPr>
              <a:t>inhaltsbezogene Kompetenzen: </a:t>
            </a:r>
          </a:p>
          <a:p>
            <a:pPr marL="571500" indent="-571500">
              <a:lnSpc>
                <a:spcPct val="90000"/>
              </a:lnSpc>
              <a:buFont typeface="Wingdings" pitchFamily="2" charset="2"/>
              <a:buNone/>
            </a:pPr>
            <a:r>
              <a:rPr lang="de-DE" sz="2600" dirty="0">
                <a:latin typeface="+mn-lt"/>
              </a:rPr>
              <a:t>	1. Kompetenzbeschreibungen (= didaktische Perspektive)</a:t>
            </a:r>
          </a:p>
          <a:p>
            <a:pPr marL="571500" indent="-571500">
              <a:lnSpc>
                <a:spcPct val="90000"/>
              </a:lnSpc>
              <a:buFont typeface="Wingdings" pitchFamily="2" charset="2"/>
              <a:buAutoNum type="romanUcPeriod" startAt="4"/>
            </a:pPr>
            <a:r>
              <a:rPr lang="de-DE" sz="2600" dirty="0">
                <a:latin typeface="+mn-lt"/>
              </a:rPr>
              <a:t>2. Teilkompetenzen - incl. Verweise: </a:t>
            </a:r>
          </a:p>
          <a:p>
            <a:pPr marL="571500" indent="-571500">
              <a:lnSpc>
                <a:spcPct val="90000"/>
              </a:lnSpc>
            </a:pPr>
            <a:r>
              <a:rPr lang="de-DE" sz="2600" dirty="0">
                <a:latin typeface="+mn-lt"/>
              </a:rPr>
              <a:t>nach drei „Dimensionen“, </a:t>
            </a:r>
            <a:r>
              <a:rPr lang="de-DE" sz="2600" dirty="0" err="1">
                <a:latin typeface="+mn-lt"/>
              </a:rPr>
              <a:t>NICHT„chronologisch</a:t>
            </a:r>
            <a:r>
              <a:rPr lang="de-DE" sz="2600" dirty="0">
                <a:latin typeface="+mn-lt"/>
              </a:rPr>
              <a:t>“ geordnet;</a:t>
            </a:r>
          </a:p>
          <a:p>
            <a:pPr marL="571500" indent="-571500">
              <a:lnSpc>
                <a:spcPct val="90000"/>
              </a:lnSpc>
            </a:pPr>
            <a:r>
              <a:rPr lang="de-DE" sz="2600" dirty="0">
                <a:latin typeface="+mn-lt"/>
              </a:rPr>
              <a:t> ergeben zusammen die KB, untergeordnete Themen-nennungen = „Spielfeld“; </a:t>
            </a:r>
          </a:p>
          <a:p>
            <a:pPr marL="571500" indent="-571500">
              <a:lnSpc>
                <a:spcPct val="90000"/>
              </a:lnSpc>
            </a:pPr>
            <a:r>
              <a:rPr lang="de-DE" sz="2600" dirty="0">
                <a:latin typeface="+mn-lt"/>
              </a:rPr>
              <a:t>Präzisierung („u.a.“/ „z.B.“) -&gt; keine Basisbegriffsliste mehr</a:t>
            </a:r>
          </a:p>
        </p:txBody>
      </p:sp>
      <p:sp>
        <p:nvSpPr>
          <p:cNvPr id="7" name="Fußzeilenplatzhalter 1"/>
          <p:cNvSpPr>
            <a:spLocks noGrp="1"/>
          </p:cNvSpPr>
          <p:nvPr>
            <p:ph type="ftr" sz="quarter" idx="11"/>
          </p:nvPr>
        </p:nvSpPr>
        <p:spPr>
          <a:xfrm>
            <a:off x="93202" y="6453188"/>
            <a:ext cx="4141173"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366407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964483"/>
            <a:ext cx="8892480" cy="1200329"/>
          </a:xfrm>
          <a:prstGeom prst="rect">
            <a:avLst/>
          </a:prstGeom>
          <a:solidFill>
            <a:schemeClr val="bg1"/>
          </a:solidFill>
        </p:spPr>
        <p:txBody>
          <a:bodyPr wrap="square" rtlCol="0">
            <a:spAutoFit/>
          </a:bodyPr>
          <a:lstStyle/>
          <a:p>
            <a:pPr algn="ctr"/>
            <a:r>
              <a:rPr lang="de-DE" sz="3600" b="1" dirty="0">
                <a:solidFill>
                  <a:prstClr val="black"/>
                </a:solidFill>
              </a:rPr>
              <a:t>II. Didaktische Grundentscheidungen durch die BP-Kommission WBS</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8" name="Inhaltsplatzhalter 2"/>
          <p:cNvSpPr txBox="1">
            <a:spLocks/>
          </p:cNvSpPr>
          <p:nvPr/>
        </p:nvSpPr>
        <p:spPr>
          <a:xfrm>
            <a:off x="712033" y="2729853"/>
            <a:ext cx="7687981" cy="2598843"/>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Wingdings" pitchFamily="2" charset="2"/>
              <a:buAutoNum type="arabicPeriod"/>
            </a:pPr>
            <a:r>
              <a:rPr lang="de-DE" sz="3600" dirty="0">
                <a:latin typeface="+mn-lt"/>
              </a:rPr>
              <a:t>Kontinuitäten und Verstärkungen</a:t>
            </a:r>
          </a:p>
          <a:p>
            <a:pPr marL="514350" indent="-514350">
              <a:buFont typeface="Wingdings" pitchFamily="2" charset="2"/>
              <a:buAutoNum type="arabicPeriod"/>
            </a:pPr>
            <a:r>
              <a:rPr lang="de-DE" sz="3600" dirty="0">
                <a:latin typeface="+mn-lt"/>
              </a:rPr>
              <a:t>Bildungswert des Faches</a:t>
            </a:r>
          </a:p>
          <a:p>
            <a:pPr marL="514350" indent="-514350">
              <a:buFont typeface="Wingdings" pitchFamily="2" charset="2"/>
              <a:buAutoNum type="arabicPeriod"/>
            </a:pPr>
            <a:r>
              <a:rPr lang="de-DE" sz="3600" dirty="0">
                <a:latin typeface="+mn-lt"/>
              </a:rPr>
              <a:t>Didaktische Hinweise</a:t>
            </a:r>
          </a:p>
          <a:p>
            <a:pPr marL="514350" indent="-514350">
              <a:buFont typeface="Wingdings" pitchFamily="2" charset="2"/>
              <a:buAutoNum type="arabicPeriod"/>
            </a:pPr>
            <a:r>
              <a:rPr lang="de-DE" sz="3600" dirty="0">
                <a:latin typeface="+mn-lt"/>
              </a:rPr>
              <a:t>Modelle</a:t>
            </a:r>
          </a:p>
          <a:p>
            <a:pPr marL="514350" indent="-514350">
              <a:buFont typeface="Wingdings" pitchFamily="2" charset="2"/>
              <a:buAutoNum type="arabicPeriod"/>
            </a:pPr>
            <a:endParaRPr lang="de-DE" dirty="0"/>
          </a:p>
        </p:txBody>
      </p:sp>
      <p:sp>
        <p:nvSpPr>
          <p:cNvPr id="7" name="Fußzeilenplatzhalter 1"/>
          <p:cNvSpPr>
            <a:spLocks noGrp="1"/>
          </p:cNvSpPr>
          <p:nvPr>
            <p:ph type="ftr" sz="quarter" idx="11"/>
          </p:nvPr>
        </p:nvSpPr>
        <p:spPr>
          <a:xfrm>
            <a:off x="93202" y="6453188"/>
            <a:ext cx="4000496"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281920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828386"/>
            <a:ext cx="8892480" cy="1077218"/>
          </a:xfrm>
          <a:prstGeom prst="rect">
            <a:avLst/>
          </a:prstGeom>
          <a:solidFill>
            <a:schemeClr val="bg1"/>
          </a:solidFill>
        </p:spPr>
        <p:txBody>
          <a:bodyPr wrap="square" rtlCol="0">
            <a:spAutoFit/>
          </a:bodyPr>
          <a:lstStyle/>
          <a:p>
            <a:pPr algn="ctr"/>
            <a:r>
              <a:rPr lang="de-DE" sz="3200" b="1" dirty="0">
                <a:solidFill>
                  <a:prstClr val="black"/>
                </a:solidFill>
              </a:rPr>
              <a:t>Zusammensetzung der Bildungsplan-Kommission Wirtschaft, Berufs- und Studienorientierung</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graphicFrame>
        <p:nvGraphicFramePr>
          <p:cNvPr id="9" name="Inhaltsplatzhalter 7"/>
          <p:cNvGraphicFramePr>
            <a:graphicFrameLocks/>
          </p:cNvGraphicFramePr>
          <p:nvPr>
            <p:extLst>
              <p:ext uri="{D42A27DB-BD31-4B8C-83A1-F6EECF244321}">
                <p14:modId xmlns:p14="http://schemas.microsoft.com/office/powerpoint/2010/main" val="3479365653"/>
              </p:ext>
            </p:extLst>
          </p:nvPr>
        </p:nvGraphicFramePr>
        <p:xfrm>
          <a:off x="493278" y="1732377"/>
          <a:ext cx="62750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9"/>
          <p:cNvSpPr txBox="1"/>
          <p:nvPr/>
        </p:nvSpPr>
        <p:spPr>
          <a:xfrm>
            <a:off x="6768318" y="2795030"/>
            <a:ext cx="2094615" cy="1200329"/>
          </a:xfrm>
          <a:prstGeom prst="rect">
            <a:avLst/>
          </a:prstGeom>
          <a:noFill/>
        </p:spPr>
        <p:txBody>
          <a:bodyPr wrap="square" rtlCol="0">
            <a:spAutoFit/>
          </a:bodyPr>
          <a:lstStyle/>
          <a:p>
            <a:r>
              <a:rPr lang="de-DE" b="1" dirty="0"/>
              <a:t>Wissenschaftliche </a:t>
            </a:r>
            <a:br>
              <a:rPr lang="de-DE" b="1" dirty="0"/>
            </a:br>
            <a:r>
              <a:rPr lang="de-DE" b="1" dirty="0"/>
              <a:t>Begleitung: </a:t>
            </a:r>
          </a:p>
          <a:p>
            <a:r>
              <a:rPr lang="de-DE" dirty="0"/>
              <a:t>Prof. </a:t>
            </a:r>
            <a:r>
              <a:rPr lang="de-DE" dirty="0" err="1"/>
              <a:t>Schwieren</a:t>
            </a:r>
            <a:r>
              <a:rPr lang="de-DE" dirty="0"/>
              <a:t>, </a:t>
            </a:r>
            <a:br>
              <a:rPr lang="de-DE" dirty="0"/>
            </a:br>
            <a:r>
              <a:rPr lang="de-DE" dirty="0"/>
              <a:t>Uni Heidelberg</a:t>
            </a:r>
          </a:p>
        </p:txBody>
      </p:sp>
      <p:sp>
        <p:nvSpPr>
          <p:cNvPr id="8" name="Fußzeilenplatzhalter 1"/>
          <p:cNvSpPr>
            <a:spLocks noGrp="1"/>
          </p:cNvSpPr>
          <p:nvPr>
            <p:ph type="ftr" sz="quarter" idx="11"/>
          </p:nvPr>
        </p:nvSpPr>
        <p:spPr>
          <a:xfrm>
            <a:off x="93202" y="6453188"/>
            <a:ext cx="4127106"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29626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964483"/>
            <a:ext cx="8805517" cy="646331"/>
          </a:xfrm>
          <a:prstGeom prst="rect">
            <a:avLst/>
          </a:prstGeom>
          <a:solidFill>
            <a:schemeClr val="bg1"/>
          </a:solidFill>
        </p:spPr>
        <p:txBody>
          <a:bodyPr wrap="square" rtlCol="0">
            <a:spAutoFit/>
          </a:bodyPr>
          <a:lstStyle/>
          <a:p>
            <a:pPr algn="ctr"/>
            <a:r>
              <a:rPr lang="de-DE" sz="3600" b="1" dirty="0">
                <a:solidFill>
                  <a:prstClr val="black"/>
                </a:solidFill>
                <a:latin typeface="+mj-lt"/>
              </a:rPr>
              <a:t>Kontinuitäten und Verstärkungen</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8" name="Inhaltsplatzhalter 2"/>
          <p:cNvSpPr txBox="1">
            <a:spLocks/>
          </p:cNvSpPr>
          <p:nvPr/>
        </p:nvSpPr>
        <p:spPr>
          <a:xfrm>
            <a:off x="332509" y="1600200"/>
            <a:ext cx="8631010" cy="5257800"/>
          </a:xfrm>
          <a:prstGeom prst="rect">
            <a:avLst/>
          </a:prstGeom>
        </p:spPr>
        <p:txBody>
          <a:bodyPr>
            <a:normAutofit/>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de-DE" b="1" dirty="0">
                <a:latin typeface="+mn-lt"/>
              </a:rPr>
              <a:t>Kompetenzorientierung geschärft:</a:t>
            </a:r>
          </a:p>
          <a:p>
            <a:pPr>
              <a:buFontTx/>
              <a:buChar char="-"/>
            </a:pPr>
            <a:r>
              <a:rPr lang="de-DE" dirty="0">
                <a:latin typeface="+mn-lt"/>
              </a:rPr>
              <a:t>Operatoren: leicht modifiziert; 3 Anforderungsbereiche;</a:t>
            </a:r>
            <a:br>
              <a:rPr lang="de-DE" dirty="0">
                <a:latin typeface="+mn-lt"/>
              </a:rPr>
            </a:br>
            <a:r>
              <a:rPr lang="de-DE" dirty="0">
                <a:latin typeface="+mn-lt"/>
              </a:rPr>
              <a:t>alphabetisch; passgenau bei Kompetenzformulierungen </a:t>
            </a:r>
            <a:br>
              <a:rPr lang="de-DE" dirty="0">
                <a:latin typeface="+mn-lt"/>
              </a:rPr>
            </a:br>
            <a:r>
              <a:rPr lang="de-DE" dirty="0">
                <a:latin typeface="+mn-lt"/>
              </a:rPr>
              <a:t>als Mindeststandards formuliert</a:t>
            </a:r>
          </a:p>
          <a:p>
            <a:pPr>
              <a:buFontTx/>
              <a:buChar char="-"/>
            </a:pPr>
            <a:r>
              <a:rPr lang="de-DE" dirty="0">
                <a:latin typeface="+mn-lt"/>
              </a:rPr>
              <a:t>Prozessbezogene Kompetenzen: stets mitzudenken</a:t>
            </a:r>
          </a:p>
          <a:p>
            <a:pPr>
              <a:buFontTx/>
              <a:buChar char="-"/>
            </a:pPr>
            <a:r>
              <a:rPr lang="de-DE" dirty="0">
                <a:latin typeface="+mn-lt"/>
              </a:rPr>
              <a:t>Teilkompetenzen: </a:t>
            </a:r>
            <a:r>
              <a:rPr lang="de-DE" b="1" dirty="0">
                <a:solidFill>
                  <a:srgbClr val="C00000"/>
                </a:solidFill>
                <a:latin typeface="+mn-lt"/>
              </a:rPr>
              <a:t>„inseldidaktisch“  </a:t>
            </a:r>
            <a:r>
              <a:rPr lang="de-DE" dirty="0">
                <a:latin typeface="+mn-lt"/>
              </a:rPr>
              <a:t>formuliert: </a:t>
            </a:r>
          </a:p>
          <a:p>
            <a:pPr marL="0" indent="0">
              <a:buNone/>
            </a:pPr>
            <a:r>
              <a:rPr lang="de-DE" dirty="0">
                <a:latin typeface="+mn-lt"/>
              </a:rPr>
              <a:t>      → exemplarisch</a:t>
            </a:r>
            <a:br>
              <a:rPr lang="de-DE" dirty="0">
                <a:latin typeface="+mn-lt"/>
              </a:rPr>
            </a:br>
            <a:r>
              <a:rPr lang="de-DE" dirty="0">
                <a:latin typeface="+mn-lt"/>
              </a:rPr>
              <a:t>      → nicht Stoffe behandeln (L), sondern Können erwerben (S)</a:t>
            </a:r>
            <a:r>
              <a:rPr lang="de-DE" sz="2800" dirty="0">
                <a:latin typeface="+mn-lt"/>
              </a:rPr>
              <a:t>     </a:t>
            </a:r>
            <a:br>
              <a:rPr lang="de-DE" sz="2800" dirty="0">
                <a:latin typeface="+mn-lt"/>
              </a:rPr>
            </a:br>
            <a:r>
              <a:rPr lang="de-DE" sz="2800" dirty="0">
                <a:latin typeface="+mn-lt"/>
              </a:rPr>
              <a:t>        (</a:t>
            </a:r>
            <a:r>
              <a:rPr lang="de-DE" dirty="0">
                <a:latin typeface="+mn-lt"/>
              </a:rPr>
              <a:t>an welchen Themen auch immer) </a:t>
            </a:r>
          </a:p>
          <a:p>
            <a:pPr marL="0" indent="0">
              <a:buNone/>
            </a:pPr>
            <a:r>
              <a:rPr lang="de-DE" dirty="0">
                <a:latin typeface="+mn-lt"/>
              </a:rPr>
              <a:t>      → verhindert Ausweitung der Stofffülle</a:t>
            </a:r>
          </a:p>
          <a:p>
            <a:pPr>
              <a:buFont typeface="Wingdings" pitchFamily="2" charset="2"/>
              <a:buNone/>
            </a:pPr>
            <a:endParaRPr lang="de-DE" dirty="0"/>
          </a:p>
        </p:txBody>
      </p:sp>
      <p:sp>
        <p:nvSpPr>
          <p:cNvPr id="7" name="Fußzeilenplatzhalter 1"/>
          <p:cNvSpPr>
            <a:spLocks noGrp="1"/>
          </p:cNvSpPr>
          <p:nvPr>
            <p:ph type="ftr" sz="quarter" idx="11"/>
          </p:nvPr>
        </p:nvSpPr>
        <p:spPr>
          <a:xfrm>
            <a:off x="93202" y="6453188"/>
            <a:ext cx="4211512"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159395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847789"/>
            <a:ext cx="8913262" cy="1077218"/>
          </a:xfrm>
          <a:prstGeom prst="rect">
            <a:avLst/>
          </a:prstGeom>
          <a:solidFill>
            <a:schemeClr val="bg1"/>
          </a:solidFill>
        </p:spPr>
        <p:txBody>
          <a:bodyPr wrap="square" rtlCol="0">
            <a:spAutoFit/>
          </a:bodyPr>
          <a:lstStyle/>
          <a:p>
            <a:pPr algn="ctr"/>
            <a:r>
              <a:rPr lang="de-DE" sz="3200" b="1" dirty="0">
                <a:solidFill>
                  <a:prstClr val="black"/>
                </a:solidFill>
              </a:rPr>
              <a:t>Prozessbezogene Kompetenzen: </a:t>
            </a:r>
          </a:p>
          <a:p>
            <a:pPr algn="ctr"/>
            <a:r>
              <a:rPr lang="de-DE" sz="3200" b="1" dirty="0">
                <a:solidFill>
                  <a:prstClr val="black"/>
                </a:solidFill>
              </a:rPr>
              <a:t>Gesellschaftswissenschaften</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graphicFrame>
        <p:nvGraphicFramePr>
          <p:cNvPr id="9" name="Inhaltsplatzhalter 6"/>
          <p:cNvGraphicFramePr>
            <a:graphicFrameLocks/>
          </p:cNvGraphicFramePr>
          <p:nvPr>
            <p:extLst>
              <p:ext uri="{D42A27DB-BD31-4B8C-83A1-F6EECF244321}">
                <p14:modId xmlns:p14="http://schemas.microsoft.com/office/powerpoint/2010/main" val="408379604"/>
              </p:ext>
            </p:extLst>
          </p:nvPr>
        </p:nvGraphicFramePr>
        <p:xfrm>
          <a:off x="251519" y="1918590"/>
          <a:ext cx="8470205" cy="390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1"/>
          <p:cNvSpPr>
            <a:spLocks noGrp="1"/>
          </p:cNvSpPr>
          <p:nvPr>
            <p:ph type="ftr" sz="quarter" idx="11"/>
          </p:nvPr>
        </p:nvSpPr>
        <p:spPr>
          <a:xfrm>
            <a:off x="93202" y="6453188"/>
            <a:ext cx="4141173"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91244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945600"/>
            <a:ext cx="8913262" cy="646331"/>
          </a:xfrm>
          <a:prstGeom prst="rect">
            <a:avLst/>
          </a:prstGeom>
          <a:solidFill>
            <a:schemeClr val="bg1"/>
          </a:solidFill>
        </p:spPr>
        <p:txBody>
          <a:bodyPr wrap="square" rtlCol="0">
            <a:spAutoFit/>
          </a:bodyPr>
          <a:lstStyle/>
          <a:p>
            <a:pPr algn="ctr"/>
            <a:r>
              <a:rPr lang="de-DE" sz="3600" b="1" dirty="0">
                <a:solidFill>
                  <a:prstClr val="black"/>
                </a:solidFill>
              </a:rPr>
              <a:t>Bildungswert – Ausgangspunkt </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10" name="Inhaltsplatzhalter 2"/>
          <p:cNvSpPr txBox="1">
            <a:spLocks/>
          </p:cNvSpPr>
          <p:nvPr/>
        </p:nvSpPr>
        <p:spPr>
          <a:xfrm>
            <a:off x="107950" y="1571888"/>
            <a:ext cx="8849014" cy="4925144"/>
          </a:xfrm>
          <a:prstGeom prst="rect">
            <a:avLst/>
          </a:prstGeom>
        </p:spPr>
        <p:txBody>
          <a:bodyPr>
            <a:normAutofit/>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Wingdings" pitchFamily="2" charset="2"/>
              <a:buNone/>
            </a:pPr>
            <a:endParaRPr lang="de-DE" b="1" dirty="0">
              <a:solidFill>
                <a:schemeClr val="accent5">
                  <a:lumMod val="50000"/>
                </a:schemeClr>
              </a:solidFill>
              <a:latin typeface="+mn-lt"/>
            </a:endParaRPr>
          </a:p>
          <a:p>
            <a:pPr indent="0">
              <a:buNone/>
            </a:pPr>
            <a:r>
              <a:rPr lang="de-DE" b="1" dirty="0">
                <a:latin typeface="+mn-lt"/>
              </a:rPr>
              <a:t>1. Satz BP zum Bildungswert des Faches: </a:t>
            </a:r>
            <a:br>
              <a:rPr lang="de-DE" b="1" dirty="0">
                <a:latin typeface="+mn-lt"/>
              </a:rPr>
            </a:br>
            <a:r>
              <a:rPr lang="de-DE" b="1" dirty="0">
                <a:solidFill>
                  <a:schemeClr val="accent5">
                    <a:lumMod val="50000"/>
                  </a:schemeClr>
                </a:solidFill>
                <a:latin typeface="+mn-lt"/>
              </a:rPr>
              <a:t>„Das Grundproblem des Wirtschaftens ist: Wie kann eine effiziente und gleichzeitig gerechte Versorgung trotz begrenzter Ressourcen erreicht werden“.</a:t>
            </a:r>
            <a:endParaRPr lang="de-DE" b="1" i="1" dirty="0">
              <a:solidFill>
                <a:schemeClr val="accent5">
                  <a:lumMod val="50000"/>
                </a:schemeClr>
              </a:solidFill>
              <a:latin typeface="+mn-lt"/>
            </a:endParaRPr>
          </a:p>
          <a:p>
            <a:pPr indent="0">
              <a:buFont typeface="Wingdings" pitchFamily="2" charset="2"/>
              <a:buNone/>
            </a:pPr>
            <a:endParaRPr lang="de-DE" dirty="0">
              <a:latin typeface="+mn-lt"/>
            </a:endParaRPr>
          </a:p>
          <a:p>
            <a:pPr indent="0">
              <a:buFont typeface="Wingdings" pitchFamily="2" charset="2"/>
              <a:buNone/>
            </a:pPr>
            <a:r>
              <a:rPr lang="de-DE" sz="2000" i="1" dirty="0">
                <a:latin typeface="+mn-lt"/>
              </a:rPr>
              <a:t>Zum Vergleich – so lautet z.B. bei Tim </a:t>
            </a:r>
            <a:r>
              <a:rPr lang="de-DE" sz="2000" i="1" dirty="0" err="1">
                <a:latin typeface="+mn-lt"/>
              </a:rPr>
              <a:t>Engartner</a:t>
            </a:r>
            <a:r>
              <a:rPr lang="de-DE" sz="2000" i="1" dirty="0">
                <a:latin typeface="+mn-lt"/>
              </a:rPr>
              <a:t> die Grundfrage: </a:t>
            </a:r>
            <a:r>
              <a:rPr lang="de-DE" dirty="0">
                <a:latin typeface="+mn-lt"/>
              </a:rPr>
              <a:t/>
            </a:r>
            <a:br>
              <a:rPr lang="de-DE" dirty="0">
                <a:latin typeface="+mn-lt"/>
              </a:rPr>
            </a:br>
            <a:r>
              <a:rPr lang="de-DE" dirty="0">
                <a:latin typeface="+mn-lt"/>
              </a:rPr>
              <a:t>„Wie können Menschen ihre Interessen und Bedürfnisse so koordinieren, dass sich ihr Zusammenleben … friedlich, solidarisch und zu ihrer eigenen Zufriedenheit gestaltet</a:t>
            </a:r>
            <a:r>
              <a:rPr lang="de-DE" i="1" dirty="0">
                <a:latin typeface="+mn-lt"/>
              </a:rPr>
              <a:t>?“ </a:t>
            </a:r>
          </a:p>
          <a:p>
            <a:pPr algn="ctr">
              <a:buFont typeface="Wingdings" pitchFamily="2" charset="2"/>
              <a:buNone/>
            </a:pPr>
            <a:r>
              <a:rPr lang="de-DE" i="1" dirty="0">
                <a:latin typeface="+mn-lt"/>
              </a:rPr>
              <a:t>	</a:t>
            </a:r>
            <a:r>
              <a:rPr lang="de-DE" sz="2000" i="1" dirty="0">
                <a:latin typeface="+mn-lt"/>
              </a:rPr>
              <a:t>(Tim </a:t>
            </a:r>
            <a:r>
              <a:rPr lang="de-DE" sz="2000" i="1" dirty="0" err="1">
                <a:latin typeface="+mn-lt"/>
              </a:rPr>
              <a:t>Engartner</a:t>
            </a:r>
            <a:r>
              <a:rPr lang="de-DE" sz="2000" i="1" dirty="0">
                <a:latin typeface="+mn-lt"/>
              </a:rPr>
              <a:t>, Didaktik des Ökonomie- und Politikunterrichts 2010)</a:t>
            </a:r>
          </a:p>
          <a:p>
            <a:endParaRPr lang="de-DE" dirty="0">
              <a:latin typeface="+mn-lt"/>
            </a:endParaRPr>
          </a:p>
        </p:txBody>
      </p:sp>
      <p:sp>
        <p:nvSpPr>
          <p:cNvPr id="7" name="Fußzeilenplatzhalter 1"/>
          <p:cNvSpPr>
            <a:spLocks noGrp="1"/>
          </p:cNvSpPr>
          <p:nvPr>
            <p:ph type="ftr" sz="quarter" idx="11"/>
          </p:nvPr>
        </p:nvSpPr>
        <p:spPr>
          <a:xfrm>
            <a:off x="93202" y="6453188"/>
            <a:ext cx="4028632"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214606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964483"/>
            <a:ext cx="8913262" cy="646331"/>
          </a:xfrm>
          <a:prstGeom prst="rect">
            <a:avLst/>
          </a:prstGeom>
          <a:solidFill>
            <a:schemeClr val="bg1"/>
          </a:solidFill>
        </p:spPr>
        <p:txBody>
          <a:bodyPr wrap="square" rtlCol="0">
            <a:spAutoFit/>
          </a:bodyPr>
          <a:lstStyle/>
          <a:p>
            <a:pPr algn="ctr"/>
            <a:r>
              <a:rPr lang="de-DE" sz="3600" b="1" dirty="0">
                <a:solidFill>
                  <a:prstClr val="black"/>
                </a:solidFill>
                <a:latin typeface="+mj-lt"/>
              </a:rPr>
              <a:t>Didaktische Hinweise</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10" name="Inhaltsplatzhalter 2"/>
          <p:cNvSpPr txBox="1">
            <a:spLocks/>
          </p:cNvSpPr>
          <p:nvPr/>
        </p:nvSpPr>
        <p:spPr>
          <a:xfrm>
            <a:off x="107950" y="1571888"/>
            <a:ext cx="8849014" cy="4925144"/>
          </a:xfrm>
          <a:prstGeom prst="rect">
            <a:avLst/>
          </a:prstGeom>
        </p:spPr>
        <p:txBody>
          <a:bodyPr>
            <a:normAutofit/>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Wingdings" pitchFamily="2" charset="2"/>
              <a:buNone/>
            </a:pPr>
            <a:endParaRPr lang="de-DE" dirty="0">
              <a:latin typeface="+mn-lt"/>
            </a:endParaRPr>
          </a:p>
        </p:txBody>
      </p:sp>
      <p:sp>
        <p:nvSpPr>
          <p:cNvPr id="8" name="Rechteck 7"/>
          <p:cNvSpPr/>
          <p:nvPr/>
        </p:nvSpPr>
        <p:spPr>
          <a:xfrm>
            <a:off x="619408" y="1754682"/>
            <a:ext cx="7990449" cy="4462760"/>
          </a:xfrm>
          <a:prstGeom prst="rect">
            <a:avLst/>
          </a:prstGeom>
        </p:spPr>
        <p:txBody>
          <a:bodyPr wrap="square">
            <a:spAutoFit/>
          </a:bodyPr>
          <a:lstStyle/>
          <a:p>
            <a:pPr>
              <a:buFont typeface="Arial" pitchFamily="34" charset="0"/>
              <a:buChar char="•"/>
            </a:pPr>
            <a:r>
              <a:rPr lang="de-DE" sz="3200" dirty="0">
                <a:solidFill>
                  <a:schemeClr val="tx2">
                    <a:lumMod val="75000"/>
                  </a:schemeClr>
                </a:solidFill>
              </a:rPr>
              <a:t> „Ökonomieunterricht ist prinzipiell der  </a:t>
            </a:r>
            <a:br>
              <a:rPr lang="de-DE" sz="3200" dirty="0">
                <a:solidFill>
                  <a:schemeClr val="tx2">
                    <a:lumMod val="75000"/>
                  </a:schemeClr>
                </a:solidFill>
              </a:rPr>
            </a:br>
            <a:r>
              <a:rPr lang="de-DE" sz="3200" dirty="0">
                <a:solidFill>
                  <a:schemeClr val="tx2">
                    <a:lumMod val="75000"/>
                  </a:schemeClr>
                </a:solidFill>
              </a:rPr>
              <a:t>  </a:t>
            </a:r>
            <a:r>
              <a:rPr lang="de-DE" sz="3200" b="1" dirty="0">
                <a:solidFill>
                  <a:schemeClr val="tx2">
                    <a:lumMod val="75000"/>
                  </a:schemeClr>
                </a:solidFill>
              </a:rPr>
              <a:t>Problemorientierung</a:t>
            </a:r>
            <a:r>
              <a:rPr lang="de-DE" sz="3200" dirty="0">
                <a:solidFill>
                  <a:schemeClr val="tx2">
                    <a:lumMod val="75000"/>
                  </a:schemeClr>
                </a:solidFill>
              </a:rPr>
              <a:t> verpflichtet …“ </a:t>
            </a:r>
            <a:r>
              <a:rPr lang="de-DE" sz="3200" i="1" dirty="0">
                <a:solidFill>
                  <a:schemeClr val="tx2">
                    <a:lumMod val="75000"/>
                  </a:schemeClr>
                </a:solidFill>
              </a:rPr>
              <a:t>(1.Satz)</a:t>
            </a:r>
          </a:p>
          <a:p>
            <a:pPr>
              <a:buFont typeface="Arial" pitchFamily="34" charset="0"/>
              <a:buChar char="•"/>
            </a:pPr>
            <a:r>
              <a:rPr lang="de-DE" sz="3200" i="1" dirty="0">
                <a:solidFill>
                  <a:schemeClr val="accent1">
                    <a:lumMod val="50000"/>
                  </a:schemeClr>
                </a:solidFill>
              </a:rPr>
              <a:t> </a:t>
            </a:r>
            <a:r>
              <a:rPr lang="de-DE" sz="3200" b="1" dirty="0"/>
              <a:t>Handlungsorientierung</a:t>
            </a:r>
            <a:r>
              <a:rPr lang="de-DE" sz="3200" dirty="0"/>
              <a:t> über Simulationen </a:t>
            </a:r>
            <a:br>
              <a:rPr lang="de-DE" sz="3200" dirty="0"/>
            </a:br>
            <a:r>
              <a:rPr lang="de-DE" sz="3200" dirty="0"/>
              <a:t>   und Planspiele zentral    </a:t>
            </a:r>
          </a:p>
          <a:p>
            <a:pPr algn="ctr">
              <a:buFont typeface="Arial" pitchFamily="34" charset="0"/>
              <a:buChar char="•"/>
            </a:pPr>
            <a:r>
              <a:rPr lang="de-DE" dirty="0"/>
              <a:t>vgl. </a:t>
            </a:r>
            <a:r>
              <a:rPr lang="de-DE" dirty="0">
                <a:hlinkClick r:id="rId2"/>
              </a:rPr>
              <a:t>http://lehrerfortbildung-bw.de/faecher/wirtschaft/gym/fb1_2/06_sim/plan/uebersicht/</a:t>
            </a:r>
            <a:endParaRPr lang="de-DE" dirty="0"/>
          </a:p>
          <a:p>
            <a:pPr>
              <a:buFont typeface="Arial" pitchFamily="34" charset="0"/>
              <a:buChar char="•"/>
            </a:pPr>
            <a:r>
              <a:rPr lang="de-DE" sz="2800" dirty="0"/>
              <a:t> </a:t>
            </a:r>
            <a:r>
              <a:rPr lang="de-DE" sz="3200" dirty="0"/>
              <a:t>ausdrücklicher Bezug zum </a:t>
            </a:r>
            <a:r>
              <a:rPr lang="de-DE" sz="3200" b="1" dirty="0"/>
              <a:t>Beutelsbacher</a:t>
            </a:r>
            <a:r>
              <a:rPr lang="de-DE" sz="3200" dirty="0"/>
              <a:t> </a:t>
            </a:r>
            <a:br>
              <a:rPr lang="de-DE" sz="3200" dirty="0"/>
            </a:br>
            <a:r>
              <a:rPr lang="de-DE" sz="3200" dirty="0"/>
              <a:t>  </a:t>
            </a:r>
            <a:r>
              <a:rPr lang="de-DE" sz="3200" b="1" dirty="0"/>
              <a:t>Konsens</a:t>
            </a:r>
            <a:r>
              <a:rPr lang="de-DE" sz="3200" dirty="0"/>
              <a:t>: Kontroversität, Pluralität und </a:t>
            </a:r>
            <a:br>
              <a:rPr lang="de-DE" sz="3200" dirty="0"/>
            </a:br>
            <a:r>
              <a:rPr lang="de-DE" sz="3200" dirty="0"/>
              <a:t>  Überwältigungsverbot </a:t>
            </a:r>
          </a:p>
          <a:p>
            <a:endParaRPr lang="de-DE" sz="2400" dirty="0"/>
          </a:p>
        </p:txBody>
      </p:sp>
      <p:sp>
        <p:nvSpPr>
          <p:cNvPr id="9" name="Fußzeilenplatzhalter 1"/>
          <p:cNvSpPr>
            <a:spLocks noGrp="1"/>
          </p:cNvSpPr>
          <p:nvPr>
            <p:ph type="ftr" sz="quarter" idx="11"/>
          </p:nvPr>
        </p:nvSpPr>
        <p:spPr>
          <a:xfrm>
            <a:off x="93202" y="6453188"/>
            <a:ext cx="4028632"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27412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798528"/>
            <a:ext cx="8913262" cy="1077218"/>
          </a:xfrm>
          <a:prstGeom prst="rect">
            <a:avLst/>
          </a:prstGeom>
          <a:solidFill>
            <a:schemeClr val="bg1"/>
          </a:solidFill>
        </p:spPr>
        <p:txBody>
          <a:bodyPr wrap="square" rtlCol="0">
            <a:spAutoFit/>
          </a:bodyPr>
          <a:lstStyle/>
          <a:p>
            <a:pPr algn="ctr"/>
            <a:r>
              <a:rPr lang="de-DE" sz="3200" b="1" dirty="0">
                <a:solidFill>
                  <a:prstClr val="black"/>
                </a:solidFill>
                <a:latin typeface="+mj-lt"/>
              </a:rPr>
              <a:t>Einige konkrete Beispiele </a:t>
            </a:r>
          </a:p>
          <a:p>
            <a:pPr algn="ctr"/>
            <a:r>
              <a:rPr lang="de-DE" sz="3200" b="1" dirty="0">
                <a:solidFill>
                  <a:prstClr val="black"/>
                </a:solidFill>
                <a:latin typeface="+mj-lt"/>
              </a:rPr>
              <a:t>aus dem Bildungsplan WBS</a:t>
            </a:r>
          </a:p>
        </p:txBody>
      </p:sp>
      <p:sp>
        <p:nvSpPr>
          <p:cNvPr id="10" name="Inhaltsplatzhalter 2"/>
          <p:cNvSpPr txBox="1">
            <a:spLocks/>
          </p:cNvSpPr>
          <p:nvPr/>
        </p:nvSpPr>
        <p:spPr>
          <a:xfrm>
            <a:off x="107950" y="1571888"/>
            <a:ext cx="8849014" cy="4925144"/>
          </a:xfrm>
          <a:prstGeom prst="rect">
            <a:avLst/>
          </a:prstGeom>
        </p:spPr>
        <p:txBody>
          <a:bodyPr>
            <a:normAutofit/>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Wingdings" pitchFamily="2" charset="2"/>
              <a:buNone/>
            </a:pPr>
            <a:endParaRPr lang="de-DE" dirty="0">
              <a:latin typeface="+mn-lt"/>
            </a:endParaRPr>
          </a:p>
        </p:txBody>
      </p:sp>
      <p:sp>
        <p:nvSpPr>
          <p:cNvPr id="8" name="Rechteck 7"/>
          <p:cNvSpPr/>
          <p:nvPr/>
        </p:nvSpPr>
        <p:spPr>
          <a:xfrm>
            <a:off x="540492" y="1898095"/>
            <a:ext cx="8281390" cy="4555093"/>
          </a:xfrm>
          <a:prstGeom prst="rect">
            <a:avLst/>
          </a:prstGeom>
        </p:spPr>
        <p:txBody>
          <a:bodyPr wrap="square">
            <a:spAutoFit/>
          </a:bodyPr>
          <a:lstStyle/>
          <a:p>
            <a:pPr>
              <a:buFont typeface="Arial" pitchFamily="34" charset="0"/>
              <a:buChar char="•"/>
            </a:pPr>
            <a:r>
              <a:rPr lang="de-DE" sz="2400" b="1" dirty="0"/>
              <a:t> </a:t>
            </a:r>
            <a:r>
              <a:rPr lang="de-DE" sz="2200" b="1" dirty="0"/>
              <a:t>P</a:t>
            </a:r>
            <a:r>
              <a:rPr lang="de-DE" sz="2200" dirty="0"/>
              <a:t>roblemorientierung. z.B. grundsätzlich in Analysekompetenz 2 gefordert</a:t>
            </a:r>
          </a:p>
          <a:p>
            <a:pPr>
              <a:buFont typeface="Arial" pitchFamily="34" charset="0"/>
              <a:buChar char="•"/>
            </a:pPr>
            <a:r>
              <a:rPr lang="de-DE" sz="2200" dirty="0"/>
              <a:t> </a:t>
            </a:r>
            <a:r>
              <a:rPr lang="de-DE" sz="2200" b="1" dirty="0" err="1"/>
              <a:t>K</a:t>
            </a:r>
            <a:r>
              <a:rPr lang="de-DE" sz="2200" dirty="0" err="1"/>
              <a:t>ontroversität</a:t>
            </a:r>
            <a:r>
              <a:rPr lang="de-DE" sz="2200" dirty="0"/>
              <a:t> z.B. in folgenden Inhaltsstandards:</a:t>
            </a:r>
          </a:p>
          <a:p>
            <a:pPr>
              <a:buFontTx/>
              <a:buChar char="-"/>
            </a:pPr>
            <a:r>
              <a:rPr lang="de-DE" sz="2200" dirty="0"/>
              <a:t>Kl.8: Marktmodell und seine Grenzen; Marktmacht</a:t>
            </a:r>
          </a:p>
          <a:p>
            <a:pPr>
              <a:buFontTx/>
              <a:buChar char="-"/>
            </a:pPr>
            <a:r>
              <a:rPr lang="de-DE" sz="2200" dirty="0"/>
              <a:t>Kl.9: prekäre Arbeitsverhältnisse</a:t>
            </a:r>
          </a:p>
          <a:p>
            <a:pPr>
              <a:buFontTx/>
              <a:buChar char="-"/>
            </a:pPr>
            <a:r>
              <a:rPr lang="de-DE" sz="2200" dirty="0"/>
              <a:t>Kl.10: Freiheit vs. Gleichheit; Was ist „Wohl-Stand“?</a:t>
            </a:r>
          </a:p>
          <a:p>
            <a:pPr>
              <a:buFont typeface="Arial" pitchFamily="34" charset="0"/>
              <a:buChar char="•"/>
            </a:pPr>
            <a:r>
              <a:rPr lang="de-DE" sz="2200" dirty="0"/>
              <a:t> </a:t>
            </a:r>
            <a:r>
              <a:rPr lang="de-DE" sz="2200" b="1" dirty="0"/>
              <a:t>P</a:t>
            </a:r>
            <a:r>
              <a:rPr lang="de-DE" sz="2200" dirty="0"/>
              <a:t>luralität: </a:t>
            </a:r>
          </a:p>
          <a:p>
            <a:r>
              <a:rPr lang="de-DE" sz="2200" dirty="0"/>
              <a:t>- Modellpluralismus etwa in bei Verhaltenstheorie in Leitgedanken formuliert (vgl. auch die in den Leitperspektiven festgelegte Ausrichtung am „christlichen Menschenbild“) </a:t>
            </a:r>
          </a:p>
          <a:p>
            <a:r>
              <a:rPr lang="de-DE" sz="2200" dirty="0"/>
              <a:t>- grundsätzlich in Analysekompetenz 3; in den Inhaltsstandards Kl.8 z.B. Teilkompetenz 8 und 13</a:t>
            </a:r>
          </a:p>
          <a:p>
            <a:endParaRPr lang="de-DE" sz="2400" dirty="0"/>
          </a:p>
        </p:txBody>
      </p:sp>
      <p:sp>
        <p:nvSpPr>
          <p:cNvPr id="9" name="Textfeld 8"/>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11" name="Fußzeilenplatzhalter 1"/>
          <p:cNvSpPr>
            <a:spLocks noGrp="1"/>
          </p:cNvSpPr>
          <p:nvPr>
            <p:ph type="ftr" sz="quarter" idx="11"/>
          </p:nvPr>
        </p:nvSpPr>
        <p:spPr>
          <a:xfrm>
            <a:off x="93202" y="6453188"/>
            <a:ext cx="4056767"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27412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873981"/>
            <a:ext cx="8913262" cy="646331"/>
          </a:xfrm>
          <a:prstGeom prst="rect">
            <a:avLst/>
          </a:prstGeom>
          <a:solidFill>
            <a:schemeClr val="bg1"/>
          </a:solidFill>
        </p:spPr>
        <p:txBody>
          <a:bodyPr wrap="square" rtlCol="0">
            <a:spAutoFit/>
          </a:bodyPr>
          <a:lstStyle/>
          <a:p>
            <a:pPr algn="ctr"/>
            <a:r>
              <a:rPr lang="de-DE" sz="3600" b="1" dirty="0">
                <a:solidFill>
                  <a:prstClr val="black"/>
                </a:solidFill>
                <a:latin typeface="+mj-lt"/>
              </a:rPr>
              <a:t>Referenzrahmen</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pic>
        <p:nvPicPr>
          <p:cNvPr id="12" name="Inhaltsplatzhalter 3" descr="http://bildungsplaene-bw.de/site/bildungsplan/get/3120395/gym-wbs-01.png"/>
          <p:cNvPicPr>
            <a:picLocks/>
          </p:cNvPicPr>
          <p:nvPr/>
        </p:nvPicPr>
        <p:blipFill>
          <a:blip r:embed="rId2" cstate="print"/>
          <a:srcRect/>
          <a:stretch>
            <a:fillRect/>
          </a:stretch>
        </p:blipFill>
        <p:spPr bwMode="auto">
          <a:xfrm>
            <a:off x="2166425" y="1428020"/>
            <a:ext cx="4601893" cy="4395676"/>
          </a:xfrm>
          <a:prstGeom prst="rect">
            <a:avLst/>
          </a:prstGeom>
          <a:noFill/>
          <a:ln w="9525">
            <a:noFill/>
            <a:miter lim="800000"/>
            <a:headEnd/>
            <a:tailEnd/>
          </a:ln>
        </p:spPr>
      </p:pic>
      <p:sp>
        <p:nvSpPr>
          <p:cNvPr id="7" name="Fußzeilenplatzhalter 1"/>
          <p:cNvSpPr>
            <a:spLocks noGrp="1"/>
          </p:cNvSpPr>
          <p:nvPr>
            <p:ph type="ftr" sz="quarter" idx="11"/>
          </p:nvPr>
        </p:nvSpPr>
        <p:spPr>
          <a:xfrm>
            <a:off x="93202" y="6453188"/>
            <a:ext cx="4028632"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2453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897875"/>
            <a:ext cx="8913262" cy="553998"/>
          </a:xfrm>
          <a:prstGeom prst="rect">
            <a:avLst/>
          </a:prstGeom>
          <a:solidFill>
            <a:schemeClr val="bg1"/>
          </a:solidFill>
        </p:spPr>
        <p:txBody>
          <a:bodyPr wrap="square" rtlCol="0">
            <a:spAutoFit/>
          </a:bodyPr>
          <a:lstStyle/>
          <a:p>
            <a:pPr algn="ctr"/>
            <a:r>
              <a:rPr lang="de-DE" sz="3000" b="1" dirty="0">
                <a:solidFill>
                  <a:prstClr val="black"/>
                </a:solidFill>
              </a:rPr>
              <a:t>Zentrale Grundsatzentscheidung: Das „3-D-Modell“</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9" name="Ellipse 8"/>
          <p:cNvSpPr/>
          <p:nvPr/>
        </p:nvSpPr>
        <p:spPr>
          <a:xfrm>
            <a:off x="2393758" y="1502690"/>
            <a:ext cx="4616642" cy="432100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dirty="0">
                <a:solidFill>
                  <a:schemeClr val="tx1"/>
                </a:solidFill>
              </a:rPr>
              <a:t>III: Ökonomisches System beurteilen und gestalten</a:t>
            </a:r>
            <a:endParaRPr lang="de-DE" sz="2000" dirty="0"/>
          </a:p>
        </p:txBody>
      </p:sp>
      <p:sp>
        <p:nvSpPr>
          <p:cNvPr id="10" name="Ellipse 9"/>
          <p:cNvSpPr/>
          <p:nvPr/>
        </p:nvSpPr>
        <p:spPr>
          <a:xfrm>
            <a:off x="2771273" y="2871537"/>
            <a:ext cx="3861611" cy="29763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chemeClr val="tx1"/>
                </a:solidFill>
              </a:rPr>
              <a:t>II: Interessenkonstellationen analysieren, bewerten und gestalten</a:t>
            </a:r>
          </a:p>
        </p:txBody>
      </p:sp>
      <p:sp>
        <p:nvSpPr>
          <p:cNvPr id="11" name="Ellipse 10"/>
          <p:cNvSpPr/>
          <p:nvPr/>
        </p:nvSpPr>
        <p:spPr>
          <a:xfrm>
            <a:off x="3285345" y="4491788"/>
            <a:ext cx="2833466" cy="135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 Entscheidungen analysieren, bewerten, gestalten</a:t>
            </a:r>
          </a:p>
        </p:txBody>
      </p:sp>
      <p:sp>
        <p:nvSpPr>
          <p:cNvPr id="12" name="Pfeil nach rechts 11"/>
          <p:cNvSpPr/>
          <p:nvPr/>
        </p:nvSpPr>
        <p:spPr>
          <a:xfrm>
            <a:off x="788694" y="1764754"/>
            <a:ext cx="2160000" cy="12600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dirty="0">
                <a:solidFill>
                  <a:schemeClr val="tx1"/>
                </a:solidFill>
              </a:rPr>
              <a:t>System-perspektive</a:t>
            </a:r>
          </a:p>
        </p:txBody>
      </p:sp>
      <p:sp>
        <p:nvSpPr>
          <p:cNvPr id="13" name="Pfeil nach rechts 12"/>
          <p:cNvSpPr/>
          <p:nvPr/>
        </p:nvSpPr>
        <p:spPr>
          <a:xfrm>
            <a:off x="789238" y="3181916"/>
            <a:ext cx="2160000" cy="12600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dirty="0">
                <a:solidFill>
                  <a:schemeClr val="tx1"/>
                </a:solidFill>
              </a:rPr>
              <a:t>Beziehungs-perspektive</a:t>
            </a:r>
          </a:p>
        </p:txBody>
      </p:sp>
      <p:sp>
        <p:nvSpPr>
          <p:cNvPr id="14" name="Pfeil nach rechts 13"/>
          <p:cNvSpPr/>
          <p:nvPr/>
        </p:nvSpPr>
        <p:spPr>
          <a:xfrm>
            <a:off x="795924" y="4526196"/>
            <a:ext cx="2160000" cy="12600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dirty="0">
                <a:solidFill>
                  <a:schemeClr val="bg1"/>
                </a:solidFill>
              </a:rPr>
              <a:t>individuelle Perspektive</a:t>
            </a:r>
          </a:p>
        </p:txBody>
      </p:sp>
      <p:sp>
        <p:nvSpPr>
          <p:cNvPr id="15" name="Fußzeilenplatzhalter 1"/>
          <p:cNvSpPr>
            <a:spLocks noGrp="1"/>
          </p:cNvSpPr>
          <p:nvPr>
            <p:ph type="ftr" sz="quarter" idx="11"/>
          </p:nvPr>
        </p:nvSpPr>
        <p:spPr>
          <a:xfrm>
            <a:off x="93202" y="6453188"/>
            <a:ext cx="4366256"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269504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5" name="Textfeld 4"/>
          <p:cNvSpPr txBox="1"/>
          <p:nvPr/>
        </p:nvSpPr>
        <p:spPr>
          <a:xfrm>
            <a:off x="158002" y="964483"/>
            <a:ext cx="8805517" cy="830997"/>
          </a:xfrm>
          <a:prstGeom prst="rect">
            <a:avLst/>
          </a:prstGeom>
          <a:solidFill>
            <a:schemeClr val="bg1"/>
          </a:solidFill>
        </p:spPr>
        <p:txBody>
          <a:bodyPr wrap="square" rtlCol="0">
            <a:spAutoFit/>
          </a:bodyPr>
          <a:lstStyle/>
          <a:p>
            <a:pPr algn="ctr"/>
            <a:r>
              <a:rPr lang="de-DE" sz="4800" b="1" dirty="0">
                <a:solidFill>
                  <a:prstClr val="black"/>
                </a:solidFill>
                <a:effectLst>
                  <a:outerShdw blurRad="38100" dist="38100" dir="2700000" algn="tl">
                    <a:srgbClr val="000000">
                      <a:alpha val="43137"/>
                    </a:srgbClr>
                  </a:outerShdw>
                </a:effectLst>
              </a:rPr>
              <a:t>I. Vorentscheidungen</a:t>
            </a:r>
          </a:p>
        </p:txBody>
      </p:sp>
      <p:sp>
        <p:nvSpPr>
          <p:cNvPr id="6" name="Inhaltsplatzhalter 1"/>
          <p:cNvSpPr txBox="1">
            <a:spLocks/>
          </p:cNvSpPr>
          <p:nvPr/>
        </p:nvSpPr>
        <p:spPr>
          <a:xfrm>
            <a:off x="1331474" y="2440861"/>
            <a:ext cx="7439892" cy="3119469"/>
          </a:xfrm>
          <a:prstGeom prst="rect">
            <a:avLst/>
          </a:prstGeom>
        </p:spPr>
        <p:txBody>
          <a:bodyPr>
            <a:noAutofit/>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itchFamily="2" charset="2"/>
              <a:buAutoNum type="arabicPeriod"/>
            </a:pPr>
            <a:r>
              <a:rPr lang="de-DE" sz="3200" dirty="0">
                <a:latin typeface="+mn-lt"/>
                <a:cs typeface="Arial" charset="0"/>
              </a:rPr>
              <a:t>Eigenständiges Fach</a:t>
            </a:r>
          </a:p>
          <a:p>
            <a:pPr marL="457200" indent="-457200">
              <a:buFont typeface="Wingdings" pitchFamily="2" charset="2"/>
              <a:buAutoNum type="arabicPeriod"/>
            </a:pPr>
            <a:r>
              <a:rPr lang="de-DE" sz="3200" dirty="0">
                <a:latin typeface="+mn-lt"/>
                <a:cs typeface="Arial" charset="0"/>
              </a:rPr>
              <a:t>Stundenkontingente</a:t>
            </a:r>
          </a:p>
          <a:p>
            <a:pPr marL="457200" indent="-457200">
              <a:buFont typeface="Wingdings" pitchFamily="2" charset="2"/>
              <a:buAutoNum type="arabicPeriod"/>
            </a:pPr>
            <a:r>
              <a:rPr lang="de-DE" sz="3200" dirty="0">
                <a:latin typeface="+mn-lt"/>
                <a:cs typeface="Arial" charset="0"/>
              </a:rPr>
              <a:t>Leitperspektiven</a:t>
            </a:r>
          </a:p>
          <a:p>
            <a:pPr marL="457200" indent="-457200">
              <a:buFont typeface="Wingdings" pitchFamily="2" charset="2"/>
              <a:buAutoNum type="arabicPeriod"/>
            </a:pPr>
            <a:r>
              <a:rPr lang="de-DE" sz="3200" dirty="0">
                <a:latin typeface="+mn-lt"/>
                <a:cs typeface="Arial" charset="0"/>
              </a:rPr>
              <a:t>Aufbau und Lesart der neuen Bildungspläne</a:t>
            </a:r>
          </a:p>
          <a:p>
            <a:pPr marL="457200" indent="-457200">
              <a:buFont typeface="Wingdings" pitchFamily="2" charset="2"/>
              <a:buNone/>
            </a:pPr>
            <a:endParaRPr lang="de-DE" sz="2800" dirty="0">
              <a:cs typeface="Arial" charset="0"/>
            </a:endParaRPr>
          </a:p>
          <a:p>
            <a:pPr marL="457200" indent="-457200">
              <a:buFont typeface="Wingdings" pitchFamily="2" charset="2"/>
              <a:buAutoNum type="arabicPeriod"/>
            </a:pPr>
            <a:endParaRPr lang="de-DE" sz="2800" dirty="0">
              <a:cs typeface="Arial" charset="0"/>
            </a:endParaRPr>
          </a:p>
        </p:txBody>
      </p:sp>
      <p:sp>
        <p:nvSpPr>
          <p:cNvPr id="2" name="Rechteck 1"/>
          <p:cNvSpPr/>
          <p:nvPr/>
        </p:nvSpPr>
        <p:spPr>
          <a:xfrm>
            <a:off x="72737" y="1609864"/>
            <a:ext cx="9071263" cy="646331"/>
          </a:xfrm>
          <a:prstGeom prst="rect">
            <a:avLst/>
          </a:prstGeom>
        </p:spPr>
        <p:txBody>
          <a:bodyPr wrap="square">
            <a:spAutoFit/>
          </a:bodyPr>
          <a:lstStyle/>
          <a:p>
            <a:pPr algn="ctr"/>
            <a:r>
              <a:rPr lang="de-DE" sz="3600" b="1" cap="small" dirty="0">
                <a:cs typeface="Calibri"/>
              </a:rPr>
              <a:t>Eckpunkte der Bildungsplanreform</a:t>
            </a:r>
            <a:endParaRPr lang="de-DE" sz="3600" b="1" dirty="0"/>
          </a:p>
        </p:txBody>
      </p:sp>
      <p:sp>
        <p:nvSpPr>
          <p:cNvPr id="8" name="Fußzeilenplatzhalter 1"/>
          <p:cNvSpPr>
            <a:spLocks noGrp="1"/>
          </p:cNvSpPr>
          <p:nvPr>
            <p:ph type="ftr" sz="quarter" idx="11"/>
          </p:nvPr>
        </p:nvSpPr>
        <p:spPr>
          <a:xfrm>
            <a:off x="93202" y="6453188"/>
            <a:ext cx="3743325"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386458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0" y="877398"/>
            <a:ext cx="8913262" cy="584775"/>
          </a:xfrm>
          <a:prstGeom prst="rect">
            <a:avLst/>
          </a:prstGeom>
          <a:solidFill>
            <a:schemeClr val="bg1"/>
          </a:solidFill>
        </p:spPr>
        <p:txBody>
          <a:bodyPr wrap="square" rtlCol="0">
            <a:spAutoFit/>
          </a:bodyPr>
          <a:lstStyle/>
          <a:p>
            <a:pPr algn="ctr"/>
            <a:r>
              <a:rPr lang="de-DE" sz="3200" b="1" dirty="0">
                <a:solidFill>
                  <a:prstClr val="black"/>
                </a:solidFill>
              </a:rPr>
              <a:t>Warum dieses Modell?</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15" name="Inhaltsplatzhalter 2"/>
          <p:cNvSpPr txBox="1">
            <a:spLocks/>
          </p:cNvSpPr>
          <p:nvPr/>
        </p:nvSpPr>
        <p:spPr>
          <a:xfrm>
            <a:off x="499833" y="1529293"/>
            <a:ext cx="8229600" cy="3040541"/>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800" dirty="0">
                <a:latin typeface="+mn-lt"/>
              </a:rPr>
              <a:t>Multiperspektivität ist hier ein wesentliches Anliegen</a:t>
            </a:r>
          </a:p>
          <a:p>
            <a:r>
              <a:rPr lang="de-DE" sz="2800" dirty="0">
                <a:latin typeface="+mn-lt"/>
              </a:rPr>
              <a:t>bietet Schülerorientierung bzw. Lebensweltbezug</a:t>
            </a:r>
          </a:p>
          <a:p>
            <a:r>
              <a:rPr lang="de-DE" sz="2800" dirty="0">
                <a:latin typeface="+mn-lt"/>
              </a:rPr>
              <a:t>Weiterentwicklungen durch neuen BP WBS, u.a.:</a:t>
            </a:r>
          </a:p>
          <a:p>
            <a:pPr>
              <a:buFont typeface="Wingdings" pitchFamily="2" charset="2"/>
              <a:buNone/>
            </a:pPr>
            <a:r>
              <a:rPr lang="de-DE" sz="2800" dirty="0">
                <a:latin typeface="+mn-lt"/>
              </a:rPr>
              <a:t>	</a:t>
            </a:r>
            <a:r>
              <a:rPr lang="de-DE" i="1" dirty="0">
                <a:latin typeface="+mn-lt"/>
              </a:rPr>
              <a:t>→ Verstärkung der 3 „Dimensionen“ auf Kosten der „Rollen“ (insbesondere im G-8-Plan)</a:t>
            </a:r>
          </a:p>
          <a:p>
            <a:pPr>
              <a:buNone/>
            </a:pPr>
            <a:r>
              <a:rPr lang="de-DE" i="1" dirty="0">
                <a:latin typeface="+mj-lt"/>
              </a:rPr>
              <a:t>	→ Distanz zu Effizienz-Fixierung (s. Urteilskompetenz 1!)</a:t>
            </a:r>
          </a:p>
          <a:p>
            <a:pPr>
              <a:buNone/>
            </a:pPr>
            <a:r>
              <a:rPr lang="de-DE" i="1" dirty="0">
                <a:latin typeface="+mn-lt"/>
              </a:rPr>
              <a:t>	→ Systematisches Nachdenken über Wirtschaftsordnung =&gt; Denken in Alternativen/</a:t>
            </a:r>
            <a:r>
              <a:rPr lang="de-DE" i="1" dirty="0" err="1">
                <a:latin typeface="+mn-lt"/>
              </a:rPr>
              <a:t>BeRÜCKSICHTigung</a:t>
            </a:r>
            <a:endParaRPr lang="de-DE" i="1" dirty="0">
              <a:latin typeface="+mn-lt"/>
            </a:endParaRPr>
          </a:p>
          <a:p>
            <a:pPr>
              <a:buNone/>
            </a:pPr>
            <a:r>
              <a:rPr lang="de-DE" i="1" dirty="0">
                <a:latin typeface="+mn-lt"/>
              </a:rPr>
              <a:t>	→ Voranstellung der prozessbezogenen Kompetenzen</a:t>
            </a:r>
          </a:p>
          <a:p>
            <a:r>
              <a:rPr lang="de-DE" dirty="0">
                <a:latin typeface="+mn-lt"/>
              </a:rPr>
              <a:t>Wenig ausgearbeitete Alternativen</a:t>
            </a:r>
            <a:r>
              <a:rPr lang="de-DE" b="1" dirty="0">
                <a:latin typeface="+mn-lt"/>
              </a:rPr>
              <a:t> </a:t>
            </a:r>
          </a:p>
          <a:p>
            <a:pPr>
              <a:buNone/>
            </a:pPr>
            <a:endParaRPr lang="de-DE" i="1" dirty="0">
              <a:latin typeface="+mn-lt"/>
            </a:endParaRPr>
          </a:p>
          <a:p>
            <a:pPr>
              <a:buNone/>
            </a:pPr>
            <a:endParaRPr lang="de-DE" i="1" dirty="0">
              <a:latin typeface="+mn-lt"/>
            </a:endParaRPr>
          </a:p>
          <a:p>
            <a:pPr>
              <a:buFont typeface="Wingdings" pitchFamily="2" charset="2"/>
              <a:buNone/>
            </a:pPr>
            <a:endParaRPr lang="de-DE" sz="2800" i="1" dirty="0">
              <a:latin typeface="+mn-lt"/>
            </a:endParaRPr>
          </a:p>
        </p:txBody>
      </p:sp>
      <p:sp>
        <p:nvSpPr>
          <p:cNvPr id="8" name="Fußzeilenplatzhalter 1"/>
          <p:cNvSpPr>
            <a:spLocks noGrp="1"/>
          </p:cNvSpPr>
          <p:nvPr>
            <p:ph type="ftr" sz="quarter" idx="11"/>
          </p:nvPr>
        </p:nvSpPr>
        <p:spPr>
          <a:xfrm>
            <a:off x="93202" y="6453188"/>
            <a:ext cx="4211512"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10514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0" y="964483"/>
            <a:ext cx="9071264" cy="2215991"/>
          </a:xfrm>
          <a:prstGeom prst="rect">
            <a:avLst/>
          </a:prstGeom>
          <a:solidFill>
            <a:schemeClr val="bg1"/>
          </a:solidFill>
        </p:spPr>
        <p:txBody>
          <a:bodyPr wrap="square" rtlCol="0">
            <a:spAutoFit/>
          </a:bodyPr>
          <a:lstStyle/>
          <a:p>
            <a:pPr algn="ctr"/>
            <a:r>
              <a:rPr lang="de-DE" sz="3600" b="1" dirty="0">
                <a:solidFill>
                  <a:prstClr val="black"/>
                </a:solidFill>
                <a:latin typeface="+mj-lt"/>
              </a:rPr>
              <a:t>Im Vergleich </a:t>
            </a:r>
            <a:r>
              <a:rPr lang="de-DE" sz="2400" b="1" dirty="0">
                <a:solidFill>
                  <a:prstClr val="black"/>
                </a:solidFill>
              </a:rPr>
              <a:t>(nach </a:t>
            </a:r>
            <a:r>
              <a:rPr lang="de-DE" sz="2400" b="1" dirty="0" err="1">
                <a:solidFill>
                  <a:prstClr val="black"/>
                </a:solidFill>
              </a:rPr>
              <a:t>B.Weber</a:t>
            </a:r>
            <a:r>
              <a:rPr lang="de-DE" sz="2400" b="1" dirty="0">
                <a:solidFill>
                  <a:prstClr val="black"/>
                </a:solidFill>
              </a:rPr>
              <a:t>) </a:t>
            </a:r>
          </a:p>
          <a:p>
            <a:pPr algn="ctr"/>
            <a:endParaRPr lang="de-DE" b="1" dirty="0">
              <a:solidFill>
                <a:prstClr val="black"/>
              </a:solidFill>
              <a:latin typeface="+mj-lt"/>
            </a:endParaRPr>
          </a:p>
          <a:p>
            <a:pPr algn="ctr"/>
            <a:r>
              <a:rPr lang="de-DE" sz="2800" dirty="0">
                <a:solidFill>
                  <a:prstClr val="black"/>
                </a:solidFill>
                <a:latin typeface="+mj-lt"/>
              </a:rPr>
              <a:t>Die drei ausgearbeiteten wirtschaftsdidaktischen Ansätze </a:t>
            </a:r>
            <a:r>
              <a:rPr lang="de-DE" sz="2800" dirty="0" err="1">
                <a:solidFill>
                  <a:prstClr val="black"/>
                </a:solidFill>
                <a:latin typeface="+mj-lt"/>
              </a:rPr>
              <a:t>DegöB</a:t>
            </a:r>
            <a:r>
              <a:rPr lang="de-DE" sz="2800" dirty="0">
                <a:solidFill>
                  <a:prstClr val="black"/>
                </a:solidFill>
                <a:latin typeface="+mj-lt"/>
              </a:rPr>
              <a:t> 2004/ Kaminski-Eggert 2008/</a:t>
            </a:r>
            <a:r>
              <a:rPr lang="de-DE" sz="2800" dirty="0" err="1">
                <a:solidFill>
                  <a:prstClr val="black"/>
                </a:solidFill>
                <a:latin typeface="+mj-lt"/>
              </a:rPr>
              <a:t>Retzmann</a:t>
            </a:r>
            <a:r>
              <a:rPr lang="de-DE" sz="2800" dirty="0">
                <a:solidFill>
                  <a:prstClr val="black"/>
                </a:solidFill>
                <a:latin typeface="+mj-lt"/>
              </a:rPr>
              <a:t> u.a. 2010</a:t>
            </a:r>
          </a:p>
          <a:p>
            <a:pPr algn="ctr"/>
            <a:r>
              <a:rPr lang="de-DE" sz="2800" dirty="0">
                <a:solidFill>
                  <a:prstClr val="black"/>
                </a:solidFill>
                <a:latin typeface="+mj-lt"/>
              </a:rPr>
              <a:t>Zeigen alle jeweils solche 3 Ebenen bzw. „Dimensionen“</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9" name="Inhaltsplatzhalter 2"/>
          <p:cNvSpPr txBox="1">
            <a:spLocks/>
          </p:cNvSpPr>
          <p:nvPr/>
        </p:nvSpPr>
        <p:spPr>
          <a:xfrm>
            <a:off x="592282" y="1805987"/>
            <a:ext cx="8229600" cy="3765473"/>
          </a:xfrm>
          <a:prstGeom prst="rect">
            <a:avLst/>
          </a:prstGeom>
        </p:spPr>
        <p:txBody>
          <a:bodyPr>
            <a:normAutofit/>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DE" sz="2800" dirty="0">
              <a:latin typeface="+mn-lt"/>
            </a:endParaRPr>
          </a:p>
        </p:txBody>
      </p:sp>
      <p:graphicFrame>
        <p:nvGraphicFramePr>
          <p:cNvPr id="7" name="Tabelle 6"/>
          <p:cNvGraphicFramePr>
            <a:graphicFrameLocks noGrp="1"/>
          </p:cNvGraphicFramePr>
          <p:nvPr/>
        </p:nvGraphicFramePr>
        <p:xfrm>
          <a:off x="406398" y="3370943"/>
          <a:ext cx="7823202" cy="2194560"/>
        </p:xfrm>
        <a:graphic>
          <a:graphicData uri="http://schemas.openxmlformats.org/drawingml/2006/table">
            <a:tbl>
              <a:tblPr firstRow="1" bandRow="1">
                <a:tableStyleId>{5C22544A-7EE6-4342-B048-85BDC9FD1C3A}</a:tableStyleId>
              </a:tblPr>
              <a:tblGrid>
                <a:gridCol w="2607734">
                  <a:extLst>
                    <a:ext uri="{9D8B030D-6E8A-4147-A177-3AD203B41FA5}">
                      <a16:colId xmlns:a16="http://schemas.microsoft.com/office/drawing/2014/main" xmlns="" val="20000"/>
                    </a:ext>
                  </a:extLst>
                </a:gridCol>
                <a:gridCol w="2607734">
                  <a:extLst>
                    <a:ext uri="{9D8B030D-6E8A-4147-A177-3AD203B41FA5}">
                      <a16:colId xmlns:a16="http://schemas.microsoft.com/office/drawing/2014/main" xmlns="" val="20001"/>
                    </a:ext>
                  </a:extLst>
                </a:gridCol>
                <a:gridCol w="2607734">
                  <a:extLst>
                    <a:ext uri="{9D8B030D-6E8A-4147-A177-3AD203B41FA5}">
                      <a16:colId xmlns:a16="http://schemas.microsoft.com/office/drawing/2014/main" xmlns="" val="20002"/>
                    </a:ext>
                  </a:extLst>
                </a:gridCol>
              </a:tblGrid>
              <a:tr h="370840">
                <a:tc>
                  <a:txBody>
                    <a:bodyPr/>
                    <a:lstStyle/>
                    <a:p>
                      <a:r>
                        <a:rPr lang="de-DE" sz="2400" dirty="0"/>
                        <a:t>Perspektive</a:t>
                      </a:r>
                    </a:p>
                  </a:txBody>
                  <a:tcPr/>
                </a:tc>
                <a:tc>
                  <a:txBody>
                    <a:bodyPr/>
                    <a:lstStyle/>
                    <a:p>
                      <a:r>
                        <a:rPr lang="de-DE" sz="2400" dirty="0"/>
                        <a:t>Handlung </a:t>
                      </a:r>
                    </a:p>
                  </a:txBody>
                  <a:tcPr/>
                </a:tc>
                <a:tc>
                  <a:txBody>
                    <a:bodyPr/>
                    <a:lstStyle/>
                    <a:p>
                      <a:r>
                        <a:rPr lang="de-DE" sz="2400" dirty="0"/>
                        <a:t>Analyse</a:t>
                      </a:r>
                    </a:p>
                  </a:txBody>
                  <a:tcPr/>
                </a:tc>
                <a:extLst>
                  <a:ext uri="{0D108BD9-81ED-4DB2-BD59-A6C34878D82A}">
                    <a16:rowId xmlns:a16="http://schemas.microsoft.com/office/drawing/2014/main" xmlns="" val="10000"/>
                  </a:ext>
                </a:extLst>
              </a:tr>
              <a:tr h="370840">
                <a:tc>
                  <a:txBody>
                    <a:bodyPr/>
                    <a:lstStyle/>
                    <a:p>
                      <a:r>
                        <a:rPr lang="de-DE" sz="2400" dirty="0"/>
                        <a:t>Individuum</a:t>
                      </a:r>
                    </a:p>
                  </a:txBody>
                  <a:tcPr/>
                </a:tc>
                <a:tc>
                  <a:txBody>
                    <a:bodyPr/>
                    <a:lstStyle/>
                    <a:p>
                      <a:r>
                        <a:rPr lang="de-DE" sz="2400" dirty="0"/>
                        <a:t>Entscheidung</a:t>
                      </a:r>
                    </a:p>
                  </a:txBody>
                  <a:tcPr/>
                </a:tc>
                <a:tc>
                  <a:txBody>
                    <a:bodyPr/>
                    <a:lstStyle/>
                    <a:p>
                      <a:r>
                        <a:rPr lang="de-DE" sz="2400" dirty="0"/>
                        <a:t>Situation/Handlung</a:t>
                      </a:r>
                    </a:p>
                  </a:txBody>
                  <a:tcPr/>
                </a:tc>
                <a:extLst>
                  <a:ext uri="{0D108BD9-81ED-4DB2-BD59-A6C34878D82A}">
                    <a16:rowId xmlns:a16="http://schemas.microsoft.com/office/drawing/2014/main" xmlns="" val="10001"/>
                  </a:ext>
                </a:extLst>
              </a:tr>
              <a:tr h="370840">
                <a:tc>
                  <a:txBody>
                    <a:bodyPr/>
                    <a:lstStyle/>
                    <a:p>
                      <a:r>
                        <a:rPr lang="de-DE" sz="2400" dirty="0"/>
                        <a:t>Beziehungen</a:t>
                      </a:r>
                    </a:p>
                  </a:txBody>
                  <a:tcPr/>
                </a:tc>
                <a:tc>
                  <a:txBody>
                    <a:bodyPr/>
                    <a:lstStyle/>
                    <a:p>
                      <a:r>
                        <a:rPr lang="de-DE" sz="2400" dirty="0"/>
                        <a:t>Interaktion</a:t>
                      </a:r>
                    </a:p>
                  </a:txBody>
                  <a:tcPr/>
                </a:tc>
                <a:tc>
                  <a:txBody>
                    <a:bodyPr/>
                    <a:lstStyle/>
                    <a:p>
                      <a:r>
                        <a:rPr lang="de-DE" sz="2400" dirty="0"/>
                        <a:t>Interessen/Gesell-</a:t>
                      </a:r>
                      <a:r>
                        <a:rPr lang="de-DE" sz="2400" dirty="0" err="1"/>
                        <a:t>schaft</a:t>
                      </a:r>
                      <a:endParaRPr lang="de-DE" sz="2400" dirty="0"/>
                    </a:p>
                  </a:txBody>
                  <a:tcPr/>
                </a:tc>
                <a:extLst>
                  <a:ext uri="{0D108BD9-81ED-4DB2-BD59-A6C34878D82A}">
                    <a16:rowId xmlns:a16="http://schemas.microsoft.com/office/drawing/2014/main" xmlns="" val="10002"/>
                  </a:ext>
                </a:extLst>
              </a:tr>
              <a:tr h="370840">
                <a:tc>
                  <a:txBody>
                    <a:bodyPr/>
                    <a:lstStyle/>
                    <a:p>
                      <a:r>
                        <a:rPr lang="de-DE" sz="2400" dirty="0"/>
                        <a:t>Institution</a:t>
                      </a:r>
                    </a:p>
                  </a:txBody>
                  <a:tcPr/>
                </a:tc>
                <a:tc>
                  <a:txBody>
                    <a:bodyPr/>
                    <a:lstStyle/>
                    <a:p>
                      <a:r>
                        <a:rPr lang="de-DE" sz="2400" dirty="0"/>
                        <a:t>Koordination</a:t>
                      </a:r>
                    </a:p>
                  </a:txBody>
                  <a:tcPr/>
                </a:tc>
                <a:tc>
                  <a:txBody>
                    <a:bodyPr/>
                    <a:lstStyle/>
                    <a:p>
                      <a:r>
                        <a:rPr lang="de-DE" sz="2400" dirty="0"/>
                        <a:t>System/Ordnung</a:t>
                      </a:r>
                    </a:p>
                  </a:txBody>
                  <a:tcPr/>
                </a:tc>
                <a:extLst>
                  <a:ext uri="{0D108BD9-81ED-4DB2-BD59-A6C34878D82A}">
                    <a16:rowId xmlns:a16="http://schemas.microsoft.com/office/drawing/2014/main" xmlns="" val="10003"/>
                  </a:ext>
                </a:extLst>
              </a:tr>
            </a:tbl>
          </a:graphicData>
        </a:graphic>
      </p:graphicFrame>
      <p:sp>
        <p:nvSpPr>
          <p:cNvPr id="8" name="Fußzeilenplatzhalter 1"/>
          <p:cNvSpPr>
            <a:spLocks noGrp="1"/>
          </p:cNvSpPr>
          <p:nvPr>
            <p:ph type="ftr" sz="quarter" idx="11"/>
          </p:nvPr>
        </p:nvSpPr>
        <p:spPr>
          <a:xfrm>
            <a:off x="93202" y="6453188"/>
            <a:ext cx="4211512"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326611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964483"/>
            <a:ext cx="8825561" cy="646331"/>
          </a:xfrm>
          <a:prstGeom prst="rect">
            <a:avLst/>
          </a:prstGeom>
          <a:solidFill>
            <a:schemeClr val="bg1"/>
          </a:solidFill>
        </p:spPr>
        <p:txBody>
          <a:bodyPr wrap="square" rtlCol="0">
            <a:spAutoFit/>
          </a:bodyPr>
          <a:lstStyle/>
          <a:p>
            <a:pPr algn="ctr"/>
            <a:r>
              <a:rPr lang="de-DE" sz="3600" b="1" dirty="0">
                <a:solidFill>
                  <a:srgbClr val="FF0000"/>
                </a:solidFill>
                <a:latin typeface="+mj-lt"/>
              </a:rPr>
              <a:t>Fazit 2: Das Drei-D-Modell</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2" name="Rechteck 1"/>
          <p:cNvSpPr/>
          <p:nvPr/>
        </p:nvSpPr>
        <p:spPr>
          <a:xfrm>
            <a:off x="448474" y="1556416"/>
            <a:ext cx="8277726" cy="4524315"/>
          </a:xfrm>
          <a:prstGeom prst="rect">
            <a:avLst/>
          </a:prstGeom>
        </p:spPr>
        <p:txBody>
          <a:bodyPr wrap="square">
            <a:spAutoFit/>
          </a:bodyPr>
          <a:lstStyle/>
          <a:p>
            <a:pPr>
              <a:buFont typeface="Wingdings" pitchFamily="2" charset="2"/>
              <a:buNone/>
            </a:pPr>
            <a:r>
              <a:rPr lang="de-DE" sz="2400" dirty="0"/>
              <a:t>Der </a:t>
            </a:r>
            <a:r>
              <a:rPr lang="de-DE" sz="2400" b="1" dirty="0"/>
              <a:t>rote Faden </a:t>
            </a:r>
            <a:r>
              <a:rPr lang="de-DE" sz="2400" dirty="0"/>
              <a:t>im neuen BP Wirtschaft</a:t>
            </a:r>
          </a:p>
          <a:p>
            <a:pPr>
              <a:buFontTx/>
              <a:buChar char="-"/>
            </a:pPr>
            <a:r>
              <a:rPr lang="de-DE" sz="2400" dirty="0"/>
              <a:t> durchgängig in allen Klassenstufen und für alle Themen  </a:t>
            </a:r>
            <a:br>
              <a:rPr lang="de-DE" sz="2400" dirty="0"/>
            </a:br>
            <a:endParaRPr lang="de-DE" sz="2400" dirty="0"/>
          </a:p>
          <a:p>
            <a:pPr>
              <a:buFont typeface="Wingdings" pitchFamily="2" charset="2"/>
              <a:buNone/>
            </a:pPr>
            <a:r>
              <a:rPr lang="de-DE" sz="2400" dirty="0"/>
              <a:t>Der </a:t>
            </a:r>
            <a:r>
              <a:rPr lang="de-DE" sz="2400" b="1" dirty="0"/>
              <a:t>hermeneutische</a:t>
            </a:r>
            <a:r>
              <a:rPr lang="de-DE" sz="2400" dirty="0"/>
              <a:t> Schlüssel:</a:t>
            </a:r>
          </a:p>
          <a:p>
            <a:pPr marL="514350" indent="-514350">
              <a:buFont typeface="+mj-lt"/>
              <a:buAutoNum type="romanUcPeriod"/>
            </a:pPr>
            <a:r>
              <a:rPr lang="de-DE" sz="2400" dirty="0"/>
              <a:t>ausgehend vom Subjekt (didaktisch; entwicklungs-psychologisch; erkenntnistheoretisch)</a:t>
            </a:r>
          </a:p>
          <a:p>
            <a:pPr marL="514350" indent="-514350">
              <a:buFont typeface="+mj-lt"/>
              <a:buAutoNum type="romanUcPeriod"/>
            </a:pPr>
            <a:r>
              <a:rPr lang="de-DE" sz="2400" dirty="0" err="1"/>
              <a:t>BeRÜCKSICHTigung</a:t>
            </a:r>
            <a:r>
              <a:rPr lang="de-DE" sz="2400" dirty="0"/>
              <a:t>: stets den Anderen im Blick (= Solidarität)</a:t>
            </a:r>
          </a:p>
          <a:p>
            <a:pPr marL="514350" indent="-514350">
              <a:buFont typeface="+mj-lt"/>
              <a:buAutoNum type="romanUcPeriod"/>
            </a:pPr>
            <a:r>
              <a:rPr lang="de-DE" sz="2400" dirty="0"/>
              <a:t>Systematischer Möglichkeitssinn: Denken in Alternativen über „Spielregeln“,  d.h. beständige Reflexion der Gestaltung der jeweiligen Gesamtordnung</a:t>
            </a:r>
          </a:p>
          <a:p>
            <a:endParaRPr lang="de-DE" sz="2400" dirty="0"/>
          </a:p>
          <a:p>
            <a:r>
              <a:rPr lang="de-DE" sz="2400" dirty="0"/>
              <a:t>Zudem: Eine Strukturierungshilfe für Wirtschaftsunterricht</a:t>
            </a:r>
          </a:p>
        </p:txBody>
      </p:sp>
      <p:sp>
        <p:nvSpPr>
          <p:cNvPr id="7" name="Fußzeilenplatzhalter 1"/>
          <p:cNvSpPr>
            <a:spLocks noGrp="1"/>
          </p:cNvSpPr>
          <p:nvPr>
            <p:ph type="ftr" sz="quarter" idx="11"/>
          </p:nvPr>
        </p:nvSpPr>
        <p:spPr>
          <a:xfrm>
            <a:off x="93202" y="6453188"/>
            <a:ext cx="4113038"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39905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964483"/>
            <a:ext cx="8913262" cy="584775"/>
          </a:xfrm>
          <a:prstGeom prst="rect">
            <a:avLst/>
          </a:prstGeom>
          <a:solidFill>
            <a:schemeClr val="bg1"/>
          </a:solidFill>
        </p:spPr>
        <p:txBody>
          <a:bodyPr wrap="square" rtlCol="0">
            <a:spAutoFit/>
          </a:bodyPr>
          <a:lstStyle/>
          <a:p>
            <a:r>
              <a:rPr lang="de-DE" sz="3200" b="1" dirty="0">
                <a:solidFill>
                  <a:prstClr val="black"/>
                </a:solidFill>
              </a:rPr>
              <a:t>Das Drei-D-Modell im Schnitzelbeispiel</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9" name="Rectangle 3"/>
          <p:cNvSpPr txBox="1">
            <a:spLocks noChangeArrowheads="1"/>
          </p:cNvSpPr>
          <p:nvPr/>
        </p:nvSpPr>
        <p:spPr>
          <a:xfrm>
            <a:off x="332276" y="1634056"/>
            <a:ext cx="8291757" cy="4509120"/>
          </a:xfrm>
          <a:prstGeom prst="rect">
            <a:avLst/>
          </a:prstGeom>
        </p:spPr>
        <p:txBody>
          <a:bodyPr>
            <a:normAutofit/>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de-DE" sz="2800" dirty="0">
                <a:latin typeface="+mn-lt"/>
              </a:rPr>
              <a:t>1. Dimension: „Ich will Schnitzel“</a:t>
            </a:r>
          </a:p>
          <a:p>
            <a:pPr>
              <a:buFont typeface="Wingdings" pitchFamily="2" charset="2"/>
              <a:buNone/>
            </a:pPr>
            <a:r>
              <a:rPr lang="de-DE" sz="2800" dirty="0">
                <a:latin typeface="+mn-lt"/>
              </a:rPr>
              <a:t>2. Dimension: „</a:t>
            </a:r>
            <a:r>
              <a:rPr lang="de-DE" sz="2800" dirty="0" err="1">
                <a:latin typeface="+mn-lt"/>
              </a:rPr>
              <a:t>Hups</a:t>
            </a:r>
            <a:r>
              <a:rPr lang="de-DE" sz="2800" dirty="0">
                <a:latin typeface="+mn-lt"/>
              </a:rPr>
              <a:t>, da gibt‘s noch Andere! Wem </a:t>
            </a:r>
            <a:r>
              <a:rPr lang="de-DE" sz="2800" dirty="0" err="1">
                <a:latin typeface="+mn-lt"/>
              </a:rPr>
              <a:t>ess</a:t>
            </a:r>
            <a:r>
              <a:rPr lang="de-DE" sz="2800" dirty="0">
                <a:latin typeface="+mn-lt"/>
              </a:rPr>
              <a:t>‘ ich‘s weg?</a:t>
            </a:r>
          </a:p>
          <a:p>
            <a:pPr>
              <a:buFont typeface="Wingdings" pitchFamily="2" charset="2"/>
              <a:buNone/>
            </a:pPr>
            <a:r>
              <a:rPr lang="de-DE" sz="2800" dirty="0">
                <a:latin typeface="+mn-lt"/>
              </a:rPr>
              <a:t>	[Wie] verteilen wir das jetzt?!</a:t>
            </a:r>
          </a:p>
          <a:p>
            <a:pPr>
              <a:buFont typeface="Wingdings" pitchFamily="2" charset="2"/>
              <a:buNone/>
            </a:pPr>
            <a:r>
              <a:rPr lang="de-DE" sz="2800" dirty="0">
                <a:latin typeface="+mn-lt"/>
              </a:rPr>
              <a:t>	Woher kommen die Schnitzel eigentlich?/ ist das überhaupt gut?“</a:t>
            </a:r>
          </a:p>
          <a:p>
            <a:pPr>
              <a:buFont typeface="Wingdings" pitchFamily="2" charset="2"/>
              <a:buNone/>
            </a:pPr>
            <a:r>
              <a:rPr lang="de-DE" sz="2800" dirty="0">
                <a:latin typeface="+mn-lt"/>
              </a:rPr>
              <a:t>3. Dimension: „Wie kriegen wir für alle genug Schnitzel auf den Tisch?</a:t>
            </a:r>
          </a:p>
          <a:p>
            <a:pPr>
              <a:buFont typeface="Wingdings" pitchFamily="2" charset="2"/>
              <a:buNone/>
            </a:pPr>
            <a:r>
              <a:rPr lang="de-DE" sz="2800" dirty="0">
                <a:latin typeface="+mn-lt"/>
              </a:rPr>
              <a:t>	Wie sorgen wir für gutes Fleisch?“</a:t>
            </a:r>
          </a:p>
        </p:txBody>
      </p:sp>
      <p:sp>
        <p:nvSpPr>
          <p:cNvPr id="7" name="Fußzeilenplatzhalter 1"/>
          <p:cNvSpPr>
            <a:spLocks noGrp="1"/>
          </p:cNvSpPr>
          <p:nvPr>
            <p:ph type="ftr" sz="quarter" idx="11"/>
          </p:nvPr>
        </p:nvSpPr>
        <p:spPr>
          <a:xfrm>
            <a:off x="93202" y="6453188"/>
            <a:ext cx="4450663"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125257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889411"/>
            <a:ext cx="8913262" cy="1138773"/>
          </a:xfrm>
          <a:prstGeom prst="rect">
            <a:avLst/>
          </a:prstGeom>
          <a:solidFill>
            <a:schemeClr val="bg1"/>
          </a:solidFill>
        </p:spPr>
        <p:txBody>
          <a:bodyPr wrap="square" rtlCol="0">
            <a:spAutoFit/>
          </a:bodyPr>
          <a:lstStyle/>
          <a:p>
            <a:pPr algn="ctr"/>
            <a:r>
              <a:rPr lang="de-DE" sz="3200" b="1" dirty="0">
                <a:solidFill>
                  <a:prstClr val="black"/>
                </a:solidFill>
                <a:latin typeface="+mj-lt"/>
              </a:rPr>
              <a:t>  </a:t>
            </a:r>
            <a:r>
              <a:rPr lang="de-DE" sz="2400" b="1" dirty="0">
                <a:solidFill>
                  <a:prstClr val="black"/>
                </a:solidFill>
                <a:latin typeface="+mj-lt"/>
              </a:rPr>
              <a:t>Verknüpfung von Dimensionen mit </a:t>
            </a:r>
          </a:p>
          <a:p>
            <a:pPr algn="ctr"/>
            <a:r>
              <a:rPr lang="de-DE" sz="3600" b="1" dirty="0">
                <a:solidFill>
                  <a:prstClr val="black"/>
                </a:solidFill>
                <a:latin typeface="+mj-lt"/>
              </a:rPr>
              <a:t>ökonomischen Lebenssituationen</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graphicFrame>
        <p:nvGraphicFramePr>
          <p:cNvPr id="8" name="Inhaltsplatzhalter 3"/>
          <p:cNvGraphicFramePr>
            <a:graphicFrameLocks/>
          </p:cNvGraphicFramePr>
          <p:nvPr>
            <p:extLst>
              <p:ext uri="{D42A27DB-BD31-4B8C-83A1-F6EECF244321}">
                <p14:modId xmlns:p14="http://schemas.microsoft.com/office/powerpoint/2010/main" val="1785365775"/>
              </p:ext>
            </p:extLst>
          </p:nvPr>
        </p:nvGraphicFramePr>
        <p:xfrm>
          <a:off x="499833" y="1825245"/>
          <a:ext cx="8229600" cy="4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afik 1"/>
          <p:cNvPicPr>
            <a:picLocks noChangeAspect="1"/>
          </p:cNvPicPr>
          <p:nvPr/>
        </p:nvPicPr>
        <p:blipFill>
          <a:blip r:embed="rId7"/>
          <a:stretch>
            <a:fillRect/>
          </a:stretch>
        </p:blipFill>
        <p:spPr>
          <a:xfrm>
            <a:off x="2700366" y="3249152"/>
            <a:ext cx="3743268" cy="359695"/>
          </a:xfrm>
          <a:prstGeom prst="rect">
            <a:avLst/>
          </a:prstGeom>
        </p:spPr>
      </p:pic>
      <p:pic>
        <p:nvPicPr>
          <p:cNvPr id="9" name="Grafik 8"/>
          <p:cNvPicPr>
            <a:picLocks noChangeAspect="1"/>
          </p:cNvPicPr>
          <p:nvPr/>
        </p:nvPicPr>
        <p:blipFill>
          <a:blip r:embed="rId7"/>
          <a:stretch>
            <a:fillRect/>
          </a:stretch>
        </p:blipFill>
        <p:spPr>
          <a:xfrm>
            <a:off x="2852766" y="3401552"/>
            <a:ext cx="3743268" cy="359695"/>
          </a:xfrm>
          <a:prstGeom prst="rect">
            <a:avLst/>
          </a:prstGeom>
        </p:spPr>
      </p:pic>
      <p:sp>
        <p:nvSpPr>
          <p:cNvPr id="10" name="Fußzeilenplatzhalter 1"/>
          <p:cNvSpPr>
            <a:spLocks noGrp="1"/>
          </p:cNvSpPr>
          <p:nvPr>
            <p:ph type="ftr" sz="quarter" idx="11"/>
          </p:nvPr>
        </p:nvSpPr>
        <p:spPr>
          <a:xfrm>
            <a:off x="93202" y="6453188"/>
            <a:ext cx="4141173"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81323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5831EDFA-228C-4B64-99EB-CA31FECE49BF}"/>
                                            </p:graphicEl>
                                          </p:spTgt>
                                        </p:tgtEl>
                                        <p:attrNameLst>
                                          <p:attrName>style.visibility</p:attrName>
                                        </p:attrNameLst>
                                      </p:cBhvr>
                                      <p:to>
                                        <p:strVal val="visible"/>
                                      </p:to>
                                    </p:set>
                                    <p:animEffect transition="in" filter="fade">
                                      <p:cBhvr>
                                        <p:cTn id="7" dur="1000"/>
                                        <p:tgtEl>
                                          <p:spTgt spid="8">
                                            <p:graphicEl>
                                              <a:dgm id="{5831EDFA-228C-4B64-99EB-CA31FECE49BF}"/>
                                            </p:graphicEl>
                                          </p:spTgt>
                                        </p:tgtEl>
                                      </p:cBhvr>
                                    </p:animEffect>
                                    <p:anim calcmode="lin" valueType="num">
                                      <p:cBhvr>
                                        <p:cTn id="8" dur="1000" fill="hold"/>
                                        <p:tgtEl>
                                          <p:spTgt spid="8">
                                            <p:graphicEl>
                                              <a:dgm id="{5831EDFA-228C-4B64-99EB-CA31FECE49BF}"/>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5831EDFA-228C-4B64-99EB-CA31FECE49B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DCD12578-9715-4665-BBCD-4DFDFFBAD4CC}"/>
                                            </p:graphicEl>
                                          </p:spTgt>
                                        </p:tgtEl>
                                        <p:attrNameLst>
                                          <p:attrName>style.visibility</p:attrName>
                                        </p:attrNameLst>
                                      </p:cBhvr>
                                      <p:to>
                                        <p:strVal val="visible"/>
                                      </p:to>
                                    </p:set>
                                    <p:animEffect transition="in" filter="fade">
                                      <p:cBhvr>
                                        <p:cTn id="14" dur="1000"/>
                                        <p:tgtEl>
                                          <p:spTgt spid="8">
                                            <p:graphicEl>
                                              <a:dgm id="{DCD12578-9715-4665-BBCD-4DFDFFBAD4CC}"/>
                                            </p:graphicEl>
                                          </p:spTgt>
                                        </p:tgtEl>
                                      </p:cBhvr>
                                    </p:animEffect>
                                    <p:anim calcmode="lin" valueType="num">
                                      <p:cBhvr>
                                        <p:cTn id="15" dur="1000" fill="hold"/>
                                        <p:tgtEl>
                                          <p:spTgt spid="8">
                                            <p:graphicEl>
                                              <a:dgm id="{DCD12578-9715-4665-BBCD-4DFDFFBAD4CC}"/>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DCD12578-9715-4665-BBCD-4DFDFFBAD4CC}"/>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graphicEl>
                                              <a:dgm id="{CB8F7EAD-6F85-4E62-BA25-4376F2E6C265}"/>
                                            </p:graphicEl>
                                          </p:spTgt>
                                        </p:tgtEl>
                                        <p:attrNameLst>
                                          <p:attrName>style.visibility</p:attrName>
                                        </p:attrNameLst>
                                      </p:cBhvr>
                                      <p:to>
                                        <p:strVal val="visible"/>
                                      </p:to>
                                    </p:set>
                                    <p:animEffect transition="in" filter="fade">
                                      <p:cBhvr>
                                        <p:cTn id="19" dur="1000"/>
                                        <p:tgtEl>
                                          <p:spTgt spid="8">
                                            <p:graphicEl>
                                              <a:dgm id="{CB8F7EAD-6F85-4E62-BA25-4376F2E6C265}"/>
                                            </p:graphicEl>
                                          </p:spTgt>
                                        </p:tgtEl>
                                      </p:cBhvr>
                                    </p:animEffect>
                                    <p:anim calcmode="lin" valueType="num">
                                      <p:cBhvr>
                                        <p:cTn id="20" dur="1000" fill="hold"/>
                                        <p:tgtEl>
                                          <p:spTgt spid="8">
                                            <p:graphicEl>
                                              <a:dgm id="{CB8F7EAD-6F85-4E62-BA25-4376F2E6C265}"/>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CB8F7EAD-6F85-4E62-BA25-4376F2E6C265}"/>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graphicEl>
                                              <a:dgm id="{19D1A5E5-0278-4A99-9E48-1CE6B9681C1D}"/>
                                            </p:graphicEl>
                                          </p:spTgt>
                                        </p:tgtEl>
                                        <p:attrNameLst>
                                          <p:attrName>style.visibility</p:attrName>
                                        </p:attrNameLst>
                                      </p:cBhvr>
                                      <p:to>
                                        <p:strVal val="visible"/>
                                      </p:to>
                                    </p:set>
                                    <p:animEffect transition="in" filter="fade">
                                      <p:cBhvr>
                                        <p:cTn id="26" dur="1000"/>
                                        <p:tgtEl>
                                          <p:spTgt spid="8">
                                            <p:graphicEl>
                                              <a:dgm id="{19D1A5E5-0278-4A99-9E48-1CE6B9681C1D}"/>
                                            </p:graphicEl>
                                          </p:spTgt>
                                        </p:tgtEl>
                                      </p:cBhvr>
                                    </p:animEffect>
                                    <p:anim calcmode="lin" valueType="num">
                                      <p:cBhvr>
                                        <p:cTn id="27" dur="1000" fill="hold"/>
                                        <p:tgtEl>
                                          <p:spTgt spid="8">
                                            <p:graphicEl>
                                              <a:dgm id="{19D1A5E5-0278-4A99-9E48-1CE6B9681C1D}"/>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19D1A5E5-0278-4A99-9E48-1CE6B9681C1D}"/>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graphicEl>
                                              <a:dgm id="{9D82767D-C398-41A2-8892-A7B8E65C819B}"/>
                                            </p:graphicEl>
                                          </p:spTgt>
                                        </p:tgtEl>
                                        <p:attrNameLst>
                                          <p:attrName>style.visibility</p:attrName>
                                        </p:attrNameLst>
                                      </p:cBhvr>
                                      <p:to>
                                        <p:strVal val="visible"/>
                                      </p:to>
                                    </p:set>
                                    <p:animEffect transition="in" filter="fade">
                                      <p:cBhvr>
                                        <p:cTn id="31" dur="1000"/>
                                        <p:tgtEl>
                                          <p:spTgt spid="8">
                                            <p:graphicEl>
                                              <a:dgm id="{9D82767D-C398-41A2-8892-A7B8E65C819B}"/>
                                            </p:graphicEl>
                                          </p:spTgt>
                                        </p:tgtEl>
                                      </p:cBhvr>
                                    </p:animEffect>
                                    <p:anim calcmode="lin" valueType="num">
                                      <p:cBhvr>
                                        <p:cTn id="32" dur="1000" fill="hold"/>
                                        <p:tgtEl>
                                          <p:spTgt spid="8">
                                            <p:graphicEl>
                                              <a:dgm id="{9D82767D-C398-41A2-8892-A7B8E65C819B}"/>
                                            </p:graphicEl>
                                          </p:spTgt>
                                        </p:tgtEl>
                                        <p:attrNameLst>
                                          <p:attrName>ppt_x</p:attrName>
                                        </p:attrNameLst>
                                      </p:cBhvr>
                                      <p:tavLst>
                                        <p:tav tm="0">
                                          <p:val>
                                            <p:strVal val="#ppt_x"/>
                                          </p:val>
                                        </p:tav>
                                        <p:tav tm="100000">
                                          <p:val>
                                            <p:strVal val="#ppt_x"/>
                                          </p:val>
                                        </p:tav>
                                      </p:tavLst>
                                    </p:anim>
                                    <p:anim calcmode="lin" valueType="num">
                                      <p:cBhvr>
                                        <p:cTn id="33" dur="1000" fill="hold"/>
                                        <p:tgtEl>
                                          <p:spTgt spid="8">
                                            <p:graphicEl>
                                              <a:dgm id="{9D82767D-C398-41A2-8892-A7B8E65C819B}"/>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graphicEl>
                                              <a:dgm id="{2700CCDD-2BE5-404A-BBE6-769F65904B32}"/>
                                            </p:graphicEl>
                                          </p:spTgt>
                                        </p:tgtEl>
                                        <p:attrNameLst>
                                          <p:attrName>style.visibility</p:attrName>
                                        </p:attrNameLst>
                                      </p:cBhvr>
                                      <p:to>
                                        <p:strVal val="visible"/>
                                      </p:to>
                                    </p:set>
                                    <p:animEffect transition="in" filter="fade">
                                      <p:cBhvr>
                                        <p:cTn id="38" dur="1000"/>
                                        <p:tgtEl>
                                          <p:spTgt spid="8">
                                            <p:graphicEl>
                                              <a:dgm id="{2700CCDD-2BE5-404A-BBE6-769F65904B32}"/>
                                            </p:graphicEl>
                                          </p:spTgt>
                                        </p:tgtEl>
                                      </p:cBhvr>
                                    </p:animEffect>
                                    <p:anim calcmode="lin" valueType="num">
                                      <p:cBhvr>
                                        <p:cTn id="39" dur="1000" fill="hold"/>
                                        <p:tgtEl>
                                          <p:spTgt spid="8">
                                            <p:graphicEl>
                                              <a:dgm id="{2700CCDD-2BE5-404A-BBE6-769F65904B32}"/>
                                            </p:graphicEl>
                                          </p:spTgt>
                                        </p:tgtEl>
                                        <p:attrNameLst>
                                          <p:attrName>ppt_x</p:attrName>
                                        </p:attrNameLst>
                                      </p:cBhvr>
                                      <p:tavLst>
                                        <p:tav tm="0">
                                          <p:val>
                                            <p:strVal val="#ppt_x"/>
                                          </p:val>
                                        </p:tav>
                                        <p:tav tm="100000">
                                          <p:val>
                                            <p:strVal val="#ppt_x"/>
                                          </p:val>
                                        </p:tav>
                                      </p:tavLst>
                                    </p:anim>
                                    <p:anim calcmode="lin" valueType="num">
                                      <p:cBhvr>
                                        <p:cTn id="40" dur="1000" fill="hold"/>
                                        <p:tgtEl>
                                          <p:spTgt spid="8">
                                            <p:graphicEl>
                                              <a:dgm id="{2700CCDD-2BE5-404A-BBE6-769F65904B32}"/>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graphicEl>
                                              <a:dgm id="{05DBE8CD-88B9-4E54-93EB-FA5164B6555B}"/>
                                            </p:graphicEl>
                                          </p:spTgt>
                                        </p:tgtEl>
                                        <p:attrNameLst>
                                          <p:attrName>style.visibility</p:attrName>
                                        </p:attrNameLst>
                                      </p:cBhvr>
                                      <p:to>
                                        <p:strVal val="visible"/>
                                      </p:to>
                                    </p:set>
                                    <p:animEffect transition="in" filter="fade">
                                      <p:cBhvr>
                                        <p:cTn id="43" dur="1000"/>
                                        <p:tgtEl>
                                          <p:spTgt spid="8">
                                            <p:graphicEl>
                                              <a:dgm id="{05DBE8CD-88B9-4E54-93EB-FA5164B6555B}"/>
                                            </p:graphicEl>
                                          </p:spTgt>
                                        </p:tgtEl>
                                      </p:cBhvr>
                                    </p:animEffect>
                                    <p:anim calcmode="lin" valueType="num">
                                      <p:cBhvr>
                                        <p:cTn id="44" dur="1000" fill="hold"/>
                                        <p:tgtEl>
                                          <p:spTgt spid="8">
                                            <p:graphicEl>
                                              <a:dgm id="{05DBE8CD-88B9-4E54-93EB-FA5164B6555B}"/>
                                            </p:graphicEl>
                                          </p:spTgt>
                                        </p:tgtEl>
                                        <p:attrNameLst>
                                          <p:attrName>ppt_x</p:attrName>
                                        </p:attrNameLst>
                                      </p:cBhvr>
                                      <p:tavLst>
                                        <p:tav tm="0">
                                          <p:val>
                                            <p:strVal val="#ppt_x"/>
                                          </p:val>
                                        </p:tav>
                                        <p:tav tm="100000">
                                          <p:val>
                                            <p:strVal val="#ppt_x"/>
                                          </p:val>
                                        </p:tav>
                                      </p:tavLst>
                                    </p:anim>
                                    <p:anim calcmode="lin" valueType="num">
                                      <p:cBhvr>
                                        <p:cTn id="45" dur="1000" fill="hold"/>
                                        <p:tgtEl>
                                          <p:spTgt spid="8">
                                            <p:graphicEl>
                                              <a:dgm id="{05DBE8CD-88B9-4E54-93EB-FA5164B6555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58002" y="924578"/>
            <a:ext cx="8847775" cy="954107"/>
          </a:xfrm>
          <a:prstGeom prst="rect">
            <a:avLst/>
          </a:prstGeom>
          <a:solidFill>
            <a:schemeClr val="bg1"/>
          </a:solidFill>
        </p:spPr>
        <p:txBody>
          <a:bodyPr wrap="square" rtlCol="0">
            <a:spAutoFit/>
          </a:bodyPr>
          <a:lstStyle/>
          <a:p>
            <a:pPr algn="ctr"/>
            <a:r>
              <a:rPr lang="de-DE" sz="2800" b="1" dirty="0">
                <a:solidFill>
                  <a:prstClr val="black"/>
                </a:solidFill>
              </a:rPr>
              <a:t>Ökonomische Bildung als Beitrag zu Bewältigung und Gestaltung ökonomisch geprägter Lebenssituationen</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graphicFrame>
        <p:nvGraphicFramePr>
          <p:cNvPr id="8" name="Inhaltsplatzhalter 4"/>
          <p:cNvGraphicFramePr>
            <a:graphicFrameLocks/>
          </p:cNvGraphicFramePr>
          <p:nvPr>
            <p:extLst>
              <p:ext uri="{D42A27DB-BD31-4B8C-83A1-F6EECF244321}">
                <p14:modId xmlns:p14="http://schemas.microsoft.com/office/powerpoint/2010/main" val="730246809"/>
              </p:ext>
            </p:extLst>
          </p:nvPr>
        </p:nvGraphicFramePr>
        <p:xfrm>
          <a:off x="563980" y="2004159"/>
          <a:ext cx="7609350" cy="3998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1"/>
          <p:cNvSpPr>
            <a:spLocks noGrp="1"/>
          </p:cNvSpPr>
          <p:nvPr>
            <p:ph type="ftr" sz="quarter" idx="11"/>
          </p:nvPr>
        </p:nvSpPr>
        <p:spPr>
          <a:xfrm>
            <a:off x="93202" y="6453188"/>
            <a:ext cx="4197444"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37754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E4384F98-C776-41D4-A4FB-56184DFCB2E4}"/>
                                            </p:graphicEl>
                                          </p:spTgt>
                                        </p:tgtEl>
                                        <p:attrNameLst>
                                          <p:attrName>style.visibility</p:attrName>
                                        </p:attrNameLst>
                                      </p:cBhvr>
                                      <p:to>
                                        <p:strVal val="visible"/>
                                      </p:to>
                                    </p:set>
                                    <p:animEffect transition="in" filter="fade">
                                      <p:cBhvr>
                                        <p:cTn id="7" dur="1000"/>
                                        <p:tgtEl>
                                          <p:spTgt spid="8">
                                            <p:graphicEl>
                                              <a:dgm id="{E4384F98-C776-41D4-A4FB-56184DFCB2E4}"/>
                                            </p:graphicEl>
                                          </p:spTgt>
                                        </p:tgtEl>
                                      </p:cBhvr>
                                    </p:animEffect>
                                    <p:anim calcmode="lin" valueType="num">
                                      <p:cBhvr>
                                        <p:cTn id="8" dur="1000" fill="hold"/>
                                        <p:tgtEl>
                                          <p:spTgt spid="8">
                                            <p:graphicEl>
                                              <a:dgm id="{E4384F98-C776-41D4-A4FB-56184DFCB2E4}"/>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E4384F98-C776-41D4-A4FB-56184DFCB2E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F9CAD667-0740-4DA2-83B4-8D30052BEE84}"/>
                                            </p:graphicEl>
                                          </p:spTgt>
                                        </p:tgtEl>
                                        <p:attrNameLst>
                                          <p:attrName>style.visibility</p:attrName>
                                        </p:attrNameLst>
                                      </p:cBhvr>
                                      <p:to>
                                        <p:strVal val="visible"/>
                                      </p:to>
                                    </p:set>
                                    <p:animEffect transition="in" filter="fade">
                                      <p:cBhvr>
                                        <p:cTn id="14" dur="1000"/>
                                        <p:tgtEl>
                                          <p:spTgt spid="8">
                                            <p:graphicEl>
                                              <a:dgm id="{F9CAD667-0740-4DA2-83B4-8D30052BEE84}"/>
                                            </p:graphicEl>
                                          </p:spTgt>
                                        </p:tgtEl>
                                      </p:cBhvr>
                                    </p:animEffect>
                                    <p:anim calcmode="lin" valueType="num">
                                      <p:cBhvr>
                                        <p:cTn id="15" dur="1000" fill="hold"/>
                                        <p:tgtEl>
                                          <p:spTgt spid="8">
                                            <p:graphicEl>
                                              <a:dgm id="{F9CAD667-0740-4DA2-83B4-8D30052BEE84}"/>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F9CAD667-0740-4DA2-83B4-8D30052BEE84}"/>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425A6379-3DF5-4353-AD70-5A042AD0A140}"/>
                                            </p:graphicEl>
                                          </p:spTgt>
                                        </p:tgtEl>
                                        <p:attrNameLst>
                                          <p:attrName>style.visibility</p:attrName>
                                        </p:attrNameLst>
                                      </p:cBhvr>
                                      <p:to>
                                        <p:strVal val="visible"/>
                                      </p:to>
                                    </p:set>
                                    <p:animEffect transition="in" filter="fade">
                                      <p:cBhvr>
                                        <p:cTn id="21" dur="1000"/>
                                        <p:tgtEl>
                                          <p:spTgt spid="8">
                                            <p:graphicEl>
                                              <a:dgm id="{425A6379-3DF5-4353-AD70-5A042AD0A140}"/>
                                            </p:graphicEl>
                                          </p:spTgt>
                                        </p:tgtEl>
                                      </p:cBhvr>
                                    </p:animEffect>
                                    <p:anim calcmode="lin" valueType="num">
                                      <p:cBhvr>
                                        <p:cTn id="22" dur="1000" fill="hold"/>
                                        <p:tgtEl>
                                          <p:spTgt spid="8">
                                            <p:graphicEl>
                                              <a:dgm id="{425A6379-3DF5-4353-AD70-5A042AD0A140}"/>
                                            </p:graphicEl>
                                          </p:spTgt>
                                        </p:tgtEl>
                                        <p:attrNameLst>
                                          <p:attrName>ppt_x</p:attrName>
                                        </p:attrNameLst>
                                      </p:cBhvr>
                                      <p:tavLst>
                                        <p:tav tm="0">
                                          <p:val>
                                            <p:strVal val="#ppt_x"/>
                                          </p:val>
                                        </p:tav>
                                        <p:tav tm="100000">
                                          <p:val>
                                            <p:strVal val="#ppt_x"/>
                                          </p:val>
                                        </p:tav>
                                      </p:tavLst>
                                    </p:anim>
                                    <p:anim calcmode="lin" valueType="num">
                                      <p:cBhvr>
                                        <p:cTn id="23" dur="1000" fill="hold"/>
                                        <p:tgtEl>
                                          <p:spTgt spid="8">
                                            <p:graphicEl>
                                              <a:dgm id="{425A6379-3DF5-4353-AD70-5A042AD0A140}"/>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graphicEl>
                                              <a:dgm id="{56FBCDB0-1826-42FD-9590-CCA723C03EE1}"/>
                                            </p:graphicEl>
                                          </p:spTgt>
                                        </p:tgtEl>
                                        <p:attrNameLst>
                                          <p:attrName>style.visibility</p:attrName>
                                        </p:attrNameLst>
                                      </p:cBhvr>
                                      <p:to>
                                        <p:strVal val="visible"/>
                                      </p:to>
                                    </p:set>
                                    <p:animEffect transition="in" filter="fade">
                                      <p:cBhvr>
                                        <p:cTn id="26" dur="1000"/>
                                        <p:tgtEl>
                                          <p:spTgt spid="8">
                                            <p:graphicEl>
                                              <a:dgm id="{56FBCDB0-1826-42FD-9590-CCA723C03EE1}"/>
                                            </p:graphicEl>
                                          </p:spTgt>
                                        </p:tgtEl>
                                      </p:cBhvr>
                                    </p:animEffect>
                                    <p:anim calcmode="lin" valueType="num">
                                      <p:cBhvr>
                                        <p:cTn id="27" dur="1000" fill="hold"/>
                                        <p:tgtEl>
                                          <p:spTgt spid="8">
                                            <p:graphicEl>
                                              <a:dgm id="{56FBCDB0-1826-42FD-9590-CCA723C03EE1}"/>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56FBCDB0-1826-42FD-9590-CCA723C03EE1}"/>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graphicEl>
                                              <a:dgm id="{DEC21E80-3809-45CD-A57A-09625776CC2E}"/>
                                            </p:graphicEl>
                                          </p:spTgt>
                                        </p:tgtEl>
                                        <p:attrNameLst>
                                          <p:attrName>style.visibility</p:attrName>
                                        </p:attrNameLst>
                                      </p:cBhvr>
                                      <p:to>
                                        <p:strVal val="visible"/>
                                      </p:to>
                                    </p:set>
                                    <p:animEffect transition="in" filter="fade">
                                      <p:cBhvr>
                                        <p:cTn id="33" dur="1000"/>
                                        <p:tgtEl>
                                          <p:spTgt spid="8">
                                            <p:graphicEl>
                                              <a:dgm id="{DEC21E80-3809-45CD-A57A-09625776CC2E}"/>
                                            </p:graphicEl>
                                          </p:spTgt>
                                        </p:tgtEl>
                                      </p:cBhvr>
                                    </p:animEffect>
                                    <p:anim calcmode="lin" valueType="num">
                                      <p:cBhvr>
                                        <p:cTn id="34" dur="1000" fill="hold"/>
                                        <p:tgtEl>
                                          <p:spTgt spid="8">
                                            <p:graphicEl>
                                              <a:dgm id="{DEC21E80-3809-45CD-A57A-09625776CC2E}"/>
                                            </p:graphicEl>
                                          </p:spTgt>
                                        </p:tgtEl>
                                        <p:attrNameLst>
                                          <p:attrName>ppt_x</p:attrName>
                                        </p:attrNameLst>
                                      </p:cBhvr>
                                      <p:tavLst>
                                        <p:tav tm="0">
                                          <p:val>
                                            <p:strVal val="#ppt_x"/>
                                          </p:val>
                                        </p:tav>
                                        <p:tav tm="100000">
                                          <p:val>
                                            <p:strVal val="#ppt_x"/>
                                          </p:val>
                                        </p:tav>
                                      </p:tavLst>
                                    </p:anim>
                                    <p:anim calcmode="lin" valueType="num">
                                      <p:cBhvr>
                                        <p:cTn id="35" dur="1000" fill="hold"/>
                                        <p:tgtEl>
                                          <p:spTgt spid="8">
                                            <p:graphicEl>
                                              <a:dgm id="{DEC21E80-3809-45CD-A57A-09625776CC2E}"/>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graphicEl>
                                              <a:dgm id="{7E32D1BA-C2F0-4E84-9160-CB8CC5E5787C}"/>
                                            </p:graphicEl>
                                          </p:spTgt>
                                        </p:tgtEl>
                                        <p:attrNameLst>
                                          <p:attrName>style.visibility</p:attrName>
                                        </p:attrNameLst>
                                      </p:cBhvr>
                                      <p:to>
                                        <p:strVal val="visible"/>
                                      </p:to>
                                    </p:set>
                                    <p:animEffect transition="in" filter="fade">
                                      <p:cBhvr>
                                        <p:cTn id="38" dur="1000"/>
                                        <p:tgtEl>
                                          <p:spTgt spid="8">
                                            <p:graphicEl>
                                              <a:dgm id="{7E32D1BA-C2F0-4E84-9160-CB8CC5E5787C}"/>
                                            </p:graphicEl>
                                          </p:spTgt>
                                        </p:tgtEl>
                                      </p:cBhvr>
                                    </p:animEffect>
                                    <p:anim calcmode="lin" valueType="num">
                                      <p:cBhvr>
                                        <p:cTn id="39" dur="1000" fill="hold"/>
                                        <p:tgtEl>
                                          <p:spTgt spid="8">
                                            <p:graphicEl>
                                              <a:dgm id="{7E32D1BA-C2F0-4E84-9160-CB8CC5E5787C}"/>
                                            </p:graphicEl>
                                          </p:spTgt>
                                        </p:tgtEl>
                                        <p:attrNameLst>
                                          <p:attrName>ppt_x</p:attrName>
                                        </p:attrNameLst>
                                      </p:cBhvr>
                                      <p:tavLst>
                                        <p:tav tm="0">
                                          <p:val>
                                            <p:strVal val="#ppt_x"/>
                                          </p:val>
                                        </p:tav>
                                        <p:tav tm="100000">
                                          <p:val>
                                            <p:strVal val="#ppt_x"/>
                                          </p:val>
                                        </p:tav>
                                      </p:tavLst>
                                    </p:anim>
                                    <p:anim calcmode="lin" valueType="num">
                                      <p:cBhvr>
                                        <p:cTn id="40" dur="1000" fill="hold"/>
                                        <p:tgtEl>
                                          <p:spTgt spid="8">
                                            <p:graphicEl>
                                              <a:dgm id="{7E32D1BA-C2F0-4E84-9160-CB8CC5E5787C}"/>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graphicEl>
                                              <a:dgm id="{42BCA278-BE63-448C-9F1C-DC4FB7160CED}"/>
                                            </p:graphicEl>
                                          </p:spTgt>
                                        </p:tgtEl>
                                        <p:attrNameLst>
                                          <p:attrName>style.visibility</p:attrName>
                                        </p:attrNameLst>
                                      </p:cBhvr>
                                      <p:to>
                                        <p:strVal val="visible"/>
                                      </p:to>
                                    </p:set>
                                    <p:animEffect transition="in" filter="fade">
                                      <p:cBhvr>
                                        <p:cTn id="43" dur="1000"/>
                                        <p:tgtEl>
                                          <p:spTgt spid="8">
                                            <p:graphicEl>
                                              <a:dgm id="{42BCA278-BE63-448C-9F1C-DC4FB7160CED}"/>
                                            </p:graphicEl>
                                          </p:spTgt>
                                        </p:tgtEl>
                                      </p:cBhvr>
                                    </p:animEffect>
                                    <p:anim calcmode="lin" valueType="num">
                                      <p:cBhvr>
                                        <p:cTn id="44" dur="1000" fill="hold"/>
                                        <p:tgtEl>
                                          <p:spTgt spid="8">
                                            <p:graphicEl>
                                              <a:dgm id="{42BCA278-BE63-448C-9F1C-DC4FB7160CED}"/>
                                            </p:graphicEl>
                                          </p:spTgt>
                                        </p:tgtEl>
                                        <p:attrNameLst>
                                          <p:attrName>ppt_x</p:attrName>
                                        </p:attrNameLst>
                                      </p:cBhvr>
                                      <p:tavLst>
                                        <p:tav tm="0">
                                          <p:val>
                                            <p:strVal val="#ppt_x"/>
                                          </p:val>
                                        </p:tav>
                                        <p:tav tm="100000">
                                          <p:val>
                                            <p:strVal val="#ppt_x"/>
                                          </p:val>
                                        </p:tav>
                                      </p:tavLst>
                                    </p:anim>
                                    <p:anim calcmode="lin" valueType="num">
                                      <p:cBhvr>
                                        <p:cTn id="45" dur="1000" fill="hold"/>
                                        <p:tgtEl>
                                          <p:spTgt spid="8">
                                            <p:graphicEl>
                                              <a:dgm id="{42BCA278-BE63-448C-9F1C-DC4FB7160CE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1891498" y="1471655"/>
            <a:ext cx="712879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44463"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144463"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144463"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144463"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144463"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144463"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144463"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144463"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144463" algn="l"/>
                <a:tab pos="539750" algn="l"/>
              </a:tabLst>
              <a:defRPr>
                <a:solidFill>
                  <a:schemeClr val="tx1"/>
                </a:solidFill>
                <a:latin typeface="Arial" pitchFamily="34" charset="0"/>
                <a:cs typeface="Arial" pitchFamily="34" charset="0"/>
              </a:defRPr>
            </a:lvl9pPr>
          </a:lstStyle>
          <a:p>
            <a:pPr lvl="1" algn="just"/>
            <a:r>
              <a:rPr kumimoji="0" lang="de-DE" altLang="de-DE" sz="1400" b="1" i="0" u="none" strike="noStrike" cap="none" normalizeH="0" baseline="0" dirty="0" bmk="_Toc254350046">
                <a:ln>
                  <a:noFill/>
                </a:ln>
                <a:solidFill>
                  <a:schemeClr val="tx1"/>
                </a:solidFill>
                <a:effectLst/>
                <a:ea typeface="Calibri" pitchFamily="34" charset="0"/>
              </a:rPr>
              <a:t>3. </a:t>
            </a:r>
            <a:r>
              <a:rPr lang="de-DE" sz="1400" b="1" dirty="0"/>
              <a:t>Standards für inhaltsbezogene Kompetenzen - </a:t>
            </a:r>
            <a:r>
              <a:rPr kumimoji="0" lang="de-DE" altLang="de-DE" sz="1400" b="1" i="0" u="none" strike="noStrike" cap="none" normalizeH="0" baseline="0" dirty="0" bmk="_Toc254350046">
                <a:ln>
                  <a:noFill/>
                </a:ln>
                <a:solidFill>
                  <a:schemeClr val="tx1"/>
                </a:solidFill>
                <a:effectLst/>
                <a:ea typeface="Calibri" pitchFamily="34" charset="0"/>
              </a:rPr>
              <a:t>Standardstufe </a:t>
            </a:r>
            <a:r>
              <a:rPr kumimoji="0" lang="de-DE" altLang="de-DE" sz="1400" b="1" i="0" u="none" strike="noStrike" cap="none" normalizeH="0" dirty="0" bmk="_Toc254350046">
                <a:ln>
                  <a:noFill/>
                </a:ln>
                <a:solidFill>
                  <a:schemeClr val="tx1"/>
                </a:solidFill>
                <a:effectLst/>
                <a:ea typeface="Calibri" pitchFamily="34" charset="0"/>
              </a:rPr>
              <a:t> 10</a:t>
            </a:r>
          </a:p>
          <a:p>
            <a:pPr marL="457200" marR="0" lvl="1" indent="0" algn="just" defTabSz="914400" rtl="0" eaLnBrk="1" fontAlgn="base" latinLnBrk="0" hangingPunct="1">
              <a:lnSpc>
                <a:spcPct val="100000"/>
              </a:lnSpc>
              <a:spcBef>
                <a:spcPct val="0"/>
              </a:spcBef>
              <a:spcAft>
                <a:spcPct val="0"/>
              </a:spcAft>
              <a:buClrTx/>
              <a:buSzTx/>
              <a:tabLst>
                <a:tab pos="144463" algn="l"/>
                <a:tab pos="539750" algn="l"/>
              </a:tabLst>
            </a:pPr>
            <a:r>
              <a:rPr lang="de-DE" altLang="de-DE" sz="1400" b="1" baseline="0" dirty="0" bmk="_Toc254350046">
                <a:ea typeface="MS Mincho" pitchFamily="49" charset="-128"/>
              </a:rPr>
              <a:t>3.1.1 </a:t>
            </a:r>
            <a:r>
              <a:rPr lang="de-DE" altLang="de-DE" sz="1400" b="1" dirty="0" bmk="_Toc254350046">
                <a:ea typeface="MS Mincho" pitchFamily="49" charset="-128"/>
              </a:rPr>
              <a:t> </a:t>
            </a:r>
            <a:r>
              <a:rPr kumimoji="0" lang="de-DE" altLang="de-DE" sz="1400" b="1" i="0" u="none" strike="noStrike" cap="none" normalizeH="0" baseline="0" dirty="0" bmk="">
                <a:ln>
                  <a:noFill/>
                </a:ln>
                <a:solidFill>
                  <a:schemeClr val="tx1"/>
                </a:solidFill>
                <a:effectLst/>
                <a:ea typeface="MS Mincho" pitchFamily="49" charset="-128"/>
              </a:rPr>
              <a:t>Verbraucher</a:t>
            </a:r>
            <a:endParaRPr kumimoji="0" lang="de-DE" altLang="de-DE"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44463" algn="l"/>
                <a:tab pos="539750" algn="l"/>
              </a:tabLst>
            </a:pPr>
            <a:r>
              <a:rPr kumimoji="0" lang="de-DE" altLang="de-DE" sz="1200" b="0" i="0" u="none" strike="noStrike" cap="none" normalizeH="0" baseline="0" dirty="0">
                <a:ln>
                  <a:noFill/>
                </a:ln>
                <a:solidFill>
                  <a:schemeClr val="tx1"/>
                </a:solidFill>
                <a:effectLst/>
                <a:ea typeface="Calibri" pitchFamily="34" charset="0"/>
              </a:rPr>
              <a:t>Die Schülerinnen und Schüler erörtern mögliche Verhaltensweisen bei ihren Entscheidungen als Verbraucher (I) und sie beurteilen Interessen, Erwartungen und Handlungen in Tauschsituationen (II). Sie beurteilen ihre Rolle als Verbraucher auf Märkten und bewerten sowohl die Bedingungen auf Märkten als auch den rechtlichen Rahmen (III).</a:t>
            </a:r>
            <a:endParaRPr kumimoji="0" lang="de-DE" altLang="de-DE"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44463" algn="l"/>
                <a:tab pos="539750" algn="l"/>
              </a:tabLst>
            </a:pPr>
            <a:r>
              <a:rPr kumimoji="0" lang="de-DE" altLang="de-DE" sz="1200" b="0" i="0" u="none" strike="noStrike" cap="none" normalizeH="0" baseline="0" dirty="0">
                <a:ln>
                  <a:noFill/>
                </a:ln>
                <a:solidFill>
                  <a:schemeClr val="tx1"/>
                </a:solidFill>
                <a:effectLst/>
                <a:ea typeface="Calibri" pitchFamily="34" charset="0"/>
              </a:rPr>
              <a:t>Die Schülerinnen und Schüler können</a:t>
            </a:r>
            <a:endParaRPr kumimoji="0" lang="de-DE" altLang="de-DE" sz="1200" b="0" i="0" u="none" strike="noStrike" cap="none" normalizeH="0" baseline="0" dirty="0">
              <a:ln>
                <a:noFill/>
              </a:ln>
              <a:solidFill>
                <a:schemeClr val="tx1"/>
              </a:solidFill>
              <a:effectLst/>
            </a:endParaRPr>
          </a:p>
        </p:txBody>
      </p:sp>
      <p:graphicFrame>
        <p:nvGraphicFramePr>
          <p:cNvPr id="23" name="Tabelle 22"/>
          <p:cNvGraphicFramePr>
            <a:graphicFrameLocks noGrp="1"/>
          </p:cNvGraphicFramePr>
          <p:nvPr>
            <p:extLst>
              <p:ext uri="{D42A27DB-BD31-4B8C-83A1-F6EECF244321}">
                <p14:modId xmlns:p14="http://schemas.microsoft.com/office/powerpoint/2010/main" val="157617614"/>
              </p:ext>
            </p:extLst>
          </p:nvPr>
        </p:nvGraphicFramePr>
        <p:xfrm>
          <a:off x="1923684" y="2905807"/>
          <a:ext cx="7026891" cy="3184906"/>
        </p:xfrm>
        <a:graphic>
          <a:graphicData uri="http://schemas.openxmlformats.org/drawingml/2006/table">
            <a:tbl>
              <a:tblPr firstRow="1" firstCol="1" lastRow="1" bandRow="1"/>
              <a:tblGrid>
                <a:gridCol w="7026891">
                  <a:extLst>
                    <a:ext uri="{9D8B030D-6E8A-4147-A177-3AD203B41FA5}">
                      <a16:colId xmlns:a16="http://schemas.microsoft.com/office/drawing/2014/main" xmlns="" val="20000"/>
                    </a:ext>
                  </a:extLst>
                </a:gridCol>
              </a:tblGrid>
              <a:tr h="529082">
                <a:tc>
                  <a:txBody>
                    <a:bodyPr/>
                    <a:lstStyle/>
                    <a:p>
                      <a:pPr marL="0" lvl="0" indent="0" algn="just">
                        <a:lnSpc>
                          <a:spcPct val="115000"/>
                        </a:lnSpc>
                        <a:spcAft>
                          <a:spcPts val="0"/>
                        </a:spcAft>
                        <a:buFont typeface="+mj-lt"/>
                        <a:buNone/>
                        <a:tabLst>
                          <a:tab pos="259080" algn="r"/>
                        </a:tabLst>
                      </a:pPr>
                      <a:r>
                        <a:rPr lang="de-DE" sz="1100" dirty="0">
                          <a:effectLst/>
                          <a:latin typeface="Arial"/>
                          <a:ea typeface="Times New Roman"/>
                          <a:cs typeface="Times New Roman"/>
                        </a:rPr>
                        <a:t>(1) ökonomisches Handeln erläutern (</a:t>
                      </a:r>
                      <a:r>
                        <a:rPr lang="de-DE" sz="1100" i="1" dirty="0">
                          <a:effectLst/>
                          <a:latin typeface="Arial"/>
                          <a:ea typeface="Times New Roman"/>
                          <a:cs typeface="Times New Roman"/>
                        </a:rPr>
                        <a:t>ökonomisches Prinzip</a:t>
                      </a:r>
                      <a:r>
                        <a:rPr lang="de-DE" sz="1100" dirty="0">
                          <a:effectLst/>
                          <a:latin typeface="Arial"/>
                          <a:ea typeface="Times New Roman"/>
                          <a:cs typeface="Times New Roman"/>
                        </a:rPr>
                        <a:t>) und dabei die Möglichkeit des nachhaltigen Konsums und Verzichts einordnen</a:t>
                      </a:r>
                    </a:p>
                  </a:txBody>
                  <a:tcPr marL="107950" marR="10795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0"/>
                  </a:ext>
                </a:extLst>
              </a:tr>
              <a:tr h="1042670">
                <a:tc>
                  <a:txBody>
                    <a:bodyPr/>
                    <a:lstStyle/>
                    <a:p>
                      <a:pPr marL="342900" lvl="0" indent="-342900">
                        <a:spcBef>
                          <a:spcPts val="300"/>
                        </a:spcBef>
                        <a:spcAft>
                          <a:spcPts val="300"/>
                        </a:spcAft>
                        <a:buSzPts val="1000"/>
                        <a:buFont typeface="Symbol"/>
                        <a:buBlip>
                          <a:blip r:embed="rId3"/>
                        </a:buBlip>
                        <a:tabLst>
                          <a:tab pos="144145" algn="l"/>
                          <a:tab pos="540385" algn="l"/>
                        </a:tabLst>
                      </a:pPr>
                      <a:r>
                        <a:rPr lang="de-DE" sz="1100" dirty="0">
                          <a:effectLst/>
                          <a:latin typeface="Arial"/>
                          <a:ea typeface="Times New Roman"/>
                          <a:cs typeface="Times New Roman"/>
                        </a:rPr>
                        <a:t>2.2  Urteilskompetenz 1</a:t>
                      </a:r>
                    </a:p>
                    <a:p>
                      <a:pPr marL="342900" lvl="0" indent="-342900">
                        <a:spcBef>
                          <a:spcPts val="300"/>
                        </a:spcBef>
                        <a:spcAft>
                          <a:spcPts val="300"/>
                        </a:spcAft>
                        <a:buSzPts val="1000"/>
                        <a:buFont typeface="Symbol"/>
                        <a:buBlip>
                          <a:blip r:embed="rId3"/>
                        </a:buBlip>
                        <a:tabLst>
                          <a:tab pos="144145" algn="l"/>
                          <a:tab pos="540385" algn="l"/>
                        </a:tabLst>
                      </a:pPr>
                      <a:r>
                        <a:rPr lang="de-DE" sz="1100" dirty="0">
                          <a:effectLst/>
                          <a:latin typeface="Arial"/>
                          <a:ea typeface="Times New Roman"/>
                          <a:cs typeface="Times New Roman"/>
                        </a:rPr>
                        <a:t>2.4  Methodenkompetenz 5</a:t>
                      </a:r>
                    </a:p>
                    <a:p>
                      <a:pPr marL="342900" lvl="0" indent="-342900">
                        <a:spcBef>
                          <a:spcPts val="300"/>
                        </a:spcBef>
                        <a:spcAft>
                          <a:spcPts val="300"/>
                        </a:spcAft>
                        <a:buSzPts val="1000"/>
                        <a:buFont typeface="Symbol"/>
                        <a:buBlip>
                          <a:blip r:embed="rId3"/>
                        </a:buBlip>
                        <a:tabLst>
                          <a:tab pos="144145" algn="l"/>
                          <a:tab pos="540385" algn="l"/>
                        </a:tabLst>
                      </a:pPr>
                      <a:r>
                        <a:rPr lang="de-DE" sz="1100" dirty="0">
                          <a:effectLst/>
                          <a:latin typeface="Arial"/>
                          <a:ea typeface="Times New Roman"/>
                          <a:cs typeface="Times New Roman"/>
                        </a:rPr>
                        <a:t>2.3  Handlungskompetenz 1, 2</a:t>
                      </a:r>
                    </a:p>
                    <a:p>
                      <a:pPr marL="342900" lvl="0" indent="-342900">
                        <a:spcBef>
                          <a:spcPts val="300"/>
                        </a:spcBef>
                        <a:spcAft>
                          <a:spcPts val="300"/>
                        </a:spcAft>
                        <a:buSzPts val="1000"/>
                        <a:buFont typeface="Symbol"/>
                        <a:buBlip>
                          <a:blip r:embed="rId3"/>
                        </a:buBlip>
                        <a:tabLst>
                          <a:tab pos="144145" algn="l"/>
                          <a:tab pos="540385" algn="l"/>
                        </a:tabLst>
                      </a:pPr>
                      <a:r>
                        <a:rPr lang="de-DE" sz="1100" dirty="0">
                          <a:effectLst/>
                          <a:latin typeface="Arial"/>
                          <a:ea typeface="Times New Roman"/>
                          <a:cs typeface="Times New Roman"/>
                        </a:rPr>
                        <a:t>BNE, VB</a:t>
                      </a:r>
                    </a:p>
                  </a:txBody>
                  <a:tcPr marL="107950" marR="10795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1"/>
                  </a:ext>
                </a:extLst>
              </a:tr>
              <a:tr h="529082">
                <a:tc>
                  <a:txBody>
                    <a:bodyPr/>
                    <a:lstStyle/>
                    <a:p>
                      <a:pPr marL="0" lvl="0" indent="0" algn="just">
                        <a:lnSpc>
                          <a:spcPct val="115000"/>
                        </a:lnSpc>
                        <a:spcAft>
                          <a:spcPts val="0"/>
                        </a:spcAft>
                        <a:buFont typeface="+mj-lt"/>
                        <a:buNone/>
                        <a:tabLst>
                          <a:tab pos="259080" algn="r"/>
                        </a:tabLst>
                      </a:pPr>
                      <a:r>
                        <a:rPr lang="de-DE" sz="1100" dirty="0">
                          <a:effectLst/>
                          <a:latin typeface="Arial"/>
                          <a:ea typeface="Times New Roman"/>
                          <a:cs typeface="Times New Roman"/>
                        </a:rPr>
                        <a:t>(2)  die Bedingungen  (unter anderem </a:t>
                      </a:r>
                      <a:r>
                        <a:rPr lang="de-DE" sz="1100" i="1" dirty="0">
                          <a:effectLst/>
                          <a:latin typeface="Arial"/>
                          <a:ea typeface="Times New Roman"/>
                          <a:cs typeface="Times New Roman"/>
                        </a:rPr>
                        <a:t>Geschäftsfähigkeit</a:t>
                      </a:r>
                      <a:r>
                        <a:rPr lang="de-DE" sz="1100" dirty="0">
                          <a:effectLst/>
                          <a:latin typeface="Arial"/>
                          <a:ea typeface="Times New Roman"/>
                          <a:cs typeface="Times New Roman"/>
                        </a:rPr>
                        <a:t>, </a:t>
                      </a:r>
                      <a:r>
                        <a:rPr lang="de-DE" sz="1100" i="1" dirty="0">
                          <a:effectLst/>
                          <a:latin typeface="Arial"/>
                          <a:ea typeface="Times New Roman"/>
                          <a:cs typeface="Times New Roman"/>
                        </a:rPr>
                        <a:t>Willenserklärung</a:t>
                      </a:r>
                      <a:r>
                        <a:rPr lang="de-DE" sz="1100" dirty="0">
                          <a:effectLst/>
                          <a:latin typeface="Arial"/>
                          <a:ea typeface="Times New Roman"/>
                          <a:cs typeface="Times New Roman"/>
                        </a:rPr>
                        <a:t>) für das Zustandekommen eines Kaufvertrages erklären und die Funktionen eines Girokontos beschreiben</a:t>
                      </a:r>
                    </a:p>
                  </a:txBody>
                  <a:tcPr marL="107950" marR="10795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2"/>
                  </a:ext>
                </a:extLst>
              </a:tr>
              <a:tr h="529082">
                <a:tc>
                  <a:txBody>
                    <a:bodyPr/>
                    <a:lstStyle/>
                    <a:p>
                      <a:pPr marL="0" lvl="0" indent="0" algn="just">
                        <a:lnSpc>
                          <a:spcPct val="115000"/>
                        </a:lnSpc>
                        <a:spcAft>
                          <a:spcPts val="0"/>
                        </a:spcAft>
                        <a:buFont typeface="+mj-lt"/>
                        <a:buNone/>
                        <a:tabLst>
                          <a:tab pos="259080" algn="r"/>
                        </a:tabLst>
                      </a:pPr>
                      <a:r>
                        <a:rPr lang="de-DE" sz="1100" dirty="0">
                          <a:effectLst/>
                          <a:latin typeface="Arial"/>
                          <a:ea typeface="Times New Roman"/>
                          <a:cs typeface="Times New Roman"/>
                        </a:rPr>
                        <a:t>(3) einen </a:t>
                      </a:r>
                      <a:r>
                        <a:rPr lang="de-DE" sz="1100" i="1" dirty="0">
                          <a:effectLst/>
                          <a:latin typeface="Arial"/>
                          <a:ea typeface="Times New Roman"/>
                          <a:cs typeface="Times New Roman"/>
                        </a:rPr>
                        <a:t>Haushaltsplan </a:t>
                      </a:r>
                      <a:r>
                        <a:rPr lang="de-DE" sz="1100" dirty="0">
                          <a:effectLst/>
                          <a:latin typeface="Arial"/>
                          <a:ea typeface="Times New Roman"/>
                          <a:cs typeface="Times New Roman"/>
                        </a:rPr>
                        <a:t>(Einnahmen-Ausgaben-Rechnung) erstellen und Haushaltspläne strukturell (zum Beispiel in Bezug auf Lebensphasen, Volumen, Salden) vergleichen und bewerten</a:t>
                      </a:r>
                    </a:p>
                  </a:txBody>
                  <a:tcPr marL="107950" marR="10795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3"/>
                  </a:ext>
                </a:extLst>
              </a:tr>
              <a:tr h="554990">
                <a:tc>
                  <a:txBody>
                    <a:bodyPr/>
                    <a:lstStyle/>
                    <a:p>
                      <a:pPr marL="342900" lvl="0" indent="-342900">
                        <a:spcBef>
                          <a:spcPts val="300"/>
                        </a:spcBef>
                        <a:spcAft>
                          <a:spcPts val="300"/>
                        </a:spcAft>
                        <a:buSzPts val="1000"/>
                        <a:buFont typeface="Symbol"/>
                        <a:buBlip>
                          <a:blip r:embed="rId3"/>
                        </a:buBlip>
                        <a:tabLst>
                          <a:tab pos="144145" algn="l"/>
                          <a:tab pos="540385" algn="l"/>
                        </a:tabLst>
                      </a:pPr>
                      <a:r>
                        <a:rPr lang="de-DE" sz="1100" dirty="0">
                          <a:effectLst/>
                          <a:latin typeface="Arial"/>
                          <a:ea typeface="Times New Roman"/>
                          <a:cs typeface="Times New Roman"/>
                        </a:rPr>
                        <a:t>2.1        Analysekompetenz  1</a:t>
                      </a:r>
                    </a:p>
                    <a:p>
                      <a:pPr marL="342900" lvl="0" indent="-342900">
                        <a:spcBef>
                          <a:spcPts val="300"/>
                        </a:spcBef>
                        <a:spcAft>
                          <a:spcPts val="300"/>
                        </a:spcAft>
                        <a:buSzPts val="1000"/>
                        <a:buFont typeface="Symbol"/>
                        <a:buBlip>
                          <a:blip r:embed="rId4"/>
                        </a:buBlip>
                        <a:tabLst>
                          <a:tab pos="144145" algn="l"/>
                          <a:tab pos="540385" algn="l"/>
                        </a:tabLst>
                      </a:pPr>
                      <a:r>
                        <a:rPr lang="de-DE" sz="1100" dirty="0">
                          <a:effectLst/>
                          <a:latin typeface="Arial"/>
                          <a:ea typeface="Calibri"/>
                          <a:cs typeface="Times New Roman"/>
                        </a:rPr>
                        <a:t> Mathematik</a:t>
                      </a:r>
                    </a:p>
                  </a:txBody>
                  <a:tcPr marL="107950" marR="10795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pPr eaLnBrk="0" fontAlgn="base" hangingPunct="0">
              <a:spcBef>
                <a:spcPct val="0"/>
              </a:spcBef>
              <a:spcAft>
                <a:spcPct val="0"/>
              </a:spcAft>
            </a:pPr>
            <a:endParaRPr lang="de-DE" sz="2400">
              <a:solidFill>
                <a:prstClr val="black"/>
              </a:solidFill>
              <a:latin typeface="Times"/>
            </a:endParaRPr>
          </a:p>
        </p:txBody>
      </p:sp>
      <p:sp>
        <p:nvSpPr>
          <p:cNvPr id="6" name="Textfeld 3"/>
          <p:cNvSpPr txBox="1">
            <a:spLocks noChangeArrowheads="1"/>
          </p:cNvSpPr>
          <p:nvPr/>
        </p:nvSpPr>
        <p:spPr bwMode="auto">
          <a:xfrm>
            <a:off x="197258" y="818866"/>
            <a:ext cx="8946742" cy="646331"/>
          </a:xfrm>
          <a:prstGeom prst="rect">
            <a:avLst/>
          </a:prstGeom>
          <a:solidFill>
            <a:schemeClr val="bg1"/>
          </a:solidFill>
          <a:ln w="9525">
            <a:noFill/>
            <a:miter lim="800000"/>
            <a:headEnd/>
            <a:tailEnd/>
          </a:ln>
        </p:spPr>
        <p:txBody>
          <a:bodyPr wrap="square">
            <a:spAutoFit/>
          </a:bodyPr>
          <a:lstStyle/>
          <a:p>
            <a:pPr algn="ctr" eaLnBrk="0" fontAlgn="base" hangingPunct="0">
              <a:spcBef>
                <a:spcPct val="0"/>
              </a:spcBef>
              <a:spcAft>
                <a:spcPct val="0"/>
              </a:spcAft>
            </a:pPr>
            <a:r>
              <a:rPr lang="de-DE" sz="3600" b="1" dirty="0">
                <a:solidFill>
                  <a:prstClr val="black"/>
                </a:solidFill>
                <a:latin typeface="+mj-lt"/>
                <a:cs typeface="Arial" panose="020B0604020202020204" pitchFamily="34" charset="0"/>
              </a:rPr>
              <a:t>So sieht der Plan aus</a:t>
            </a:r>
            <a:endParaRPr lang="de-DE" sz="3200" dirty="0">
              <a:solidFill>
                <a:prstClr val="black"/>
              </a:solidFill>
              <a:cs typeface="Calibri"/>
            </a:endParaRPr>
          </a:p>
        </p:txBody>
      </p:sp>
      <p:sp>
        <p:nvSpPr>
          <p:cNvPr id="14" name="Textfeld 2"/>
          <p:cNvSpPr txBox="1">
            <a:spLocks noChangeArrowheads="1"/>
          </p:cNvSpPr>
          <p:nvPr/>
        </p:nvSpPr>
        <p:spPr bwMode="auto">
          <a:xfrm>
            <a:off x="209395" y="2019274"/>
            <a:ext cx="1598229" cy="523220"/>
          </a:xfrm>
          <a:prstGeom prst="rect">
            <a:avLst/>
          </a:prstGeom>
          <a:solidFill>
            <a:schemeClr val="tx2">
              <a:lumMod val="60000"/>
              <a:lumOff val="40000"/>
            </a:schemeClr>
          </a:solidFill>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a:spAutoFit/>
          </a:bodyPr>
          <a:lstStyle/>
          <a:p>
            <a:pPr algn="r" eaLnBrk="0" fontAlgn="base" hangingPunct="0">
              <a:spcBef>
                <a:spcPct val="0"/>
              </a:spcBef>
            </a:pPr>
            <a:r>
              <a:rPr lang="de-DE" sz="1400" b="1" dirty="0">
                <a:solidFill>
                  <a:prstClr val="white"/>
                </a:solidFill>
                <a:latin typeface="Arial" panose="020B0604020202020204" pitchFamily="34" charset="0"/>
                <a:ea typeface="Calibri"/>
                <a:cs typeface="Arial" panose="020B0604020202020204" pitchFamily="34" charset="0"/>
              </a:rPr>
              <a:t>Kompetenz-beschreibung</a:t>
            </a:r>
          </a:p>
        </p:txBody>
      </p:sp>
      <p:sp>
        <p:nvSpPr>
          <p:cNvPr id="15" name="Textfeld 2"/>
          <p:cNvSpPr txBox="1">
            <a:spLocks noChangeArrowheads="1"/>
          </p:cNvSpPr>
          <p:nvPr/>
        </p:nvSpPr>
        <p:spPr bwMode="auto">
          <a:xfrm>
            <a:off x="209396" y="2773406"/>
            <a:ext cx="1606288" cy="707886"/>
          </a:xfrm>
          <a:prstGeom prst="rect">
            <a:avLst/>
          </a:prstGeom>
          <a:solidFill>
            <a:schemeClr val="tx2">
              <a:lumMod val="60000"/>
              <a:lumOff val="40000"/>
            </a:schemeClr>
          </a:solidFill>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a:spAutoFit/>
          </a:bodyPr>
          <a:lstStyle/>
          <a:p>
            <a:pPr algn="r" eaLnBrk="0" fontAlgn="base" hangingPunct="0">
              <a:spcBef>
                <a:spcPct val="0"/>
              </a:spcBef>
            </a:pPr>
            <a:r>
              <a:rPr lang="de-DE" sz="1400" b="1" dirty="0">
                <a:solidFill>
                  <a:prstClr val="white"/>
                </a:solidFill>
                <a:latin typeface="Arial" panose="020B0604020202020204" pitchFamily="34" charset="0"/>
                <a:ea typeface="Calibri"/>
                <a:cs typeface="Arial" panose="020B0604020202020204" pitchFamily="34" charset="0"/>
              </a:rPr>
              <a:t>Inhaltsbezogene Kompetenzen:</a:t>
            </a:r>
            <a:r>
              <a:rPr lang="de-DE" sz="1400" dirty="0">
                <a:solidFill>
                  <a:prstClr val="white"/>
                </a:solidFill>
                <a:latin typeface="Arial" panose="020B0604020202020204" pitchFamily="34" charset="0"/>
                <a:ea typeface="Calibri"/>
                <a:cs typeface="Arial" panose="020B0604020202020204" pitchFamily="34" charset="0"/>
              </a:rPr>
              <a:t/>
            </a:r>
            <a:br>
              <a:rPr lang="de-DE" sz="1400" dirty="0">
                <a:solidFill>
                  <a:prstClr val="white"/>
                </a:solidFill>
                <a:latin typeface="Arial" panose="020B0604020202020204" pitchFamily="34" charset="0"/>
                <a:ea typeface="Calibri"/>
                <a:cs typeface="Arial" panose="020B0604020202020204" pitchFamily="34" charset="0"/>
              </a:rPr>
            </a:br>
            <a:r>
              <a:rPr lang="de-DE" sz="1200" dirty="0">
                <a:solidFill>
                  <a:prstClr val="white"/>
                </a:solidFill>
                <a:latin typeface="Arial" panose="020B0604020202020204" pitchFamily="34" charset="0"/>
                <a:ea typeface="Calibri"/>
                <a:cs typeface="Arial" panose="020B0604020202020204" pitchFamily="34" charset="0"/>
              </a:rPr>
              <a:t>Teilkompetenz 1</a:t>
            </a:r>
          </a:p>
        </p:txBody>
      </p:sp>
      <p:sp>
        <p:nvSpPr>
          <p:cNvPr id="10" name="Textfeld 2"/>
          <p:cNvSpPr txBox="1">
            <a:spLocks noChangeArrowheads="1"/>
          </p:cNvSpPr>
          <p:nvPr/>
        </p:nvSpPr>
        <p:spPr bwMode="auto">
          <a:xfrm>
            <a:off x="5778225" y="3765750"/>
            <a:ext cx="1188000" cy="307777"/>
          </a:xfrm>
          <a:prstGeom prst="rect">
            <a:avLst/>
          </a:prstGeom>
          <a:solidFill>
            <a:schemeClr val="tx2">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a:spAutoFit/>
          </a:bodyPr>
          <a:lstStyle/>
          <a:p>
            <a:pPr eaLnBrk="0" fontAlgn="base" hangingPunct="0">
              <a:spcBef>
                <a:spcPct val="0"/>
              </a:spcBef>
            </a:pPr>
            <a:r>
              <a:rPr lang="de-DE" sz="1400" b="1" dirty="0">
                <a:solidFill>
                  <a:prstClr val="white"/>
                </a:solidFill>
                <a:latin typeface="Arial" panose="020B0604020202020204" pitchFamily="34" charset="0"/>
                <a:ea typeface="Calibri"/>
                <a:cs typeface="Arial" panose="020B0604020202020204" pitchFamily="34" charset="0"/>
              </a:rPr>
              <a:t>Operatoren</a:t>
            </a:r>
          </a:p>
        </p:txBody>
      </p:sp>
      <p:sp>
        <p:nvSpPr>
          <p:cNvPr id="12" name="Textfeld 2"/>
          <p:cNvSpPr txBox="1">
            <a:spLocks noChangeArrowheads="1"/>
          </p:cNvSpPr>
          <p:nvPr/>
        </p:nvSpPr>
        <p:spPr bwMode="auto">
          <a:xfrm>
            <a:off x="209396" y="4143269"/>
            <a:ext cx="1606288" cy="307777"/>
          </a:xfrm>
          <a:prstGeom prst="rect">
            <a:avLst/>
          </a:prstGeom>
          <a:solidFill>
            <a:schemeClr val="tx2">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a:spAutoFit/>
          </a:bodyPr>
          <a:lstStyle/>
          <a:p>
            <a:pPr algn="r" eaLnBrk="0" fontAlgn="base" hangingPunct="0">
              <a:spcBef>
                <a:spcPct val="0"/>
              </a:spcBef>
            </a:pPr>
            <a:r>
              <a:rPr lang="de-DE" sz="1400" b="1" dirty="0">
                <a:solidFill>
                  <a:prstClr val="white"/>
                </a:solidFill>
                <a:latin typeface="Arial" panose="020B0604020202020204" pitchFamily="34" charset="0"/>
                <a:ea typeface="Calibri"/>
                <a:cs typeface="Arial" panose="020B0604020202020204" pitchFamily="34" charset="0"/>
              </a:rPr>
              <a:t>Leitperspektiven</a:t>
            </a:r>
          </a:p>
        </p:txBody>
      </p:sp>
      <p:cxnSp>
        <p:nvCxnSpPr>
          <p:cNvPr id="5" name="Gerade Verbindung mit Pfeil 4"/>
          <p:cNvCxnSpPr>
            <a:stCxn id="12" idx="3"/>
          </p:cNvCxnSpPr>
          <p:nvPr/>
        </p:nvCxnSpPr>
        <p:spPr>
          <a:xfrm flipV="1">
            <a:off x="1815683" y="4297157"/>
            <a:ext cx="21600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feld 2"/>
          <p:cNvSpPr txBox="1">
            <a:spLocks noChangeArrowheads="1"/>
          </p:cNvSpPr>
          <p:nvPr/>
        </p:nvSpPr>
        <p:spPr bwMode="auto">
          <a:xfrm>
            <a:off x="209395" y="5598184"/>
            <a:ext cx="1606288" cy="307777"/>
          </a:xfrm>
          <a:prstGeom prst="rect">
            <a:avLst/>
          </a:prstGeom>
          <a:solidFill>
            <a:schemeClr val="tx2">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a:spAutoFit/>
          </a:bodyPr>
          <a:lstStyle/>
          <a:p>
            <a:pPr algn="r" eaLnBrk="0" fontAlgn="base" hangingPunct="0">
              <a:spcBef>
                <a:spcPct val="0"/>
              </a:spcBef>
            </a:pPr>
            <a:r>
              <a:rPr lang="de-DE" sz="1400" b="1" dirty="0">
                <a:solidFill>
                  <a:prstClr val="white"/>
                </a:solidFill>
                <a:latin typeface="Arial" panose="020B0604020202020204" pitchFamily="34" charset="0"/>
                <a:ea typeface="Calibri"/>
                <a:cs typeface="Arial" panose="020B0604020202020204" pitchFamily="34" charset="0"/>
              </a:rPr>
              <a:t>Fachverweise</a:t>
            </a:r>
          </a:p>
        </p:txBody>
      </p:sp>
      <p:sp>
        <p:nvSpPr>
          <p:cNvPr id="7" name="Ellipse 6"/>
          <p:cNvSpPr/>
          <p:nvPr/>
        </p:nvSpPr>
        <p:spPr>
          <a:xfrm>
            <a:off x="3433011" y="3165925"/>
            <a:ext cx="960483" cy="251044"/>
          </a:xfrm>
          <a:prstGeom prst="ellipse">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cxnSp>
        <p:nvCxnSpPr>
          <p:cNvPr id="16" name="Gerade Verbindung mit Pfeil 15"/>
          <p:cNvCxnSpPr>
            <a:stCxn id="10" idx="1"/>
          </p:cNvCxnSpPr>
          <p:nvPr/>
        </p:nvCxnSpPr>
        <p:spPr>
          <a:xfrm flipH="1" flipV="1">
            <a:off x="4361675" y="3402177"/>
            <a:ext cx="1416550" cy="51746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
          <p:cNvSpPr txBox="1">
            <a:spLocks noChangeArrowheads="1"/>
          </p:cNvSpPr>
          <p:nvPr/>
        </p:nvSpPr>
        <p:spPr bwMode="auto">
          <a:xfrm>
            <a:off x="209396" y="3566817"/>
            <a:ext cx="1606288" cy="492443"/>
          </a:xfrm>
          <a:prstGeom prst="rect">
            <a:avLst/>
          </a:prstGeom>
          <a:solidFill>
            <a:schemeClr val="tx2">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a:spAutoFit/>
          </a:bodyPr>
          <a:lstStyle/>
          <a:p>
            <a:pPr algn="r" eaLnBrk="0" fontAlgn="base" hangingPunct="0">
              <a:spcBef>
                <a:spcPct val="0"/>
              </a:spcBef>
            </a:pPr>
            <a:r>
              <a:rPr lang="de-DE" sz="1300" b="1" dirty="0">
                <a:solidFill>
                  <a:prstClr val="white"/>
                </a:solidFill>
                <a:latin typeface="Arial" panose="020B0604020202020204" pitchFamily="34" charset="0"/>
                <a:ea typeface="Calibri"/>
                <a:cs typeface="Arial" panose="020B0604020202020204" pitchFamily="34" charset="0"/>
              </a:rPr>
              <a:t>Prozessbezogene Kompetenzen</a:t>
            </a:r>
          </a:p>
        </p:txBody>
      </p:sp>
      <p:cxnSp>
        <p:nvCxnSpPr>
          <p:cNvPr id="28" name="Gerade Verbindung mit Pfeil 27"/>
          <p:cNvCxnSpPr/>
          <p:nvPr/>
        </p:nvCxnSpPr>
        <p:spPr>
          <a:xfrm flipV="1">
            <a:off x="1815683" y="3812738"/>
            <a:ext cx="21600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feld 2"/>
          <p:cNvSpPr txBox="1">
            <a:spLocks noChangeArrowheads="1"/>
          </p:cNvSpPr>
          <p:nvPr/>
        </p:nvSpPr>
        <p:spPr bwMode="auto">
          <a:xfrm>
            <a:off x="197258" y="1415007"/>
            <a:ext cx="1598229" cy="523220"/>
          </a:xfrm>
          <a:prstGeom prst="rect">
            <a:avLst/>
          </a:prstGeom>
          <a:solidFill>
            <a:schemeClr val="tx2">
              <a:lumMod val="60000"/>
              <a:lumOff val="40000"/>
            </a:schemeClr>
          </a:solidFill>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a:spAutoFit/>
          </a:bodyPr>
          <a:lstStyle/>
          <a:p>
            <a:pPr algn="r" eaLnBrk="0" fontAlgn="base" hangingPunct="0">
              <a:spcBef>
                <a:spcPct val="0"/>
              </a:spcBef>
            </a:pPr>
            <a:r>
              <a:rPr lang="de-DE" sz="1400" b="1" dirty="0">
                <a:solidFill>
                  <a:prstClr val="white"/>
                </a:solidFill>
                <a:latin typeface="Arial" panose="020B0604020202020204" pitchFamily="34" charset="0"/>
                <a:ea typeface="Calibri"/>
                <a:cs typeface="Arial" panose="020B0604020202020204" pitchFamily="34" charset="0"/>
              </a:rPr>
              <a:t>Ökonomische</a:t>
            </a:r>
            <a:br>
              <a:rPr lang="de-DE" sz="1400" b="1" dirty="0">
                <a:solidFill>
                  <a:prstClr val="white"/>
                </a:solidFill>
                <a:latin typeface="Arial" panose="020B0604020202020204" pitchFamily="34" charset="0"/>
                <a:ea typeface="Calibri"/>
                <a:cs typeface="Arial" panose="020B0604020202020204" pitchFamily="34" charset="0"/>
              </a:rPr>
            </a:br>
            <a:r>
              <a:rPr lang="de-DE" sz="1400" b="1" dirty="0">
                <a:solidFill>
                  <a:prstClr val="white"/>
                </a:solidFill>
                <a:latin typeface="Arial" panose="020B0604020202020204" pitchFamily="34" charset="0"/>
                <a:ea typeface="Calibri"/>
                <a:cs typeface="Arial" panose="020B0604020202020204" pitchFamily="34" charset="0"/>
              </a:rPr>
              <a:t>Situation</a:t>
            </a:r>
          </a:p>
        </p:txBody>
      </p:sp>
      <p:sp>
        <p:nvSpPr>
          <p:cNvPr id="20" name="Textfeld 19"/>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19" name="Fußzeilenplatzhalter 1"/>
          <p:cNvSpPr>
            <a:spLocks noGrp="1"/>
          </p:cNvSpPr>
          <p:nvPr>
            <p:ph type="ftr" sz="quarter" idx="11"/>
          </p:nvPr>
        </p:nvSpPr>
        <p:spPr>
          <a:xfrm>
            <a:off x="93202" y="6453188"/>
            <a:ext cx="4098970"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306152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8">
                                            <p:txEl>
                                              <p:pRg st="2" end="2"/>
                                            </p:txEl>
                                          </p:spTgt>
                                        </p:tgtEl>
                                        <p:attrNameLst>
                                          <p:attrName>style.color</p:attrName>
                                        </p:attrNameLst>
                                      </p:cBhvr>
                                      <p:to>
                                        <a:srgbClr val="CC0000"/>
                                      </p:to>
                                    </p:animClr>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animBg="1"/>
      <p:bldP spid="12" grpId="0" animBg="1"/>
      <p:bldP spid="11"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8002" y="966355"/>
            <a:ext cx="8663880" cy="461665"/>
          </a:xfrm>
          <a:prstGeom prst="rect">
            <a:avLst/>
          </a:prstGeom>
          <a:noFill/>
        </p:spPr>
        <p:txBody>
          <a:bodyPr wrap="square" rtlCol="0">
            <a:spAutoFit/>
          </a:bodyPr>
          <a:lstStyle/>
          <a:p>
            <a:pPr algn="ctr"/>
            <a:r>
              <a:rPr lang="de-DE" sz="2400" b="1" dirty="0">
                <a:solidFill>
                  <a:prstClr val="black"/>
                </a:solidFill>
              </a:rPr>
              <a:t>Individuelle Förderung am Gymnasium</a:t>
            </a:r>
          </a:p>
        </p:txBody>
      </p:sp>
      <p:sp>
        <p:nvSpPr>
          <p:cNvPr id="5" name="Textfeld 4"/>
          <p:cNvSpPr txBox="1"/>
          <p:nvPr/>
        </p:nvSpPr>
        <p:spPr>
          <a:xfrm>
            <a:off x="107950" y="901991"/>
            <a:ext cx="8963314" cy="646331"/>
          </a:xfrm>
          <a:prstGeom prst="rect">
            <a:avLst/>
          </a:prstGeom>
          <a:solidFill>
            <a:schemeClr val="bg1"/>
          </a:solidFill>
        </p:spPr>
        <p:txBody>
          <a:bodyPr wrap="square" rtlCol="0">
            <a:spAutoFit/>
          </a:bodyPr>
          <a:lstStyle/>
          <a:p>
            <a:pPr algn="ctr"/>
            <a:r>
              <a:rPr lang="de-DE" sz="3600" b="1" dirty="0">
                <a:solidFill>
                  <a:prstClr val="black"/>
                </a:solidFill>
                <a:latin typeface="+mj-lt"/>
              </a:rPr>
              <a:t>Online-Plattform</a:t>
            </a:r>
          </a:p>
        </p:txBody>
      </p:sp>
      <p:sp>
        <p:nvSpPr>
          <p:cNvPr id="6" name="Textfeld 5"/>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11" name="Inhaltsplatzhalter 2"/>
          <p:cNvSpPr txBox="1">
            <a:spLocks/>
          </p:cNvSpPr>
          <p:nvPr/>
        </p:nvSpPr>
        <p:spPr>
          <a:xfrm>
            <a:off x="397020" y="5623169"/>
            <a:ext cx="8424862" cy="401053"/>
          </a:xfrm>
          <a:prstGeom prst="rect">
            <a:avLst/>
          </a:prstGeom>
        </p:spPr>
        <p:txBody>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de-DE" sz="1400" dirty="0">
                <a:hlinkClick r:id="rId2"/>
              </a:rPr>
              <a:t>http://www.bildungsplaene-bw.de/,Lde/Startseite/de_a/a_gym_WBS</a:t>
            </a:r>
            <a:r>
              <a:rPr lang="de-DE" sz="1400" dirty="0"/>
              <a:t> </a:t>
            </a:r>
          </a:p>
        </p:txBody>
      </p:sp>
      <p:pic>
        <p:nvPicPr>
          <p:cNvPr id="12" name="Grafik 11"/>
          <p:cNvPicPr/>
          <p:nvPr/>
        </p:nvPicPr>
        <p:blipFill rotWithShape="1">
          <a:blip r:embed="rId3" cstate="print"/>
          <a:srcRect l="18272" t="13052" r="20467" b="19151"/>
          <a:stretch/>
        </p:blipFill>
        <p:spPr bwMode="auto">
          <a:xfrm>
            <a:off x="1427022" y="1548322"/>
            <a:ext cx="6529137" cy="4075783"/>
          </a:xfrm>
          <a:prstGeom prst="rect">
            <a:avLst/>
          </a:prstGeom>
          <a:ln>
            <a:noFill/>
          </a:ln>
          <a:extLst>
            <a:ext uri="{53640926-AAD7-44D8-BBD7-CCE9431645EC}">
              <a14:shadowObscured xmlns:a14="http://schemas.microsoft.com/office/drawing/2010/main"/>
            </a:ext>
          </a:extLst>
        </p:spPr>
      </p:pic>
      <p:sp>
        <p:nvSpPr>
          <p:cNvPr id="8" name="Fußzeilenplatzhalter 1"/>
          <p:cNvSpPr>
            <a:spLocks noGrp="1"/>
          </p:cNvSpPr>
          <p:nvPr>
            <p:ph type="ftr" sz="quarter" idx="11"/>
          </p:nvPr>
        </p:nvSpPr>
        <p:spPr>
          <a:xfrm>
            <a:off x="93202" y="6453188"/>
            <a:ext cx="4141173"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15822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866775"/>
            <a:ext cx="9144000" cy="579888"/>
          </a:xfrm>
          <a:solidFill>
            <a:schemeClr val="bg1"/>
          </a:solidFill>
        </p:spPr>
        <p:txBody>
          <a:bodyPr>
            <a:noAutofit/>
          </a:bodyPr>
          <a:lstStyle/>
          <a:p>
            <a:r>
              <a:rPr lang="de-DE" sz="3600" b="1" cap="small" dirty="0">
                <a:cs typeface="Calibri"/>
              </a:rPr>
              <a:t> </a:t>
            </a:r>
            <a:r>
              <a:rPr lang="de-DE" sz="3000" b="1" dirty="0"/>
              <a:t>Das neue Fach WIRTSCHAFT – eine kontroverse Frage</a:t>
            </a:r>
          </a:p>
        </p:txBody>
      </p:sp>
      <p:sp>
        <p:nvSpPr>
          <p:cNvPr id="7" name="Textfeld 6"/>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8" name="Inhaltsplatzhalter 2"/>
          <p:cNvSpPr>
            <a:spLocks noGrp="1"/>
          </p:cNvSpPr>
          <p:nvPr>
            <p:ph idx="1"/>
          </p:nvPr>
        </p:nvSpPr>
        <p:spPr>
          <a:xfrm>
            <a:off x="322482" y="1679898"/>
            <a:ext cx="8470901" cy="4106687"/>
          </a:xfrm>
        </p:spPr>
        <p:txBody>
          <a:bodyPr>
            <a:normAutofit fontScale="92500" lnSpcReduction="10000"/>
          </a:bodyPr>
          <a:lstStyle/>
          <a:p>
            <a:pPr>
              <a:buClr>
                <a:schemeClr val="tx1">
                  <a:lumMod val="75000"/>
                  <a:lumOff val="25000"/>
                </a:schemeClr>
              </a:buClr>
            </a:pPr>
            <a:r>
              <a:rPr lang="de-DE" sz="3000" dirty="0">
                <a:latin typeface="+mn-lt"/>
              </a:rPr>
              <a:t>Entscheidung des Kultusministeriums: u.a. Auflösung fast aller schulartspezifischer Fächerverbünde zur Erhöhung der Durchlässigkeit zw. den Schularten</a:t>
            </a:r>
          </a:p>
          <a:p>
            <a:pPr>
              <a:buClr>
                <a:schemeClr val="tx1">
                  <a:lumMod val="75000"/>
                  <a:lumOff val="25000"/>
                </a:schemeClr>
              </a:buClr>
            </a:pPr>
            <a:r>
              <a:rPr lang="de-DE" sz="3000" b="1" dirty="0" err="1">
                <a:latin typeface="+mn-lt"/>
              </a:rPr>
              <a:t>MehrWert</a:t>
            </a:r>
            <a:r>
              <a:rPr lang="de-DE" sz="3000" b="1" dirty="0">
                <a:latin typeface="+mn-lt"/>
              </a:rPr>
              <a:t> </a:t>
            </a:r>
            <a:r>
              <a:rPr lang="de-DE" sz="3000" dirty="0">
                <a:latin typeface="+mn-lt"/>
              </a:rPr>
              <a:t>des neuen Fachs </a:t>
            </a:r>
            <a:r>
              <a:rPr lang="de-DE" sz="3000" b="1" dirty="0">
                <a:latin typeface="+mn-lt"/>
              </a:rPr>
              <a:t>Wirtschaft/ Berufs- und Studienorientierung (WBS) </a:t>
            </a:r>
            <a:r>
              <a:rPr lang="de-DE" sz="3000" dirty="0">
                <a:latin typeface="+mn-lt"/>
              </a:rPr>
              <a:t>u.a.:</a:t>
            </a:r>
            <a:br>
              <a:rPr lang="de-DE" sz="3000" dirty="0">
                <a:latin typeface="+mn-lt"/>
              </a:rPr>
            </a:br>
            <a:r>
              <a:rPr lang="de-DE" sz="3000" dirty="0">
                <a:latin typeface="+mn-lt"/>
              </a:rPr>
              <a:t>Multi-Perspektivität erfordert Perspektivität: fachliches Orientierungswissen (z.B. über Möglichkeiten und Grenzen von Märkten) ermöglicht Nachdenken über Ökonomie, was zunehmend an Bedeutung gewinnt (s. Finanz- und Wirtschaftskrisen)</a:t>
            </a:r>
            <a:endParaRPr lang="de-DE" sz="3300" dirty="0">
              <a:latin typeface="+mn-lt"/>
            </a:endParaRPr>
          </a:p>
        </p:txBody>
      </p:sp>
      <p:sp>
        <p:nvSpPr>
          <p:cNvPr id="6" name="Fußzeilenplatzhalter 1"/>
          <p:cNvSpPr>
            <a:spLocks noGrp="1"/>
          </p:cNvSpPr>
          <p:nvPr>
            <p:ph type="ftr" sz="quarter" idx="11"/>
          </p:nvPr>
        </p:nvSpPr>
        <p:spPr>
          <a:xfrm>
            <a:off x="93202" y="6453188"/>
            <a:ext cx="4127106"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164229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5" name="Textfeld 4"/>
          <p:cNvSpPr txBox="1"/>
          <p:nvPr/>
        </p:nvSpPr>
        <p:spPr>
          <a:xfrm>
            <a:off x="158002" y="881505"/>
            <a:ext cx="8900938" cy="646331"/>
          </a:xfrm>
          <a:prstGeom prst="rect">
            <a:avLst/>
          </a:prstGeom>
          <a:solidFill>
            <a:schemeClr val="bg1"/>
          </a:solidFill>
        </p:spPr>
        <p:txBody>
          <a:bodyPr wrap="square" rtlCol="0">
            <a:spAutoFit/>
          </a:bodyPr>
          <a:lstStyle/>
          <a:p>
            <a:pPr algn="ctr"/>
            <a:r>
              <a:rPr lang="de-DE" sz="3600" b="1" dirty="0">
                <a:solidFill>
                  <a:prstClr val="black"/>
                </a:solidFill>
              </a:rPr>
              <a:t>Zeitraster Einführung</a:t>
            </a:r>
          </a:p>
        </p:txBody>
      </p:sp>
      <p:graphicFrame>
        <p:nvGraphicFramePr>
          <p:cNvPr id="7" name="Tabelle 6"/>
          <p:cNvGraphicFramePr>
            <a:graphicFrameLocks noGrp="1"/>
          </p:cNvGraphicFramePr>
          <p:nvPr>
            <p:extLst>
              <p:ext uri="{D42A27DB-BD31-4B8C-83A1-F6EECF244321}">
                <p14:modId xmlns:p14="http://schemas.microsoft.com/office/powerpoint/2010/main" val="1947057930"/>
              </p:ext>
            </p:extLst>
          </p:nvPr>
        </p:nvGraphicFramePr>
        <p:xfrm>
          <a:off x="243670" y="1518481"/>
          <a:ext cx="8645149" cy="4483987"/>
        </p:xfrm>
        <a:graphic>
          <a:graphicData uri="http://schemas.openxmlformats.org/drawingml/2006/table">
            <a:tbl>
              <a:tblPr firstRow="1" firstCol="1" bandRow="1"/>
              <a:tblGrid>
                <a:gridCol w="1454782">
                  <a:extLst>
                    <a:ext uri="{9D8B030D-6E8A-4147-A177-3AD203B41FA5}">
                      <a16:colId xmlns:a16="http://schemas.microsoft.com/office/drawing/2014/main" xmlns="" val="20000"/>
                    </a:ext>
                  </a:extLst>
                </a:gridCol>
                <a:gridCol w="1454782">
                  <a:extLst>
                    <a:ext uri="{9D8B030D-6E8A-4147-A177-3AD203B41FA5}">
                      <a16:colId xmlns:a16="http://schemas.microsoft.com/office/drawing/2014/main" xmlns="" val="20001"/>
                    </a:ext>
                  </a:extLst>
                </a:gridCol>
                <a:gridCol w="1454782">
                  <a:extLst>
                    <a:ext uri="{9D8B030D-6E8A-4147-A177-3AD203B41FA5}">
                      <a16:colId xmlns:a16="http://schemas.microsoft.com/office/drawing/2014/main" xmlns="" val="20002"/>
                    </a:ext>
                  </a:extLst>
                </a:gridCol>
                <a:gridCol w="1454782">
                  <a:extLst>
                    <a:ext uri="{9D8B030D-6E8A-4147-A177-3AD203B41FA5}">
                      <a16:colId xmlns:a16="http://schemas.microsoft.com/office/drawing/2014/main" xmlns="" val="20003"/>
                    </a:ext>
                  </a:extLst>
                </a:gridCol>
                <a:gridCol w="1454782">
                  <a:extLst>
                    <a:ext uri="{9D8B030D-6E8A-4147-A177-3AD203B41FA5}">
                      <a16:colId xmlns:a16="http://schemas.microsoft.com/office/drawing/2014/main" xmlns="" val="20004"/>
                    </a:ext>
                  </a:extLst>
                </a:gridCol>
                <a:gridCol w="1371239">
                  <a:extLst>
                    <a:ext uri="{9D8B030D-6E8A-4147-A177-3AD203B41FA5}">
                      <a16:colId xmlns:a16="http://schemas.microsoft.com/office/drawing/2014/main" xmlns="" val="20005"/>
                    </a:ext>
                  </a:extLst>
                </a:gridCol>
              </a:tblGrid>
              <a:tr h="548640">
                <a:tc>
                  <a:txBody>
                    <a:bodyPr/>
                    <a:lstStyle/>
                    <a:p>
                      <a:pPr algn="ctr">
                        <a:spcAft>
                          <a:spcPts val="0"/>
                        </a:spcAft>
                      </a:pPr>
                      <a:r>
                        <a:rPr lang="de-DE" sz="1000" b="1" dirty="0">
                          <a:effectLst/>
                          <a:latin typeface="Arial"/>
                          <a:ea typeface="Times New Roman"/>
                          <a:cs typeface="Times New Roman"/>
                        </a:rPr>
                        <a:t> </a:t>
                      </a: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de-DE" sz="1200" b="1" dirty="0">
                          <a:effectLst/>
                          <a:latin typeface="Arial"/>
                          <a:ea typeface="Times New Roman"/>
                          <a:cs typeface="Times New Roman"/>
                        </a:rPr>
                        <a:t>Bildungsplan Grundschule</a:t>
                      </a:r>
                      <a:br>
                        <a:rPr lang="de-DE" sz="1200" b="1" dirty="0">
                          <a:effectLst/>
                          <a:latin typeface="Arial"/>
                          <a:ea typeface="Times New Roman"/>
                          <a:cs typeface="Times New Roman"/>
                        </a:rPr>
                      </a:b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spcAft>
                          <a:spcPts val="0"/>
                        </a:spcAft>
                      </a:pPr>
                      <a:r>
                        <a:rPr lang="de-DE" sz="1200" b="1" dirty="0">
                          <a:effectLst/>
                          <a:latin typeface="Arial"/>
                          <a:ea typeface="Times New Roman"/>
                          <a:cs typeface="Times New Roman"/>
                        </a:rPr>
                        <a:t>Gemeinsamer Bildungsplan Sekundarstufe I</a:t>
                      </a: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a:txBody>
                    <a:bodyPr/>
                    <a:lstStyle/>
                    <a:p>
                      <a:pPr algn="ctr">
                        <a:spcAft>
                          <a:spcPts val="0"/>
                        </a:spcAft>
                      </a:pPr>
                      <a:r>
                        <a:rPr lang="de-DE" sz="1200" b="1" dirty="0">
                          <a:effectLst/>
                          <a:latin typeface="Arial"/>
                          <a:ea typeface="Times New Roman"/>
                          <a:cs typeface="Times New Roman"/>
                        </a:rPr>
                        <a:t>Bildungsplan </a:t>
                      </a:r>
                    </a:p>
                    <a:p>
                      <a:pPr algn="ctr">
                        <a:spcAft>
                          <a:spcPts val="0"/>
                        </a:spcAft>
                      </a:pPr>
                      <a:r>
                        <a:rPr lang="de-DE" sz="1200" b="1" dirty="0">
                          <a:effectLst/>
                          <a:latin typeface="Arial"/>
                          <a:ea typeface="Times New Roman"/>
                          <a:cs typeface="Times New Roman"/>
                        </a:rPr>
                        <a:t>G 8</a:t>
                      </a: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33587">
                <a:tc>
                  <a:txBody>
                    <a:bodyPr/>
                    <a:lstStyle/>
                    <a:p>
                      <a:pPr>
                        <a:spcAft>
                          <a:spcPts val="0"/>
                        </a:spcAft>
                      </a:pPr>
                      <a:r>
                        <a:rPr lang="de-DE" sz="1200" b="1" dirty="0">
                          <a:effectLst/>
                          <a:latin typeface="Arial"/>
                          <a:ea typeface="Times New Roman"/>
                          <a:cs typeface="Times New Roman"/>
                        </a:rPr>
                        <a:t>Schuljahr</a:t>
                      </a:r>
                      <a:endParaRPr lang="de-DE" sz="1200" dirty="0">
                        <a:effectLst/>
                        <a:latin typeface="Arial"/>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de-DE" sz="1200" b="1" dirty="0">
                          <a:effectLst/>
                          <a:latin typeface="Arial"/>
                          <a:ea typeface="Times New Roman"/>
                          <a:cs typeface="Times New Roman"/>
                        </a:rPr>
                        <a:t>Klassen Grundschule</a:t>
                      </a: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de-DE" sz="1200" b="1" dirty="0">
                          <a:effectLst/>
                          <a:latin typeface="Arial"/>
                          <a:ea typeface="Times New Roman"/>
                          <a:cs typeface="Times New Roman"/>
                        </a:rPr>
                        <a:t>Klassen </a:t>
                      </a:r>
                      <a:br>
                        <a:rPr lang="de-DE" sz="1200" b="1" dirty="0">
                          <a:effectLst/>
                          <a:latin typeface="Arial"/>
                          <a:ea typeface="Times New Roman"/>
                          <a:cs typeface="Times New Roman"/>
                        </a:rPr>
                      </a:br>
                      <a:r>
                        <a:rPr lang="de-DE" sz="1200" b="1" dirty="0">
                          <a:effectLst/>
                          <a:latin typeface="Arial"/>
                          <a:ea typeface="Times New Roman"/>
                          <a:cs typeface="Times New Roman"/>
                        </a:rPr>
                        <a:t>Werkrealschule</a:t>
                      </a: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de-DE" sz="1200" b="1" dirty="0">
                          <a:effectLst/>
                          <a:latin typeface="Arial"/>
                          <a:ea typeface="Times New Roman"/>
                          <a:cs typeface="Times New Roman"/>
                        </a:rPr>
                        <a:t>Klassen </a:t>
                      </a:r>
                      <a:br>
                        <a:rPr lang="de-DE" sz="1200" b="1" dirty="0">
                          <a:effectLst/>
                          <a:latin typeface="Arial"/>
                          <a:ea typeface="Times New Roman"/>
                          <a:cs typeface="Times New Roman"/>
                        </a:rPr>
                      </a:br>
                      <a:r>
                        <a:rPr lang="de-DE" sz="1200" b="1" dirty="0">
                          <a:effectLst/>
                          <a:latin typeface="Arial"/>
                          <a:ea typeface="Times New Roman"/>
                          <a:cs typeface="Times New Roman"/>
                        </a:rPr>
                        <a:t>Realschule</a:t>
                      </a: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de-DE" sz="1200" b="1" dirty="0">
                          <a:effectLst/>
                          <a:latin typeface="Arial"/>
                          <a:ea typeface="Times New Roman"/>
                          <a:cs typeface="Times New Roman"/>
                        </a:rPr>
                        <a:t>Klassen </a:t>
                      </a:r>
                      <a:br>
                        <a:rPr lang="de-DE" sz="1200" b="1" dirty="0">
                          <a:effectLst/>
                          <a:latin typeface="Arial"/>
                          <a:ea typeface="Times New Roman"/>
                          <a:cs typeface="Times New Roman"/>
                        </a:rPr>
                      </a:br>
                      <a:r>
                        <a:rPr lang="de-DE" sz="1200" b="1" dirty="0">
                          <a:effectLst/>
                          <a:latin typeface="Arial"/>
                          <a:ea typeface="Times New Roman"/>
                          <a:cs typeface="Times New Roman"/>
                        </a:rPr>
                        <a:t>GMS</a:t>
                      </a: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de-DE" sz="1200" b="1" dirty="0">
                          <a:effectLst/>
                          <a:latin typeface="Arial"/>
                          <a:ea typeface="Times New Roman"/>
                          <a:cs typeface="Times New Roman"/>
                        </a:rPr>
                        <a:t>Klassen Gymnasium (G8)</a:t>
                      </a: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425220">
                <a:tc>
                  <a:txBody>
                    <a:bodyPr/>
                    <a:lstStyle/>
                    <a:p>
                      <a:pPr>
                        <a:lnSpc>
                          <a:spcPts val="1800"/>
                        </a:lnSpc>
                        <a:spcAft>
                          <a:spcPts val="0"/>
                        </a:spcAft>
                      </a:pPr>
                      <a:r>
                        <a:rPr lang="de-DE" sz="1200" baseline="0" dirty="0">
                          <a:effectLst/>
                          <a:latin typeface="Arial"/>
                          <a:ea typeface="Times New Roman"/>
                          <a:cs typeface="Times New Roman"/>
                        </a:rPr>
                        <a:t>2016/2017</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dirty="0">
                          <a:effectLst/>
                          <a:latin typeface="Arial"/>
                          <a:ea typeface="Times New Roman"/>
                          <a:cs typeface="Times New Roman"/>
                        </a:rPr>
                        <a:t>1 und 2</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5 und 6</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5 und 6</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dirty="0">
                          <a:effectLst/>
                          <a:latin typeface="Arial"/>
                          <a:ea typeface="Times New Roman"/>
                          <a:cs typeface="Times New Roman"/>
                        </a:rPr>
                        <a:t>5 und 6</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dirty="0">
                          <a:effectLst/>
                          <a:latin typeface="Arial"/>
                          <a:ea typeface="Times New Roman"/>
                          <a:cs typeface="Times New Roman"/>
                        </a:rPr>
                        <a:t>5 und 6</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425220">
                <a:tc>
                  <a:txBody>
                    <a:bodyPr/>
                    <a:lstStyle/>
                    <a:p>
                      <a:pPr>
                        <a:lnSpc>
                          <a:spcPts val="1800"/>
                        </a:lnSpc>
                        <a:spcAft>
                          <a:spcPts val="0"/>
                        </a:spcAft>
                      </a:pPr>
                      <a:r>
                        <a:rPr lang="de-DE" sz="1200" baseline="0" dirty="0">
                          <a:effectLst/>
                          <a:latin typeface="Arial"/>
                          <a:ea typeface="Times New Roman"/>
                          <a:cs typeface="Times New Roman"/>
                        </a:rPr>
                        <a:t>2017/2018</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3</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7</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7</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7</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dirty="0">
                          <a:effectLst/>
                          <a:latin typeface="Arial"/>
                          <a:ea typeface="Times New Roman"/>
                          <a:cs typeface="Times New Roman"/>
                        </a:rPr>
                        <a:t>7</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425220">
                <a:tc>
                  <a:txBody>
                    <a:bodyPr/>
                    <a:lstStyle/>
                    <a:p>
                      <a:pPr>
                        <a:lnSpc>
                          <a:spcPts val="1800"/>
                        </a:lnSpc>
                        <a:spcAft>
                          <a:spcPts val="0"/>
                        </a:spcAft>
                      </a:pPr>
                      <a:r>
                        <a:rPr lang="de-DE" sz="1200" baseline="0" dirty="0">
                          <a:effectLst/>
                          <a:latin typeface="Arial"/>
                          <a:ea typeface="Times New Roman"/>
                          <a:cs typeface="Times New Roman"/>
                        </a:rPr>
                        <a:t>2018/2019</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4</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8</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8</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dirty="0">
                          <a:effectLst/>
                          <a:latin typeface="Arial"/>
                          <a:ea typeface="Times New Roman"/>
                          <a:cs typeface="Times New Roman"/>
                        </a:rPr>
                        <a:t>8</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dirty="0">
                          <a:effectLst/>
                          <a:latin typeface="Arial"/>
                          <a:ea typeface="Times New Roman"/>
                          <a:cs typeface="Times New Roman"/>
                        </a:rPr>
                        <a:t>8</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425220">
                <a:tc>
                  <a:txBody>
                    <a:bodyPr/>
                    <a:lstStyle/>
                    <a:p>
                      <a:pPr>
                        <a:lnSpc>
                          <a:spcPts val="1800"/>
                        </a:lnSpc>
                        <a:spcAft>
                          <a:spcPts val="0"/>
                        </a:spcAft>
                      </a:pPr>
                      <a:r>
                        <a:rPr lang="de-DE" sz="1200" baseline="0" dirty="0">
                          <a:effectLst/>
                          <a:latin typeface="Arial"/>
                          <a:ea typeface="Times New Roman"/>
                          <a:cs typeface="Times New Roman"/>
                        </a:rPr>
                        <a:t>2019/2020</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9</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9</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9</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dirty="0">
                          <a:effectLst/>
                          <a:latin typeface="Arial"/>
                          <a:ea typeface="Times New Roman"/>
                          <a:cs typeface="Times New Roman"/>
                        </a:rPr>
                        <a:t>9</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425220">
                <a:tc>
                  <a:txBody>
                    <a:bodyPr/>
                    <a:lstStyle/>
                    <a:p>
                      <a:pPr>
                        <a:lnSpc>
                          <a:spcPts val="1800"/>
                        </a:lnSpc>
                        <a:spcAft>
                          <a:spcPts val="0"/>
                        </a:spcAft>
                      </a:pPr>
                      <a:r>
                        <a:rPr lang="de-DE" sz="1200" baseline="0" dirty="0">
                          <a:effectLst/>
                          <a:latin typeface="Arial"/>
                          <a:ea typeface="Times New Roman"/>
                          <a:cs typeface="Times New Roman"/>
                        </a:rPr>
                        <a:t>2020/2021</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200" dirty="0">
                          <a:effectLst/>
                          <a:latin typeface="Arial"/>
                          <a:ea typeface="Times New Roman"/>
                          <a:cs typeface="Times New Roman"/>
                        </a:rPr>
                        <a:t>10</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10</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10</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dirty="0">
                          <a:effectLst/>
                          <a:latin typeface="Arial"/>
                          <a:ea typeface="Times New Roman"/>
                          <a:cs typeface="Times New Roman"/>
                        </a:rPr>
                        <a:t>10</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425220">
                <a:tc>
                  <a:txBody>
                    <a:bodyPr/>
                    <a:lstStyle/>
                    <a:p>
                      <a:pPr>
                        <a:lnSpc>
                          <a:spcPts val="1800"/>
                        </a:lnSpc>
                        <a:spcAft>
                          <a:spcPts val="0"/>
                        </a:spcAft>
                      </a:pPr>
                      <a:r>
                        <a:rPr lang="de-DE" sz="1200" baseline="0" dirty="0">
                          <a:effectLst/>
                          <a:latin typeface="Arial"/>
                          <a:ea typeface="Times New Roman"/>
                          <a:cs typeface="Times New Roman"/>
                        </a:rPr>
                        <a:t>2021/2022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a:effectLst/>
                          <a:latin typeface="Arial"/>
                          <a:ea typeface="Times New Roman"/>
                          <a:cs typeface="Times New Roman"/>
                        </a:rPr>
                        <a:t>11</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dirty="0">
                          <a:effectLst/>
                          <a:latin typeface="Arial"/>
                          <a:ea typeface="Times New Roman"/>
                          <a:cs typeface="Times New Roman"/>
                        </a:rPr>
                        <a:t>11</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7"/>
                  </a:ext>
                </a:extLst>
              </a:tr>
              <a:tr h="425220">
                <a:tc>
                  <a:txBody>
                    <a:bodyPr/>
                    <a:lstStyle/>
                    <a:p>
                      <a:pPr>
                        <a:lnSpc>
                          <a:spcPts val="1800"/>
                        </a:lnSpc>
                        <a:spcAft>
                          <a:spcPts val="0"/>
                        </a:spcAft>
                      </a:pPr>
                      <a:r>
                        <a:rPr lang="de-DE" sz="1200" baseline="0" dirty="0">
                          <a:effectLst/>
                          <a:latin typeface="Arial"/>
                          <a:ea typeface="Times New Roman"/>
                          <a:cs typeface="Times New Roman"/>
                        </a:rPr>
                        <a:t>2022/2023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200" dirty="0">
                          <a:effectLst/>
                          <a:latin typeface="Arial"/>
                          <a:ea typeface="Times New Roman"/>
                          <a:cs typeface="Times New Roman"/>
                        </a:rPr>
                        <a:t>12</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800"/>
                        </a:lnSpc>
                        <a:spcAft>
                          <a:spcPts val="0"/>
                        </a:spcAft>
                      </a:pPr>
                      <a:r>
                        <a:rPr lang="de-DE" sz="1200" dirty="0">
                          <a:effectLst/>
                          <a:latin typeface="Arial"/>
                          <a:ea typeface="Times New Roman"/>
                          <a:cs typeface="Times New Roman"/>
                        </a:rPr>
                        <a:t>12</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8"/>
                  </a:ext>
                </a:extLst>
              </a:tr>
              <a:tr h="425220">
                <a:tc>
                  <a:txBody>
                    <a:bodyPr/>
                    <a:lstStyle/>
                    <a:p>
                      <a:pPr>
                        <a:lnSpc>
                          <a:spcPts val="1800"/>
                        </a:lnSpc>
                        <a:spcAft>
                          <a:spcPts val="0"/>
                        </a:spcAft>
                      </a:pPr>
                      <a:r>
                        <a:rPr lang="de-DE" sz="1200" baseline="0" dirty="0">
                          <a:effectLst/>
                          <a:latin typeface="Arial"/>
                          <a:ea typeface="Times New Roman"/>
                          <a:cs typeface="Times New Roman"/>
                        </a:rPr>
                        <a:t>2023/2024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200">
                          <a:effectLst/>
                          <a:latin typeface="Arial"/>
                          <a:ea typeface="Times New Roman"/>
                          <a:cs typeface="Times New Roman"/>
                        </a:rPr>
                        <a:t>13</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de-DE" dirty="0"/>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6" name="Fußzeilenplatzhalter 1"/>
          <p:cNvSpPr>
            <a:spLocks noGrp="1"/>
          </p:cNvSpPr>
          <p:nvPr>
            <p:ph type="ftr" sz="quarter" idx="11"/>
          </p:nvPr>
        </p:nvSpPr>
        <p:spPr>
          <a:xfrm>
            <a:off x="93202" y="6453188"/>
            <a:ext cx="3743325"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234156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5" name="Textfeld 4"/>
          <p:cNvSpPr txBox="1"/>
          <p:nvPr/>
        </p:nvSpPr>
        <p:spPr>
          <a:xfrm>
            <a:off x="158002" y="881505"/>
            <a:ext cx="8900938" cy="646331"/>
          </a:xfrm>
          <a:prstGeom prst="rect">
            <a:avLst/>
          </a:prstGeom>
          <a:solidFill>
            <a:schemeClr val="bg1"/>
          </a:solidFill>
        </p:spPr>
        <p:txBody>
          <a:bodyPr wrap="square" rtlCol="0">
            <a:spAutoFit/>
          </a:bodyPr>
          <a:lstStyle/>
          <a:p>
            <a:pPr algn="ctr"/>
            <a:r>
              <a:rPr lang="de-DE" sz="3600" b="1" dirty="0">
                <a:solidFill>
                  <a:prstClr val="black"/>
                </a:solidFill>
              </a:rPr>
              <a:t>Stundenkontingente des neuen Faches</a:t>
            </a:r>
          </a:p>
        </p:txBody>
      </p:sp>
      <p:graphicFrame>
        <p:nvGraphicFramePr>
          <p:cNvPr id="6" name="Diagramm 5"/>
          <p:cNvGraphicFramePr/>
          <p:nvPr>
            <p:extLst>
              <p:ext uri="{D42A27DB-BD31-4B8C-83A1-F6EECF244321}">
                <p14:modId xmlns:p14="http://schemas.microsoft.com/office/powerpoint/2010/main" val="2780519931"/>
              </p:ext>
            </p:extLst>
          </p:nvPr>
        </p:nvGraphicFramePr>
        <p:xfrm>
          <a:off x="1526387" y="1380364"/>
          <a:ext cx="7227423" cy="4508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p:cNvSpPr txBox="1">
            <a:spLocks noChangeArrowheads="1"/>
          </p:cNvSpPr>
          <p:nvPr/>
        </p:nvSpPr>
        <p:spPr bwMode="auto">
          <a:xfrm>
            <a:off x="294679" y="4868247"/>
            <a:ext cx="4537075" cy="1015663"/>
          </a:xfrm>
          <a:prstGeom prst="rect">
            <a:avLst/>
          </a:prstGeom>
          <a:noFill/>
          <a:ln w="9525">
            <a:noFill/>
            <a:miter lim="800000"/>
            <a:headEnd/>
            <a:tailEnd/>
          </a:ln>
        </p:spPr>
        <p:txBody>
          <a:bodyPr>
            <a:spAutoFit/>
          </a:bodyPr>
          <a:lstStyle/>
          <a:p>
            <a:r>
              <a:rPr lang="de-DE" sz="2000" dirty="0">
                <a:latin typeface="Calibri" pitchFamily="34" charset="0"/>
              </a:rPr>
              <a:t>1 Stunde ≈ ca. 13 Doppelstunden/Schuljahr bzw. 27 Stunden (= 36 – ¼ Schulcurriculum)</a:t>
            </a:r>
          </a:p>
        </p:txBody>
      </p:sp>
      <p:sp>
        <p:nvSpPr>
          <p:cNvPr id="7" name="Fußzeilenplatzhalter 1"/>
          <p:cNvSpPr>
            <a:spLocks noGrp="1"/>
          </p:cNvSpPr>
          <p:nvPr>
            <p:ph type="ftr" sz="quarter" idx="11"/>
          </p:nvPr>
        </p:nvSpPr>
        <p:spPr>
          <a:xfrm>
            <a:off x="93202" y="6453188"/>
            <a:ext cx="3743325"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246832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graphicEl>
                                              <a:dgm id="{350E1086-E3B8-483B-AE78-5644FA31AD12}"/>
                                            </p:graphicEl>
                                          </p:spTgt>
                                        </p:tgtEl>
                                        <p:attrNameLst>
                                          <p:attrName>style.visibility</p:attrName>
                                        </p:attrNameLst>
                                      </p:cBhvr>
                                      <p:to>
                                        <p:strVal val="visible"/>
                                      </p:to>
                                    </p:set>
                                    <p:animEffect transition="in" filter="fade">
                                      <p:cBhvr>
                                        <p:cTn id="7" dur="1000"/>
                                        <p:tgtEl>
                                          <p:spTgt spid="6">
                                            <p:graphicEl>
                                              <a:dgm id="{350E1086-E3B8-483B-AE78-5644FA31AD12}"/>
                                            </p:graphicEl>
                                          </p:spTgt>
                                        </p:tgtEl>
                                      </p:cBhvr>
                                    </p:animEffect>
                                    <p:anim calcmode="lin" valueType="num">
                                      <p:cBhvr>
                                        <p:cTn id="8" dur="1000" fill="hold"/>
                                        <p:tgtEl>
                                          <p:spTgt spid="6">
                                            <p:graphicEl>
                                              <a:dgm id="{350E1086-E3B8-483B-AE78-5644FA31AD12}"/>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350E1086-E3B8-483B-AE78-5644FA31AD12}"/>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graphicEl>
                                              <a:dgm id="{8F44B70D-EB28-4D4D-960A-A342B4B79AC3}"/>
                                            </p:graphicEl>
                                          </p:spTgt>
                                        </p:tgtEl>
                                        <p:attrNameLst>
                                          <p:attrName>style.visibility</p:attrName>
                                        </p:attrNameLst>
                                      </p:cBhvr>
                                      <p:to>
                                        <p:strVal val="visible"/>
                                      </p:to>
                                    </p:set>
                                    <p:animEffect transition="in" filter="fade">
                                      <p:cBhvr>
                                        <p:cTn id="12" dur="1000"/>
                                        <p:tgtEl>
                                          <p:spTgt spid="6">
                                            <p:graphicEl>
                                              <a:dgm id="{8F44B70D-EB28-4D4D-960A-A342B4B79AC3}"/>
                                            </p:graphicEl>
                                          </p:spTgt>
                                        </p:tgtEl>
                                      </p:cBhvr>
                                    </p:animEffect>
                                    <p:anim calcmode="lin" valueType="num">
                                      <p:cBhvr>
                                        <p:cTn id="13" dur="1000" fill="hold"/>
                                        <p:tgtEl>
                                          <p:spTgt spid="6">
                                            <p:graphicEl>
                                              <a:dgm id="{8F44B70D-EB28-4D4D-960A-A342B4B79AC3}"/>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8F44B70D-EB28-4D4D-960A-A342B4B79AC3}"/>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graphicEl>
                                              <a:dgm id="{C769E406-039C-40EE-83F5-2F1F02958D70}"/>
                                            </p:graphicEl>
                                          </p:spTgt>
                                        </p:tgtEl>
                                        <p:attrNameLst>
                                          <p:attrName>style.visibility</p:attrName>
                                        </p:attrNameLst>
                                      </p:cBhvr>
                                      <p:to>
                                        <p:strVal val="visible"/>
                                      </p:to>
                                    </p:set>
                                    <p:animEffect transition="in" filter="fade">
                                      <p:cBhvr>
                                        <p:cTn id="19" dur="1000"/>
                                        <p:tgtEl>
                                          <p:spTgt spid="6">
                                            <p:graphicEl>
                                              <a:dgm id="{C769E406-039C-40EE-83F5-2F1F02958D70}"/>
                                            </p:graphicEl>
                                          </p:spTgt>
                                        </p:tgtEl>
                                      </p:cBhvr>
                                    </p:animEffect>
                                    <p:anim calcmode="lin" valueType="num">
                                      <p:cBhvr>
                                        <p:cTn id="20" dur="1000" fill="hold"/>
                                        <p:tgtEl>
                                          <p:spTgt spid="6">
                                            <p:graphicEl>
                                              <a:dgm id="{C769E406-039C-40EE-83F5-2F1F02958D70}"/>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C769E406-039C-40EE-83F5-2F1F02958D70}"/>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
                                            <p:graphicEl>
                                              <a:dgm id="{C0366E3D-E49D-411A-8244-07365306693B}"/>
                                            </p:graphicEl>
                                          </p:spTgt>
                                        </p:tgtEl>
                                        <p:attrNameLst>
                                          <p:attrName>style.visibility</p:attrName>
                                        </p:attrNameLst>
                                      </p:cBhvr>
                                      <p:to>
                                        <p:strVal val="visible"/>
                                      </p:to>
                                    </p:set>
                                    <p:animEffect transition="in" filter="fade">
                                      <p:cBhvr>
                                        <p:cTn id="24" dur="1000"/>
                                        <p:tgtEl>
                                          <p:spTgt spid="6">
                                            <p:graphicEl>
                                              <a:dgm id="{C0366E3D-E49D-411A-8244-07365306693B}"/>
                                            </p:graphicEl>
                                          </p:spTgt>
                                        </p:tgtEl>
                                      </p:cBhvr>
                                    </p:animEffect>
                                    <p:anim calcmode="lin" valueType="num">
                                      <p:cBhvr>
                                        <p:cTn id="25" dur="1000" fill="hold"/>
                                        <p:tgtEl>
                                          <p:spTgt spid="6">
                                            <p:graphicEl>
                                              <a:dgm id="{C0366E3D-E49D-411A-8244-07365306693B}"/>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C0366E3D-E49D-411A-8244-07365306693B}"/>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
                                            <p:graphicEl>
                                              <a:dgm id="{325D4C4B-DFFB-4BCF-99E4-BA6CA325E0D7}"/>
                                            </p:graphicEl>
                                          </p:spTgt>
                                        </p:tgtEl>
                                        <p:attrNameLst>
                                          <p:attrName>style.visibility</p:attrName>
                                        </p:attrNameLst>
                                      </p:cBhvr>
                                      <p:to>
                                        <p:strVal val="visible"/>
                                      </p:to>
                                    </p:set>
                                    <p:animEffect transition="in" filter="fade">
                                      <p:cBhvr>
                                        <p:cTn id="29" dur="1000"/>
                                        <p:tgtEl>
                                          <p:spTgt spid="6">
                                            <p:graphicEl>
                                              <a:dgm id="{325D4C4B-DFFB-4BCF-99E4-BA6CA325E0D7}"/>
                                            </p:graphicEl>
                                          </p:spTgt>
                                        </p:tgtEl>
                                      </p:cBhvr>
                                    </p:animEffect>
                                    <p:anim calcmode="lin" valueType="num">
                                      <p:cBhvr>
                                        <p:cTn id="30" dur="1000" fill="hold"/>
                                        <p:tgtEl>
                                          <p:spTgt spid="6">
                                            <p:graphicEl>
                                              <a:dgm id="{325D4C4B-DFFB-4BCF-99E4-BA6CA325E0D7}"/>
                                            </p:graphicEl>
                                          </p:spTgt>
                                        </p:tgtEl>
                                        <p:attrNameLst>
                                          <p:attrName>ppt_x</p:attrName>
                                        </p:attrNameLst>
                                      </p:cBhvr>
                                      <p:tavLst>
                                        <p:tav tm="0">
                                          <p:val>
                                            <p:strVal val="#ppt_x"/>
                                          </p:val>
                                        </p:tav>
                                        <p:tav tm="100000">
                                          <p:val>
                                            <p:strVal val="#ppt_x"/>
                                          </p:val>
                                        </p:tav>
                                      </p:tavLst>
                                    </p:anim>
                                    <p:anim calcmode="lin" valueType="num">
                                      <p:cBhvr>
                                        <p:cTn id="31" dur="1000" fill="hold"/>
                                        <p:tgtEl>
                                          <p:spTgt spid="6">
                                            <p:graphicEl>
                                              <a:dgm id="{325D4C4B-DFFB-4BCF-99E4-BA6CA325E0D7}"/>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
                                            <p:graphicEl>
                                              <a:dgm id="{619F3749-A225-44DF-A577-9297C8D5EEFC}"/>
                                            </p:graphicEl>
                                          </p:spTgt>
                                        </p:tgtEl>
                                        <p:attrNameLst>
                                          <p:attrName>style.visibility</p:attrName>
                                        </p:attrNameLst>
                                      </p:cBhvr>
                                      <p:to>
                                        <p:strVal val="visible"/>
                                      </p:to>
                                    </p:set>
                                    <p:animEffect transition="in" filter="fade">
                                      <p:cBhvr>
                                        <p:cTn id="34" dur="1000"/>
                                        <p:tgtEl>
                                          <p:spTgt spid="6">
                                            <p:graphicEl>
                                              <a:dgm id="{619F3749-A225-44DF-A577-9297C8D5EEFC}"/>
                                            </p:graphicEl>
                                          </p:spTgt>
                                        </p:tgtEl>
                                      </p:cBhvr>
                                    </p:animEffect>
                                    <p:anim calcmode="lin" valueType="num">
                                      <p:cBhvr>
                                        <p:cTn id="35" dur="1000" fill="hold"/>
                                        <p:tgtEl>
                                          <p:spTgt spid="6">
                                            <p:graphicEl>
                                              <a:dgm id="{619F3749-A225-44DF-A577-9297C8D5EEFC}"/>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19F3749-A225-44DF-A577-9297C8D5EEFC}"/>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CC04FC01-7A41-4699-A37B-4EEB28792F1F}"/>
                                            </p:graphicEl>
                                          </p:spTgt>
                                        </p:tgtEl>
                                        <p:attrNameLst>
                                          <p:attrName>style.visibility</p:attrName>
                                        </p:attrNameLst>
                                      </p:cBhvr>
                                      <p:to>
                                        <p:strVal val="visible"/>
                                      </p:to>
                                    </p:set>
                                    <p:animEffect transition="in" filter="fade">
                                      <p:cBhvr>
                                        <p:cTn id="39" dur="1000"/>
                                        <p:tgtEl>
                                          <p:spTgt spid="6">
                                            <p:graphicEl>
                                              <a:dgm id="{CC04FC01-7A41-4699-A37B-4EEB28792F1F}"/>
                                            </p:graphicEl>
                                          </p:spTgt>
                                        </p:tgtEl>
                                      </p:cBhvr>
                                    </p:animEffect>
                                    <p:anim calcmode="lin" valueType="num">
                                      <p:cBhvr>
                                        <p:cTn id="40" dur="1000" fill="hold"/>
                                        <p:tgtEl>
                                          <p:spTgt spid="6">
                                            <p:graphicEl>
                                              <a:dgm id="{CC04FC01-7A41-4699-A37B-4EEB28792F1F}"/>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CC04FC01-7A41-4699-A37B-4EEB28792F1F}"/>
                                            </p:graphic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6">
                                            <p:graphicEl>
                                              <a:dgm id="{C87520AC-447E-4EBA-82C0-1C6CE2FFFCD1}"/>
                                            </p:graphicEl>
                                          </p:spTgt>
                                        </p:tgtEl>
                                        <p:attrNameLst>
                                          <p:attrName>style.visibility</p:attrName>
                                        </p:attrNameLst>
                                      </p:cBhvr>
                                      <p:to>
                                        <p:strVal val="visible"/>
                                      </p:to>
                                    </p:set>
                                    <p:animEffect transition="in" filter="fade">
                                      <p:cBhvr>
                                        <p:cTn id="44" dur="1000"/>
                                        <p:tgtEl>
                                          <p:spTgt spid="6">
                                            <p:graphicEl>
                                              <a:dgm id="{C87520AC-447E-4EBA-82C0-1C6CE2FFFCD1}"/>
                                            </p:graphicEl>
                                          </p:spTgt>
                                        </p:tgtEl>
                                      </p:cBhvr>
                                    </p:animEffect>
                                    <p:anim calcmode="lin" valueType="num">
                                      <p:cBhvr>
                                        <p:cTn id="45" dur="1000" fill="hold"/>
                                        <p:tgtEl>
                                          <p:spTgt spid="6">
                                            <p:graphicEl>
                                              <a:dgm id="{C87520AC-447E-4EBA-82C0-1C6CE2FFFCD1}"/>
                                            </p:graphicEl>
                                          </p:spTgt>
                                        </p:tgtEl>
                                        <p:attrNameLst>
                                          <p:attrName>ppt_x</p:attrName>
                                        </p:attrNameLst>
                                      </p:cBhvr>
                                      <p:tavLst>
                                        <p:tav tm="0">
                                          <p:val>
                                            <p:strVal val="#ppt_x"/>
                                          </p:val>
                                        </p:tav>
                                        <p:tav tm="100000">
                                          <p:val>
                                            <p:strVal val="#ppt_x"/>
                                          </p:val>
                                        </p:tav>
                                      </p:tavLst>
                                    </p:anim>
                                    <p:anim calcmode="lin" valueType="num">
                                      <p:cBhvr>
                                        <p:cTn id="46" dur="1000" fill="hold"/>
                                        <p:tgtEl>
                                          <p:spTgt spid="6">
                                            <p:graphicEl>
                                              <a:dgm id="{C87520AC-447E-4EBA-82C0-1C6CE2FFFCD1}"/>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
                                            <p:graphicEl>
                                              <a:dgm id="{F924033A-2031-4216-A14F-0930294D6869}"/>
                                            </p:graphicEl>
                                          </p:spTgt>
                                        </p:tgtEl>
                                        <p:attrNameLst>
                                          <p:attrName>style.visibility</p:attrName>
                                        </p:attrNameLst>
                                      </p:cBhvr>
                                      <p:to>
                                        <p:strVal val="visible"/>
                                      </p:to>
                                    </p:set>
                                    <p:animEffect transition="in" filter="fade">
                                      <p:cBhvr>
                                        <p:cTn id="49" dur="1000"/>
                                        <p:tgtEl>
                                          <p:spTgt spid="6">
                                            <p:graphicEl>
                                              <a:dgm id="{F924033A-2031-4216-A14F-0930294D6869}"/>
                                            </p:graphicEl>
                                          </p:spTgt>
                                        </p:tgtEl>
                                      </p:cBhvr>
                                    </p:animEffect>
                                    <p:anim calcmode="lin" valueType="num">
                                      <p:cBhvr>
                                        <p:cTn id="50" dur="1000" fill="hold"/>
                                        <p:tgtEl>
                                          <p:spTgt spid="6">
                                            <p:graphicEl>
                                              <a:dgm id="{F924033A-2031-4216-A14F-0930294D68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F924033A-2031-4216-A14F-0930294D68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35B3B42B-3DED-48BC-8FD6-11174ACB0B01}"/>
                                            </p:graphicEl>
                                          </p:spTgt>
                                        </p:tgtEl>
                                        <p:attrNameLst>
                                          <p:attrName>style.visibility</p:attrName>
                                        </p:attrNameLst>
                                      </p:cBhvr>
                                      <p:to>
                                        <p:strVal val="visible"/>
                                      </p:to>
                                    </p:set>
                                    <p:animEffect transition="in" filter="fade">
                                      <p:cBhvr>
                                        <p:cTn id="54" dur="1000"/>
                                        <p:tgtEl>
                                          <p:spTgt spid="6">
                                            <p:graphicEl>
                                              <a:dgm id="{35B3B42B-3DED-48BC-8FD6-11174ACB0B01}"/>
                                            </p:graphicEl>
                                          </p:spTgt>
                                        </p:tgtEl>
                                      </p:cBhvr>
                                    </p:animEffect>
                                    <p:anim calcmode="lin" valueType="num">
                                      <p:cBhvr>
                                        <p:cTn id="55" dur="1000" fill="hold"/>
                                        <p:tgtEl>
                                          <p:spTgt spid="6">
                                            <p:graphicEl>
                                              <a:dgm id="{35B3B42B-3DED-48BC-8FD6-11174ACB0B01}"/>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35B3B42B-3DED-48BC-8FD6-11174ACB0B01}"/>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6">
                                            <p:graphicEl>
                                              <a:dgm id="{92EF8050-98F4-4EA4-9B07-50745A8999E1}"/>
                                            </p:graphicEl>
                                          </p:spTgt>
                                        </p:tgtEl>
                                        <p:attrNameLst>
                                          <p:attrName>style.visibility</p:attrName>
                                        </p:attrNameLst>
                                      </p:cBhvr>
                                      <p:to>
                                        <p:strVal val="visible"/>
                                      </p:to>
                                    </p:set>
                                    <p:animEffect transition="in" filter="fade">
                                      <p:cBhvr>
                                        <p:cTn id="59" dur="1000"/>
                                        <p:tgtEl>
                                          <p:spTgt spid="6">
                                            <p:graphicEl>
                                              <a:dgm id="{92EF8050-98F4-4EA4-9B07-50745A8999E1}"/>
                                            </p:graphicEl>
                                          </p:spTgt>
                                        </p:tgtEl>
                                      </p:cBhvr>
                                    </p:animEffect>
                                    <p:anim calcmode="lin" valueType="num">
                                      <p:cBhvr>
                                        <p:cTn id="60" dur="1000" fill="hold"/>
                                        <p:tgtEl>
                                          <p:spTgt spid="6">
                                            <p:graphicEl>
                                              <a:dgm id="{92EF8050-98F4-4EA4-9B07-50745A8999E1}"/>
                                            </p:graphicEl>
                                          </p:spTgt>
                                        </p:tgtEl>
                                        <p:attrNameLst>
                                          <p:attrName>ppt_x</p:attrName>
                                        </p:attrNameLst>
                                      </p:cBhvr>
                                      <p:tavLst>
                                        <p:tav tm="0">
                                          <p:val>
                                            <p:strVal val="#ppt_x"/>
                                          </p:val>
                                        </p:tav>
                                        <p:tav tm="100000">
                                          <p:val>
                                            <p:strVal val="#ppt_x"/>
                                          </p:val>
                                        </p:tav>
                                      </p:tavLst>
                                    </p:anim>
                                    <p:anim calcmode="lin" valueType="num">
                                      <p:cBhvr>
                                        <p:cTn id="61" dur="1000" fill="hold"/>
                                        <p:tgtEl>
                                          <p:spTgt spid="6">
                                            <p:graphicEl>
                                              <a:dgm id="{92EF8050-98F4-4EA4-9B07-50745A8999E1}"/>
                                            </p:graphicEl>
                                          </p:spTgt>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6">
                                            <p:graphicEl>
                                              <a:dgm id="{BC6BDD61-70FA-4D78-BB92-4844EF0EAEF7}"/>
                                            </p:graphicEl>
                                          </p:spTgt>
                                        </p:tgtEl>
                                        <p:attrNameLst>
                                          <p:attrName>style.visibility</p:attrName>
                                        </p:attrNameLst>
                                      </p:cBhvr>
                                      <p:to>
                                        <p:strVal val="visible"/>
                                      </p:to>
                                    </p:set>
                                    <p:animEffect transition="in" filter="fade">
                                      <p:cBhvr>
                                        <p:cTn id="64" dur="1000"/>
                                        <p:tgtEl>
                                          <p:spTgt spid="6">
                                            <p:graphicEl>
                                              <a:dgm id="{BC6BDD61-70FA-4D78-BB92-4844EF0EAEF7}"/>
                                            </p:graphicEl>
                                          </p:spTgt>
                                        </p:tgtEl>
                                      </p:cBhvr>
                                    </p:animEffect>
                                    <p:anim calcmode="lin" valueType="num">
                                      <p:cBhvr>
                                        <p:cTn id="65" dur="1000" fill="hold"/>
                                        <p:tgtEl>
                                          <p:spTgt spid="6">
                                            <p:graphicEl>
                                              <a:dgm id="{BC6BDD61-70FA-4D78-BB92-4844EF0EAEF7}"/>
                                            </p:graphicEl>
                                          </p:spTgt>
                                        </p:tgtEl>
                                        <p:attrNameLst>
                                          <p:attrName>ppt_x</p:attrName>
                                        </p:attrNameLst>
                                      </p:cBhvr>
                                      <p:tavLst>
                                        <p:tav tm="0">
                                          <p:val>
                                            <p:strVal val="#ppt_x"/>
                                          </p:val>
                                        </p:tav>
                                        <p:tav tm="100000">
                                          <p:val>
                                            <p:strVal val="#ppt_x"/>
                                          </p:val>
                                        </p:tav>
                                      </p:tavLst>
                                    </p:anim>
                                    <p:anim calcmode="lin" valueType="num">
                                      <p:cBhvr>
                                        <p:cTn id="66" dur="1000" fill="hold"/>
                                        <p:tgtEl>
                                          <p:spTgt spid="6">
                                            <p:graphicEl>
                                              <a:dgm id="{BC6BDD61-70FA-4D78-BB92-4844EF0EAEF7}"/>
                                            </p:graphic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Effect transition="in" filter="fade">
                                      <p:cBhvr>
                                        <p:cTn id="71" dur="1000"/>
                                        <p:tgtEl>
                                          <p:spTgt spid="8">
                                            <p:txEl>
                                              <p:pRg st="0" end="0"/>
                                            </p:txEl>
                                          </p:spTgt>
                                        </p:tgtEl>
                                      </p:cBhvr>
                                    </p:animEffect>
                                    <p:anim calcmode="lin" valueType="num">
                                      <p:cBhvr>
                                        <p:cTn id="7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5" name="Textfeld 4"/>
          <p:cNvSpPr txBox="1"/>
          <p:nvPr/>
        </p:nvSpPr>
        <p:spPr>
          <a:xfrm>
            <a:off x="158002" y="881505"/>
            <a:ext cx="8900938" cy="1077218"/>
          </a:xfrm>
          <a:prstGeom prst="rect">
            <a:avLst/>
          </a:prstGeom>
          <a:solidFill>
            <a:schemeClr val="bg1"/>
          </a:solidFill>
        </p:spPr>
        <p:txBody>
          <a:bodyPr wrap="square" rtlCol="0">
            <a:spAutoFit/>
          </a:bodyPr>
          <a:lstStyle/>
          <a:p>
            <a:pPr algn="ctr"/>
            <a:r>
              <a:rPr lang="de-DE" sz="3200" b="1" dirty="0">
                <a:solidFill>
                  <a:prstClr val="black"/>
                </a:solidFill>
                <a:latin typeface="+mj-lt"/>
              </a:rPr>
              <a:t>Leitperspektiven für den gesamten </a:t>
            </a:r>
            <a:br>
              <a:rPr lang="de-DE" sz="3200" b="1" dirty="0">
                <a:solidFill>
                  <a:prstClr val="black"/>
                </a:solidFill>
                <a:latin typeface="+mj-lt"/>
              </a:rPr>
            </a:br>
            <a:r>
              <a:rPr lang="de-DE" sz="3200" b="1" dirty="0">
                <a:solidFill>
                  <a:prstClr val="black"/>
                </a:solidFill>
                <a:latin typeface="+mj-lt"/>
              </a:rPr>
              <a:t>Bildungsplan 2016</a:t>
            </a:r>
          </a:p>
        </p:txBody>
      </p:sp>
      <p:sp>
        <p:nvSpPr>
          <p:cNvPr id="12" name="Inhaltsplatzhalter 3"/>
          <p:cNvSpPr txBox="1">
            <a:spLocks/>
          </p:cNvSpPr>
          <p:nvPr/>
        </p:nvSpPr>
        <p:spPr>
          <a:xfrm>
            <a:off x="457200" y="1991657"/>
            <a:ext cx="4038600" cy="3989040"/>
          </a:xfrm>
          <a:prstGeom prst="rect">
            <a:avLst/>
          </a:prstGeom>
        </p:spPr>
        <p:txBody>
          <a:bodyPr>
            <a:normAutofit/>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ts val="0"/>
              </a:spcAft>
              <a:buSzPct val="150000"/>
              <a:buFont typeface="Wingdings" pitchFamily="2" charset="2"/>
              <a:buNone/>
            </a:pPr>
            <a:r>
              <a:rPr lang="de-DE" dirty="0">
                <a:latin typeface="Calibri" pitchFamily="34" charset="0"/>
              </a:rPr>
              <a:t>● </a:t>
            </a:r>
            <a:r>
              <a:rPr lang="de-DE" b="1" dirty="0">
                <a:latin typeface="Calibri" pitchFamily="34" charset="0"/>
                <a:cs typeface="Arial" charset="0"/>
              </a:rPr>
              <a:t>Allgemeine   </a:t>
            </a:r>
          </a:p>
          <a:p>
            <a:pPr marL="0" indent="0">
              <a:spcBef>
                <a:spcPct val="0"/>
              </a:spcBef>
              <a:spcAft>
                <a:spcPts val="0"/>
              </a:spcAft>
              <a:buSzPct val="150000"/>
              <a:buFont typeface="Wingdings" pitchFamily="2" charset="2"/>
              <a:buNone/>
            </a:pPr>
            <a:r>
              <a:rPr lang="de-DE" b="1" dirty="0">
                <a:latin typeface="Calibri" pitchFamily="34" charset="0"/>
                <a:cs typeface="Arial" charset="0"/>
              </a:rPr>
              <a:t>   Leitperspektiven </a:t>
            </a:r>
          </a:p>
          <a:p>
            <a:pPr marL="0" indent="0">
              <a:spcBef>
                <a:spcPct val="0"/>
              </a:spcBef>
              <a:spcAft>
                <a:spcPts val="0"/>
              </a:spcAft>
              <a:buSzPct val="150000"/>
              <a:buFont typeface="Wingdings" pitchFamily="2" charset="2"/>
              <a:buNone/>
            </a:pPr>
            <a:endParaRPr lang="de-DE" sz="1200" dirty="0">
              <a:latin typeface="Calibri" pitchFamily="34" charset="0"/>
              <a:cs typeface="Arial" charset="0"/>
            </a:endParaRPr>
          </a:p>
          <a:p>
            <a:pPr lvl="1" indent="-342900">
              <a:spcBef>
                <a:spcPct val="0"/>
              </a:spcBef>
              <a:spcAft>
                <a:spcPts val="0"/>
              </a:spcAft>
              <a:buSzPct val="150000"/>
              <a:buFont typeface="Arial" panose="020B0604020202020204" pitchFamily="34" charset="0"/>
              <a:buChar char="•"/>
            </a:pPr>
            <a:r>
              <a:rPr lang="de-DE" dirty="0">
                <a:solidFill>
                  <a:srgbClr val="FF0000"/>
                </a:solidFill>
                <a:latin typeface="Calibri" pitchFamily="34" charset="0"/>
                <a:cs typeface="Arial" charset="0"/>
              </a:rPr>
              <a:t>Bildung für nachhaltige Entwicklung</a:t>
            </a:r>
          </a:p>
          <a:p>
            <a:pPr marL="400050" lvl="1" indent="0">
              <a:spcBef>
                <a:spcPct val="0"/>
              </a:spcBef>
              <a:spcAft>
                <a:spcPts val="0"/>
              </a:spcAft>
              <a:buSzPct val="150000"/>
              <a:buFont typeface="Arial" charset="0"/>
              <a:buNone/>
            </a:pPr>
            <a:endParaRPr lang="de-DE" sz="1000" dirty="0">
              <a:latin typeface="Calibri" pitchFamily="34" charset="0"/>
              <a:cs typeface="Arial" charset="0"/>
            </a:endParaRPr>
          </a:p>
          <a:p>
            <a:pPr lvl="1" indent="-342900">
              <a:spcBef>
                <a:spcPct val="0"/>
              </a:spcBef>
              <a:spcAft>
                <a:spcPts val="0"/>
              </a:spcAft>
              <a:buSzPct val="150000"/>
              <a:buFont typeface="Arial" panose="020B0604020202020204" pitchFamily="34" charset="0"/>
              <a:buChar char="•"/>
            </a:pPr>
            <a:r>
              <a:rPr lang="de-DE" dirty="0">
                <a:latin typeface="Calibri" pitchFamily="34" charset="0"/>
                <a:cs typeface="Arial" charset="0"/>
              </a:rPr>
              <a:t>Prävention und Gesundheitsförderung</a:t>
            </a:r>
          </a:p>
          <a:p>
            <a:pPr lvl="1" indent="-342900">
              <a:spcBef>
                <a:spcPct val="0"/>
              </a:spcBef>
              <a:spcAft>
                <a:spcPts val="0"/>
              </a:spcAft>
              <a:buSzPct val="150000"/>
              <a:buFont typeface="Arial" panose="020B0604020202020204" pitchFamily="34" charset="0"/>
              <a:buChar char="•"/>
            </a:pPr>
            <a:endParaRPr lang="de-DE" sz="1000" dirty="0">
              <a:latin typeface="Calibri" pitchFamily="34" charset="0"/>
              <a:cs typeface="Arial" charset="0"/>
            </a:endParaRPr>
          </a:p>
          <a:p>
            <a:pPr lvl="1" indent="-342900">
              <a:spcBef>
                <a:spcPct val="0"/>
              </a:spcBef>
              <a:spcAft>
                <a:spcPts val="0"/>
              </a:spcAft>
              <a:buSzPct val="150000"/>
              <a:buFont typeface="Arial" panose="020B0604020202020204" pitchFamily="34" charset="0"/>
              <a:buChar char="•"/>
            </a:pPr>
            <a:r>
              <a:rPr lang="de-DE" dirty="0">
                <a:latin typeface="Calibri" pitchFamily="34" charset="0"/>
                <a:cs typeface="Arial" charset="0"/>
              </a:rPr>
              <a:t>Bildung für Toleranz und Akzeptanz von Vielfalt </a:t>
            </a:r>
          </a:p>
          <a:p>
            <a:endParaRPr lang="de-DE" dirty="0">
              <a:latin typeface="+mj-lt"/>
            </a:endParaRPr>
          </a:p>
        </p:txBody>
      </p:sp>
      <p:sp>
        <p:nvSpPr>
          <p:cNvPr id="13" name="Inhaltsplatzhalter 4"/>
          <p:cNvSpPr txBox="1">
            <a:spLocks/>
          </p:cNvSpPr>
          <p:nvPr/>
        </p:nvSpPr>
        <p:spPr>
          <a:xfrm>
            <a:off x="4889060" y="2020686"/>
            <a:ext cx="4038600" cy="3514700"/>
          </a:xfrm>
          <a:prstGeom prst="rect">
            <a:avLst/>
          </a:prstGeom>
        </p:spPr>
        <p:txBody>
          <a:bodyPr>
            <a:normAutofit/>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0"/>
              </a:spcBef>
              <a:spcAft>
                <a:spcPts val="0"/>
              </a:spcAft>
              <a:buClr>
                <a:srgbClr val="7F7F7F"/>
              </a:buClr>
              <a:buSzPct val="150000"/>
              <a:buFont typeface="Arial" charset="0"/>
              <a:buNone/>
            </a:pPr>
            <a:r>
              <a:rPr lang="de-DE" sz="2400" dirty="0">
                <a:latin typeface="Calibri" pitchFamily="34" charset="0"/>
              </a:rPr>
              <a:t>● </a:t>
            </a:r>
            <a:r>
              <a:rPr lang="de-DE" sz="2400" b="1" dirty="0">
                <a:latin typeface="Calibri" pitchFamily="34" charset="0"/>
                <a:cs typeface="Arial" charset="0"/>
              </a:rPr>
              <a:t>Themenspezifische </a:t>
            </a:r>
          </a:p>
          <a:p>
            <a:pPr marL="0" lvl="1" indent="0">
              <a:spcBef>
                <a:spcPct val="0"/>
              </a:spcBef>
              <a:spcAft>
                <a:spcPts val="0"/>
              </a:spcAft>
              <a:buClr>
                <a:srgbClr val="7F7F7F"/>
              </a:buClr>
              <a:buSzPct val="150000"/>
              <a:buFont typeface="Arial" charset="0"/>
              <a:buNone/>
            </a:pPr>
            <a:r>
              <a:rPr lang="de-DE" sz="2400" b="1" dirty="0">
                <a:latin typeface="Calibri" pitchFamily="34" charset="0"/>
                <a:cs typeface="Arial" charset="0"/>
              </a:rPr>
              <a:t>   Leitperspektiven </a:t>
            </a:r>
          </a:p>
          <a:p>
            <a:pPr marL="400050" lvl="1" indent="0">
              <a:spcBef>
                <a:spcPct val="0"/>
              </a:spcBef>
              <a:spcAft>
                <a:spcPts val="0"/>
              </a:spcAft>
              <a:buSzPct val="150000"/>
              <a:buFont typeface="Arial" charset="0"/>
              <a:buNone/>
            </a:pPr>
            <a:endParaRPr lang="de-DE" sz="1200" dirty="0">
              <a:latin typeface="Calibri" pitchFamily="34" charset="0"/>
              <a:cs typeface="Arial" charset="0"/>
            </a:endParaRPr>
          </a:p>
          <a:p>
            <a:pPr lvl="1" indent="-342900">
              <a:spcBef>
                <a:spcPct val="0"/>
              </a:spcBef>
              <a:spcAft>
                <a:spcPts val="0"/>
              </a:spcAft>
              <a:buSzPct val="150000"/>
              <a:buFont typeface="Arial" panose="020B0604020202020204" pitchFamily="34" charset="0"/>
              <a:buChar char="•"/>
            </a:pPr>
            <a:r>
              <a:rPr lang="de-DE" sz="2800" b="1" dirty="0">
                <a:solidFill>
                  <a:srgbClr val="FF0000"/>
                </a:solidFill>
                <a:latin typeface="Calibri" pitchFamily="34" charset="0"/>
                <a:cs typeface="Arial" charset="0"/>
              </a:rPr>
              <a:t>Berufliche Orientierung</a:t>
            </a:r>
          </a:p>
          <a:p>
            <a:pPr lvl="1" indent="-342900">
              <a:spcBef>
                <a:spcPct val="0"/>
              </a:spcBef>
              <a:spcAft>
                <a:spcPts val="0"/>
              </a:spcAft>
              <a:buSzPct val="150000"/>
              <a:buFont typeface="Arial" charset="0"/>
              <a:buNone/>
            </a:pPr>
            <a:endParaRPr lang="de-DE" sz="1000" dirty="0">
              <a:latin typeface="Calibri" pitchFamily="34" charset="0"/>
              <a:cs typeface="Arial" charset="0"/>
            </a:endParaRPr>
          </a:p>
          <a:p>
            <a:pPr lvl="1" indent="-342900">
              <a:spcBef>
                <a:spcPct val="0"/>
              </a:spcBef>
              <a:spcAft>
                <a:spcPts val="0"/>
              </a:spcAft>
              <a:buSzPct val="150000"/>
              <a:buFont typeface="Arial" panose="020B0604020202020204" pitchFamily="34" charset="0"/>
              <a:buChar char="•"/>
            </a:pPr>
            <a:r>
              <a:rPr lang="de-DE" dirty="0">
                <a:latin typeface="Calibri" pitchFamily="34" charset="0"/>
                <a:cs typeface="Arial" charset="0"/>
              </a:rPr>
              <a:t>Medienbildung</a:t>
            </a:r>
          </a:p>
          <a:p>
            <a:pPr lvl="1" indent="-342900">
              <a:spcBef>
                <a:spcPct val="0"/>
              </a:spcBef>
              <a:spcAft>
                <a:spcPts val="0"/>
              </a:spcAft>
              <a:buSzPct val="150000"/>
              <a:buFont typeface="Arial" panose="020B0604020202020204" pitchFamily="34" charset="0"/>
              <a:buChar char="•"/>
            </a:pPr>
            <a:endParaRPr lang="de-DE" sz="1000" b="1" dirty="0">
              <a:solidFill>
                <a:srgbClr val="FF0000"/>
              </a:solidFill>
              <a:latin typeface="Calibri" pitchFamily="34" charset="0"/>
              <a:cs typeface="Arial" charset="0"/>
            </a:endParaRPr>
          </a:p>
          <a:p>
            <a:pPr lvl="1" indent="-342900">
              <a:spcBef>
                <a:spcPct val="0"/>
              </a:spcBef>
              <a:spcAft>
                <a:spcPts val="0"/>
              </a:spcAft>
              <a:buSzPct val="150000"/>
              <a:buFont typeface="Arial" panose="020B0604020202020204" pitchFamily="34" charset="0"/>
              <a:buChar char="•"/>
            </a:pPr>
            <a:r>
              <a:rPr lang="de-DE" dirty="0">
                <a:solidFill>
                  <a:srgbClr val="FF0000"/>
                </a:solidFill>
                <a:latin typeface="Calibri" pitchFamily="34" charset="0"/>
                <a:cs typeface="Arial" charset="0"/>
              </a:rPr>
              <a:t>Verbraucherbildung</a:t>
            </a:r>
          </a:p>
        </p:txBody>
      </p:sp>
      <p:sp>
        <p:nvSpPr>
          <p:cNvPr id="14" name="Textfeld 13"/>
          <p:cNvSpPr txBox="1"/>
          <p:nvPr/>
        </p:nvSpPr>
        <p:spPr>
          <a:xfrm>
            <a:off x="787388" y="5356522"/>
            <a:ext cx="7416824" cy="461665"/>
          </a:xfrm>
          <a:prstGeom prst="rect">
            <a:avLst/>
          </a:prstGeom>
          <a:noFill/>
        </p:spPr>
        <p:txBody>
          <a:bodyPr wrap="square" rtlCol="0">
            <a:spAutoFit/>
          </a:bodyPr>
          <a:lstStyle/>
          <a:p>
            <a:pPr algn="ctr" eaLnBrk="0" fontAlgn="base" hangingPunct="0">
              <a:spcBef>
                <a:spcPct val="0"/>
              </a:spcBef>
              <a:spcAft>
                <a:spcPct val="0"/>
              </a:spcAft>
            </a:pPr>
            <a:r>
              <a:rPr lang="de-DE" sz="2400" i="1" dirty="0">
                <a:solidFill>
                  <a:prstClr val="black"/>
                </a:solidFill>
                <a:latin typeface="Calibri" pitchFamily="34" charset="0"/>
                <a:cs typeface="Arial" charset="0"/>
              </a:rPr>
              <a:t>	Spiralcurricular in den Fachplänen zu verankern</a:t>
            </a:r>
          </a:p>
        </p:txBody>
      </p:sp>
      <p:sp>
        <p:nvSpPr>
          <p:cNvPr id="8" name="Fußzeilenplatzhalter 1"/>
          <p:cNvSpPr>
            <a:spLocks noGrp="1"/>
          </p:cNvSpPr>
          <p:nvPr>
            <p:ph type="ftr" sz="quarter" idx="11"/>
          </p:nvPr>
        </p:nvSpPr>
        <p:spPr>
          <a:xfrm>
            <a:off x="93202" y="6453188"/>
            <a:ext cx="3743325"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392880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5" name="Textfeld 4"/>
          <p:cNvSpPr txBox="1"/>
          <p:nvPr/>
        </p:nvSpPr>
        <p:spPr>
          <a:xfrm>
            <a:off x="158002" y="881505"/>
            <a:ext cx="8900938" cy="646331"/>
          </a:xfrm>
          <a:prstGeom prst="rect">
            <a:avLst/>
          </a:prstGeom>
          <a:solidFill>
            <a:schemeClr val="bg1"/>
          </a:solidFill>
        </p:spPr>
        <p:txBody>
          <a:bodyPr wrap="square" rtlCol="0">
            <a:spAutoFit/>
          </a:bodyPr>
          <a:lstStyle/>
          <a:p>
            <a:pPr algn="ctr"/>
            <a:r>
              <a:rPr lang="de-DE" sz="3600" b="1" dirty="0">
                <a:solidFill>
                  <a:prstClr val="black"/>
                </a:solidFill>
              </a:rPr>
              <a:t>Aufbau der Bildungspläne prinzipiell</a:t>
            </a:r>
          </a:p>
        </p:txBody>
      </p:sp>
      <p:sp>
        <p:nvSpPr>
          <p:cNvPr id="9" name="Textfeld 8"/>
          <p:cNvSpPr txBox="1"/>
          <p:nvPr/>
        </p:nvSpPr>
        <p:spPr>
          <a:xfrm>
            <a:off x="1187624" y="1628800"/>
            <a:ext cx="6696744" cy="954107"/>
          </a:xfrm>
          <a:prstGeom prst="rect">
            <a:avLst/>
          </a:prstGeom>
          <a:solidFill>
            <a:schemeClr val="bg1">
              <a:lumMod val="50000"/>
            </a:schemeClr>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de-DE" sz="2800" dirty="0">
                <a:latin typeface="Arial" panose="020B0604020202020204" pitchFamily="34" charset="0"/>
                <a:cs typeface="Arial" panose="020B0604020202020204" pitchFamily="34" charset="0"/>
              </a:rPr>
              <a:t>Vorwort </a:t>
            </a:r>
          </a:p>
          <a:p>
            <a:pPr algn="ctr"/>
            <a:r>
              <a:rPr lang="de-DE" sz="2800" dirty="0">
                <a:latin typeface="Arial" panose="020B0604020202020204" pitchFamily="34" charset="0"/>
                <a:cs typeface="Arial" panose="020B0604020202020204" pitchFamily="34" charset="0"/>
              </a:rPr>
              <a:t>Einführung</a:t>
            </a:r>
          </a:p>
        </p:txBody>
      </p:sp>
      <p:sp>
        <p:nvSpPr>
          <p:cNvPr id="10" name="Textfeld 9"/>
          <p:cNvSpPr txBox="1"/>
          <p:nvPr/>
        </p:nvSpPr>
        <p:spPr>
          <a:xfrm>
            <a:off x="1187624" y="2897068"/>
            <a:ext cx="6696744" cy="2462213"/>
          </a:xfrm>
          <a:prstGeom prst="rect">
            <a:avLst/>
          </a:prstGeom>
          <a:solidFill>
            <a:schemeClr val="bg1">
              <a:lumMod val="50000"/>
            </a:schemeClr>
          </a:solidFill>
          <a:ln>
            <a:solidFill>
              <a:schemeClr val="accent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de-DE" sz="2800" dirty="0" err="1">
                <a:latin typeface="Arial" panose="020B0604020202020204" pitchFamily="34" charset="0"/>
                <a:cs typeface="Arial" panose="020B0604020202020204" pitchFamily="34" charset="0"/>
              </a:rPr>
              <a:t>Fachplan</a:t>
            </a:r>
            <a:r>
              <a:rPr lang="de-DE" sz="2800" dirty="0">
                <a:latin typeface="Arial" panose="020B0604020202020204" pitchFamily="34" charset="0"/>
                <a:cs typeface="Arial" panose="020B0604020202020204" pitchFamily="34" charset="0"/>
              </a:rPr>
              <a:t>	</a:t>
            </a:r>
          </a:p>
          <a:p>
            <a:endParaRPr lang="de-DE" sz="1400" dirty="0">
              <a:latin typeface="Arial" panose="020B0604020202020204" pitchFamily="34" charset="0"/>
              <a:cs typeface="Arial" panose="020B0604020202020204" pitchFamily="34" charset="0"/>
            </a:endParaRPr>
          </a:p>
          <a:p>
            <a:pPr marL="342900" indent="-342900">
              <a:buFont typeface="Arial" pitchFamily="34" charset="0"/>
              <a:buChar char="•"/>
            </a:pPr>
            <a:r>
              <a:rPr lang="de-DE" sz="2800" dirty="0">
                <a:latin typeface="Arial" panose="020B0604020202020204" pitchFamily="34" charset="0"/>
                <a:cs typeface="Arial" panose="020B0604020202020204" pitchFamily="34" charset="0"/>
              </a:rPr>
              <a:t>Leitgedanken</a:t>
            </a:r>
          </a:p>
          <a:p>
            <a:pPr marL="342900" indent="-342900">
              <a:buFont typeface="Arial" pitchFamily="34" charset="0"/>
              <a:buChar char="•"/>
            </a:pPr>
            <a:r>
              <a:rPr lang="de-DE" sz="2800" dirty="0">
                <a:latin typeface="Arial" panose="020B0604020202020204" pitchFamily="34" charset="0"/>
                <a:cs typeface="Arial" panose="020B0604020202020204" pitchFamily="34" charset="0"/>
              </a:rPr>
              <a:t>Prozessbezogene Kompetenzen </a:t>
            </a:r>
          </a:p>
          <a:p>
            <a:pPr marL="342900" indent="-342900">
              <a:buFont typeface="Arial" pitchFamily="34" charset="0"/>
              <a:buChar char="•"/>
            </a:pPr>
            <a:r>
              <a:rPr lang="de-DE" sz="2800" dirty="0">
                <a:latin typeface="Arial" panose="020B0604020202020204" pitchFamily="34" charset="0"/>
                <a:cs typeface="Arial" panose="020B0604020202020204" pitchFamily="34" charset="0"/>
              </a:rPr>
              <a:t>Inhaltsbezogene Kompetenzen</a:t>
            </a:r>
          </a:p>
          <a:p>
            <a:pPr marL="342900" indent="-342900">
              <a:buFont typeface="Arial" pitchFamily="34" charset="0"/>
              <a:buChar char="•"/>
            </a:pPr>
            <a:r>
              <a:rPr lang="de-DE" sz="2800" dirty="0">
                <a:latin typeface="Arial" panose="020B0604020202020204" pitchFamily="34" charset="0"/>
                <a:cs typeface="Arial" panose="020B0604020202020204" pitchFamily="34" charset="0"/>
              </a:rPr>
              <a:t>Operatoren</a:t>
            </a:r>
          </a:p>
        </p:txBody>
      </p:sp>
      <p:sp>
        <p:nvSpPr>
          <p:cNvPr id="11" name="Textfeld 10"/>
          <p:cNvSpPr txBox="1"/>
          <p:nvPr/>
        </p:nvSpPr>
        <p:spPr>
          <a:xfrm>
            <a:off x="6948264" y="4149080"/>
            <a:ext cx="1512168" cy="646331"/>
          </a:xfrm>
          <a:prstGeom prst="rect">
            <a:avLst/>
          </a:prstGeom>
        </p:spPr>
        <p:style>
          <a:lnRef idx="0">
            <a:schemeClr val="accent2"/>
          </a:lnRef>
          <a:fillRef idx="1002">
            <a:schemeClr val="lt2"/>
          </a:fillRef>
          <a:effectRef idx="3">
            <a:schemeClr val="accent2"/>
          </a:effectRef>
          <a:fontRef idx="minor">
            <a:schemeClr val="lt1"/>
          </a:fontRef>
        </p:style>
        <p:txBody>
          <a:bodyPr wrap="square" rtlCol="0">
            <a:spAutoFit/>
          </a:bodyPr>
          <a:lstStyle/>
          <a:p>
            <a:r>
              <a:rPr lang="de-DE" sz="1800" dirty="0">
                <a:solidFill>
                  <a:schemeClr val="tx1"/>
                </a:solidFill>
                <a:latin typeface="Arial" panose="020B0604020202020204" pitchFamily="34" charset="0"/>
                <a:cs typeface="Arial" panose="020B0604020202020204" pitchFamily="34" charset="0"/>
              </a:rPr>
              <a:t>Leit-perspektiven</a:t>
            </a:r>
          </a:p>
        </p:txBody>
      </p:sp>
      <p:sp>
        <p:nvSpPr>
          <p:cNvPr id="8" name="Fußzeilenplatzhalter 1"/>
          <p:cNvSpPr>
            <a:spLocks noGrp="1"/>
          </p:cNvSpPr>
          <p:nvPr>
            <p:ph type="ftr" sz="quarter" idx="11"/>
          </p:nvPr>
        </p:nvSpPr>
        <p:spPr>
          <a:xfrm>
            <a:off x="93202" y="6453188"/>
            <a:ext cx="3743325"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4341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5" name="Textfeld 4"/>
          <p:cNvSpPr txBox="1"/>
          <p:nvPr/>
        </p:nvSpPr>
        <p:spPr>
          <a:xfrm>
            <a:off x="158002" y="881504"/>
            <a:ext cx="8900938" cy="576000"/>
          </a:xfrm>
          <a:prstGeom prst="rect">
            <a:avLst/>
          </a:prstGeom>
          <a:solidFill>
            <a:schemeClr val="bg1"/>
          </a:solidFill>
        </p:spPr>
        <p:txBody>
          <a:bodyPr wrap="square" rtlCol="0">
            <a:spAutoFit/>
          </a:bodyPr>
          <a:lstStyle/>
          <a:p>
            <a:pPr algn="ctr"/>
            <a:r>
              <a:rPr lang="de-DE" sz="2400" b="1" dirty="0">
                <a:solidFill>
                  <a:prstClr val="black"/>
                </a:solidFill>
                <a:latin typeface="+mj-lt"/>
              </a:rPr>
              <a:t>Aufbau: „Prozessbezogene“ und „Inhaltsbezogene Kompetenzen“</a:t>
            </a:r>
          </a:p>
        </p:txBody>
      </p:sp>
      <p:pic>
        <p:nvPicPr>
          <p:cNvPr id="9"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9000"/>
                    </a14:imgEffect>
                  </a14:imgLayer>
                </a14:imgProps>
              </a:ext>
              <a:ext uri="{28A0092B-C50C-407E-A947-70E740481C1C}">
                <a14:useLocalDpi xmlns:a14="http://schemas.microsoft.com/office/drawing/2010/main" val="0"/>
              </a:ext>
            </a:extLst>
          </a:blip>
          <a:srcRect/>
          <a:stretch>
            <a:fillRect/>
          </a:stretch>
        </p:blipFill>
        <p:spPr bwMode="auto">
          <a:xfrm>
            <a:off x="549214" y="1576482"/>
            <a:ext cx="7955994" cy="4323530"/>
          </a:xfrm>
          <a:prstGeom prst="rect">
            <a:avLst/>
          </a:prstGeom>
          <a:solidFill>
            <a:srgbClr val="FFFF00"/>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6" name="Fußzeilenplatzhalter 1"/>
          <p:cNvSpPr>
            <a:spLocks noGrp="1"/>
          </p:cNvSpPr>
          <p:nvPr>
            <p:ph type="ftr" sz="quarter" idx="11"/>
          </p:nvPr>
        </p:nvSpPr>
        <p:spPr>
          <a:xfrm>
            <a:off x="93202" y="6453188"/>
            <a:ext cx="3743325"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232645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768318" y="150528"/>
            <a:ext cx="2375682" cy="648000"/>
          </a:xfrm>
          <a:prstGeom prst="rect">
            <a:avLst/>
          </a:prstGeom>
          <a:solidFill>
            <a:schemeClr val="bg1"/>
          </a:solidFill>
        </p:spPr>
        <p:txBody>
          <a:bodyPr wrap="square" rtlCol="0">
            <a:spAutoFit/>
          </a:bodyPr>
          <a:lstStyle/>
          <a:p>
            <a:endParaRPr lang="de-DE" dirty="0">
              <a:solidFill>
                <a:prstClr val="black"/>
              </a:solidFill>
            </a:endParaRPr>
          </a:p>
        </p:txBody>
      </p:sp>
      <p:sp>
        <p:nvSpPr>
          <p:cNvPr id="5" name="Textfeld 4"/>
          <p:cNvSpPr txBox="1"/>
          <p:nvPr/>
        </p:nvSpPr>
        <p:spPr>
          <a:xfrm>
            <a:off x="158002" y="881505"/>
            <a:ext cx="8900938" cy="646331"/>
          </a:xfrm>
          <a:prstGeom prst="rect">
            <a:avLst/>
          </a:prstGeom>
          <a:solidFill>
            <a:schemeClr val="bg1"/>
          </a:solidFill>
        </p:spPr>
        <p:txBody>
          <a:bodyPr wrap="square" rtlCol="0">
            <a:spAutoFit/>
          </a:bodyPr>
          <a:lstStyle/>
          <a:p>
            <a:pPr algn="ctr"/>
            <a:r>
              <a:rPr lang="de-DE" sz="3600" b="1" dirty="0">
                <a:solidFill>
                  <a:prstClr val="black"/>
                </a:solidFill>
                <a:latin typeface="+mj-lt"/>
              </a:rPr>
              <a:t>Konkrete Struktur des Bildungsplans</a:t>
            </a:r>
          </a:p>
        </p:txBody>
      </p:sp>
      <p:sp>
        <p:nvSpPr>
          <p:cNvPr id="10" name="Rechteck 9"/>
          <p:cNvSpPr/>
          <p:nvPr/>
        </p:nvSpPr>
        <p:spPr>
          <a:xfrm>
            <a:off x="179511" y="1580599"/>
            <a:ext cx="8768333" cy="369332"/>
          </a:xfrm>
          <a:prstGeom prst="rect">
            <a:avLst/>
          </a:prstGeom>
        </p:spPr>
        <p:txBody>
          <a:bodyPr wrap="square">
            <a:spAutoFit/>
          </a:bodyPr>
          <a:lstStyle/>
          <a:p>
            <a:pPr eaLnBrk="0" fontAlgn="base" hangingPunct="0">
              <a:spcBef>
                <a:spcPct val="0"/>
              </a:spcBef>
              <a:spcAft>
                <a:spcPct val="0"/>
              </a:spcAft>
            </a:pPr>
            <a:r>
              <a:rPr lang="de-DE" b="1" dirty="0">
                <a:solidFill>
                  <a:prstClr val="black"/>
                </a:solidFill>
                <a:latin typeface="Arial" panose="020B0604020202020204" pitchFamily="34" charset="0"/>
                <a:cs typeface="Arial" panose="020B0604020202020204" pitchFamily="34" charset="0"/>
              </a:rPr>
              <a:t>Sekundarstufe I: Wirtschaft/Berufs- und Studienorientierung</a:t>
            </a:r>
            <a:endParaRPr lang="de-DE" sz="1400" dirty="0">
              <a:solidFill>
                <a:prstClr val="black"/>
              </a:solidFill>
              <a:latin typeface="Arial" panose="020B0604020202020204" pitchFamily="34" charset="0"/>
              <a:cs typeface="Arial" panose="020B0604020202020204" pitchFamily="34" charset="0"/>
            </a:endParaRPr>
          </a:p>
        </p:txBody>
      </p:sp>
      <p:pic>
        <p:nvPicPr>
          <p:cNvPr id="11" name="Grafik 10"/>
          <p:cNvPicPr/>
          <p:nvPr/>
        </p:nvPicPr>
        <p:blipFill rotWithShape="1">
          <a:blip r:embed="rId2" cstate="print"/>
          <a:srcRect l="27536" t="18880" r="14125" b="26045"/>
          <a:stretch/>
        </p:blipFill>
        <p:spPr bwMode="auto">
          <a:xfrm>
            <a:off x="2431473" y="2119745"/>
            <a:ext cx="6286500" cy="3455885"/>
          </a:xfrm>
          <a:prstGeom prst="rect">
            <a:avLst/>
          </a:prstGeom>
          <a:ln>
            <a:noFill/>
          </a:ln>
          <a:extLst>
            <a:ext uri="{53640926-AAD7-44D8-BBD7-CCE9431645EC}">
              <a14:shadowObscured xmlns:a14="http://schemas.microsoft.com/office/drawing/2010/main"/>
            </a:ext>
          </a:extLst>
        </p:spPr>
      </p:pic>
      <p:sp>
        <p:nvSpPr>
          <p:cNvPr id="12" name="Textfeld 2"/>
          <p:cNvSpPr txBox="1">
            <a:spLocks noChangeArrowheads="1"/>
          </p:cNvSpPr>
          <p:nvPr/>
        </p:nvSpPr>
        <p:spPr bwMode="auto">
          <a:xfrm>
            <a:off x="298111" y="2960303"/>
            <a:ext cx="1764000" cy="523220"/>
          </a:xfrm>
          <a:prstGeom prst="rect">
            <a:avLst/>
          </a:prstGeom>
          <a:solidFill>
            <a:schemeClr val="bg1">
              <a:lumMod val="50000"/>
            </a:schemeClr>
          </a:solidFill>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a:spAutoFit/>
          </a:bodyPr>
          <a:lstStyle/>
          <a:p>
            <a:pPr eaLnBrk="0" fontAlgn="base" hangingPunct="0">
              <a:spcBef>
                <a:spcPct val="0"/>
              </a:spcBef>
            </a:pPr>
            <a:r>
              <a:rPr lang="de-DE" sz="1400" b="1" dirty="0">
                <a:solidFill>
                  <a:prstClr val="white"/>
                </a:solidFill>
                <a:latin typeface="Arial" panose="020B0604020202020204" pitchFamily="34" charset="0"/>
                <a:ea typeface="Calibri"/>
                <a:cs typeface="Arial" panose="020B0604020202020204" pitchFamily="34" charset="0"/>
              </a:rPr>
              <a:t>Kompetenz-beschreibung</a:t>
            </a:r>
          </a:p>
        </p:txBody>
      </p:sp>
      <p:sp>
        <p:nvSpPr>
          <p:cNvPr id="13" name="Textfeld 2"/>
          <p:cNvSpPr txBox="1">
            <a:spLocks noChangeArrowheads="1"/>
          </p:cNvSpPr>
          <p:nvPr/>
        </p:nvSpPr>
        <p:spPr bwMode="auto">
          <a:xfrm>
            <a:off x="287720" y="3755439"/>
            <a:ext cx="1764000" cy="307777"/>
          </a:xfrm>
          <a:prstGeom prst="rect">
            <a:avLst/>
          </a:prstGeom>
          <a:solidFill>
            <a:schemeClr val="bg1">
              <a:lumMod val="50000"/>
            </a:schemeClr>
          </a:solidFill>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a:spAutoFit/>
          </a:bodyPr>
          <a:lstStyle/>
          <a:p>
            <a:pPr eaLnBrk="0" fontAlgn="base" hangingPunct="0">
              <a:spcBef>
                <a:spcPct val="0"/>
              </a:spcBef>
            </a:pPr>
            <a:r>
              <a:rPr lang="de-DE" sz="1400" b="1" dirty="0">
                <a:solidFill>
                  <a:prstClr val="white"/>
                </a:solidFill>
                <a:latin typeface="Arial" panose="020B0604020202020204" pitchFamily="34" charset="0"/>
                <a:ea typeface="Calibri"/>
                <a:cs typeface="Arial" panose="020B0604020202020204" pitchFamily="34" charset="0"/>
              </a:rPr>
              <a:t>Niveaustufen</a:t>
            </a:r>
          </a:p>
        </p:txBody>
      </p:sp>
      <p:sp>
        <p:nvSpPr>
          <p:cNvPr id="15" name="Legende mit Pfeil nach oben 14"/>
          <p:cNvSpPr/>
          <p:nvPr/>
        </p:nvSpPr>
        <p:spPr>
          <a:xfrm>
            <a:off x="2867863" y="5050081"/>
            <a:ext cx="1473238" cy="825013"/>
          </a:xfrm>
          <a:prstGeom prst="upArrowCallout">
            <a:avLst/>
          </a:prstGeom>
          <a:solidFill>
            <a:schemeClr val="bg2">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Grundlegendes Niveau</a:t>
            </a:r>
          </a:p>
        </p:txBody>
      </p:sp>
      <p:sp>
        <p:nvSpPr>
          <p:cNvPr id="16" name="Legende mit Pfeil nach oben 15"/>
          <p:cNvSpPr/>
          <p:nvPr/>
        </p:nvSpPr>
        <p:spPr>
          <a:xfrm>
            <a:off x="4898987" y="5063552"/>
            <a:ext cx="1473238" cy="825013"/>
          </a:xfrm>
          <a:prstGeom prst="upArrowCallout">
            <a:avLst/>
          </a:prstGeom>
          <a:solidFill>
            <a:schemeClr val="bg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Mittleres</a:t>
            </a:r>
            <a:br>
              <a:rPr lang="de-DE" sz="1400" dirty="0">
                <a:solidFill>
                  <a:schemeClr val="tx1"/>
                </a:solidFill>
                <a:latin typeface="Arial" panose="020B0604020202020204" pitchFamily="34" charset="0"/>
                <a:cs typeface="Arial" panose="020B0604020202020204" pitchFamily="34" charset="0"/>
              </a:rPr>
            </a:br>
            <a:r>
              <a:rPr lang="de-DE" sz="1400" dirty="0">
                <a:solidFill>
                  <a:schemeClr val="tx1"/>
                </a:solidFill>
                <a:latin typeface="Arial" panose="020B0604020202020204" pitchFamily="34" charset="0"/>
                <a:cs typeface="Arial" panose="020B0604020202020204" pitchFamily="34" charset="0"/>
              </a:rPr>
              <a:t>Niveau</a:t>
            </a:r>
          </a:p>
        </p:txBody>
      </p:sp>
      <p:sp>
        <p:nvSpPr>
          <p:cNvPr id="17" name="Legende mit Pfeil nach oben 16"/>
          <p:cNvSpPr/>
          <p:nvPr/>
        </p:nvSpPr>
        <p:spPr>
          <a:xfrm>
            <a:off x="6930111" y="5063552"/>
            <a:ext cx="1473238" cy="825013"/>
          </a:xfrm>
          <a:prstGeom prst="upArrowCallout">
            <a:avLst/>
          </a:prstGeom>
          <a:solidFill>
            <a:schemeClr val="accent1">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Erweitertes  Niveau</a:t>
            </a:r>
          </a:p>
        </p:txBody>
      </p:sp>
      <p:sp>
        <p:nvSpPr>
          <p:cNvPr id="14" name="Fußzeilenplatzhalter 1"/>
          <p:cNvSpPr>
            <a:spLocks noGrp="1"/>
          </p:cNvSpPr>
          <p:nvPr>
            <p:ph type="ftr" sz="quarter" idx="11"/>
          </p:nvPr>
        </p:nvSpPr>
        <p:spPr>
          <a:xfrm>
            <a:off x="93202" y="6453188"/>
            <a:ext cx="3743325" cy="365125"/>
          </a:xfrm>
        </p:spPr>
        <p:txBody>
          <a:bodyPr/>
          <a:lstStyle/>
          <a:p>
            <a:r>
              <a:rPr lang="de-DE" dirty="0"/>
              <a:t>Wirtschaftsdidaktik - Vorstellung Bildungsplan - Gideon Maier</a:t>
            </a:r>
          </a:p>
        </p:txBody>
      </p:sp>
    </p:spTree>
    <p:extLst>
      <p:ext uri="{BB962C8B-B14F-4D97-AF65-F5344CB8AC3E}">
        <p14:creationId xmlns:p14="http://schemas.microsoft.com/office/powerpoint/2010/main" val="4215580826"/>
      </p:ext>
    </p:extLst>
  </p:cSld>
  <p:clrMapOvr>
    <a:masterClrMapping/>
  </p:clrMapOvr>
</p:sld>
</file>

<file path=ppt/theme/theme1.xml><?xml version="1.0" encoding="utf-8"?>
<a:theme xmlns:a="http://schemas.openxmlformats.org/drawingml/2006/main" name="1_Bildungsplan 2016">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Bildungsplan 2016" id="{27F0D28B-585E-4BE4-8F2A-AE6D2FF70174}" vid="{C06F7417-EB89-458D-9B6A-8A27E66049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1212</Words>
  <Application>Microsoft Office PowerPoint</Application>
  <PresentationFormat>Bildschirmpräsentation (4:3)</PresentationFormat>
  <Paragraphs>306</Paragraphs>
  <Slides>27</Slides>
  <Notes>8</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1_Bildungsplan 2016</vt:lpstr>
      <vt:lpstr> Der neue Bildungsplan   Wirtschaft/ Berufs- und Studienorientierung  eine Einführung </vt:lpstr>
      <vt:lpstr>PowerPoint-Präsentation</vt:lpstr>
      <vt:lpstr> Das neue Fach WIRTSCHAFT – eine kontroverse Frage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admin</cp:lastModifiedBy>
  <cp:revision>62</cp:revision>
  <dcterms:created xsi:type="dcterms:W3CDTF">2015-11-25T16:45:01Z</dcterms:created>
  <dcterms:modified xsi:type="dcterms:W3CDTF">2019-11-25T20:55:13Z</dcterms:modified>
</cp:coreProperties>
</file>