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96" r:id="rId2"/>
    <p:sldId id="297" r:id="rId3"/>
    <p:sldId id="361" r:id="rId4"/>
    <p:sldId id="362" r:id="rId5"/>
    <p:sldId id="318" r:id="rId6"/>
    <p:sldId id="317" r:id="rId7"/>
    <p:sldId id="298" r:id="rId8"/>
    <p:sldId id="314" r:id="rId9"/>
    <p:sldId id="327" r:id="rId10"/>
    <p:sldId id="332" r:id="rId11"/>
    <p:sldId id="355" r:id="rId12"/>
    <p:sldId id="360" r:id="rId13"/>
    <p:sldId id="322" r:id="rId14"/>
    <p:sldId id="333" r:id="rId15"/>
    <p:sldId id="299" r:id="rId16"/>
    <p:sldId id="335" r:id="rId17"/>
    <p:sldId id="344" r:id="rId18"/>
    <p:sldId id="347" r:id="rId19"/>
    <p:sldId id="353" r:id="rId20"/>
    <p:sldId id="304" r:id="rId21"/>
    <p:sldId id="338" r:id="rId22"/>
    <p:sldId id="340" r:id="rId23"/>
    <p:sldId id="354" r:id="rId24"/>
    <p:sldId id="350" r:id="rId25"/>
    <p:sldId id="313" r:id="rId26"/>
    <p:sldId id="342" r:id="rId27"/>
    <p:sldId id="357" r:id="rId28"/>
    <p:sldId id="310" r:id="rId29"/>
    <p:sldId id="359" r:id="rId30"/>
    <p:sldId id="330" r:id="rId31"/>
    <p:sldId id="311" r:id="rId32"/>
    <p:sldId id="309" r:id="rId33"/>
    <p:sldId id="352" r:id="rId34"/>
    <p:sldId id="343" r:id="rId35"/>
  </p:sldIdLst>
  <p:sldSz cx="10080625" cy="7559675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700"/>
    <a:srgbClr val="8E1400"/>
    <a:srgbClr val="993300"/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4048" autoAdjust="0"/>
  </p:normalViewPr>
  <p:slideViewPr>
    <p:cSldViewPr snapToGrid="0">
      <p:cViewPr varScale="1">
        <p:scale>
          <a:sx n="98" d="100"/>
          <a:sy n="98" d="100"/>
        </p:scale>
        <p:origin x="1812" y="84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9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891" cy="511395"/>
          </a:xfrm>
          <a:prstGeom prst="rect">
            <a:avLst/>
          </a:prstGeom>
          <a:noFill/>
          <a:ln>
            <a:noFill/>
          </a:ln>
        </p:spPr>
        <p:txBody>
          <a:bodyPr vert="horz" wrap="none" lIns="85473" tIns="42737" rIns="85473" bIns="42737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de-DE" sz="130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018376" y="0"/>
            <a:ext cx="3080891" cy="511395"/>
          </a:xfrm>
          <a:prstGeom prst="rect">
            <a:avLst/>
          </a:prstGeom>
          <a:noFill/>
          <a:ln>
            <a:noFill/>
          </a:ln>
        </p:spPr>
        <p:txBody>
          <a:bodyPr vert="horz" wrap="none" lIns="85473" tIns="42737" rIns="85473" bIns="42737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endParaRPr lang="de-DE" sz="130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723052"/>
            <a:ext cx="3080891" cy="511395"/>
          </a:xfrm>
          <a:prstGeom prst="rect">
            <a:avLst/>
          </a:prstGeom>
          <a:noFill/>
          <a:ln>
            <a:noFill/>
          </a:ln>
        </p:spPr>
        <p:txBody>
          <a:bodyPr vert="horz" wrap="none" lIns="85473" tIns="42737" rIns="85473" bIns="42737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de-DE" sz="130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018376" y="9723052"/>
            <a:ext cx="3080891" cy="511395"/>
          </a:xfrm>
          <a:prstGeom prst="rect">
            <a:avLst/>
          </a:prstGeom>
          <a:noFill/>
          <a:ln>
            <a:noFill/>
          </a:ln>
        </p:spPr>
        <p:txBody>
          <a:bodyPr vert="horz" wrap="none" lIns="85473" tIns="42737" rIns="85473" bIns="42737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5DF6575D-088F-4ADF-B1DF-C9E9AA424371}" type="slidenum">
              <a:rPr/>
              <a:pPr algn="r" hangingPunct="0">
                <a:buNone/>
                <a:defRPr sz="1400"/>
              </a:pPr>
              <a:t>‹Nr.›</a:t>
            </a:fld>
            <a:endParaRPr lang="de-DE" sz="1300"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4925" cy="383698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09961" y="4861354"/>
            <a:ext cx="5679346" cy="4605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891" cy="5113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018376" y="0"/>
            <a:ext cx="3080891" cy="5113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723052"/>
            <a:ext cx="3080891" cy="5113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de-DE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018376" y="9723052"/>
            <a:ext cx="3080891" cy="5113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de-DE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069F6EF-14E3-4B0B-80A5-114BAEA2BF52}" type="slidenum">
              <a:rPr/>
              <a:pPr lvl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/>
            </a:lvl1pPr>
            <a:lvl2pPr marL="503868" indent="0" algn="ctr">
              <a:buNone/>
              <a:defRPr/>
            </a:lvl2pPr>
            <a:lvl3pPr marL="1007734" indent="0" algn="ctr">
              <a:buNone/>
              <a:defRPr/>
            </a:lvl3pPr>
            <a:lvl4pPr marL="1511602" indent="0" algn="ctr">
              <a:buNone/>
              <a:defRPr/>
            </a:lvl4pPr>
            <a:lvl5pPr marL="2015468" indent="0" algn="ctr">
              <a:buNone/>
              <a:defRPr/>
            </a:lvl5pPr>
            <a:lvl6pPr marL="2519335" indent="0" algn="ctr">
              <a:buNone/>
              <a:defRPr/>
            </a:lvl6pPr>
            <a:lvl7pPr marL="3023201" indent="0" algn="ctr">
              <a:buNone/>
              <a:defRPr/>
            </a:lvl7pPr>
            <a:lvl8pPr marL="3527069" indent="0" algn="ctr">
              <a:buNone/>
              <a:defRPr/>
            </a:lvl8pPr>
            <a:lvl9pPr marL="4030936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07BD8-F3AF-48B8-A7C4-DB3553FC27E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1AF6E-282C-49BC-8050-302B2B8945C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D8B5C-C241-4413-A85E-0CF08C6E811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04031" y="302740"/>
            <a:ext cx="9072563" cy="6450223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6AA5F-DDD2-46FD-BE67-FADDD7F3B0F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100772" tIns="50387" rIns="100772" bIns="50387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100772" tIns="50387" rIns="100772" bIns="50387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BE9B3F-B558-4940-AE3D-81B131373F8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521" y="251991"/>
            <a:ext cx="9382332" cy="1461188"/>
          </a:xfrm>
          <a:prstGeom prst="rect">
            <a:avLst/>
          </a:prstGeom>
        </p:spPr>
        <p:txBody>
          <a:bodyPr lIns="100794" tIns="50397" rIns="100794" bIns="50397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521" y="1847921"/>
            <a:ext cx="9415584" cy="4875290"/>
          </a:xfrm>
          <a:prstGeom prst="rect">
            <a:avLst/>
          </a:prstGeom>
        </p:spPr>
        <p:txBody>
          <a:bodyPr lIns="100794" tIns="50397" rIns="100794" bIns="50397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6021" y="6884204"/>
            <a:ext cx="2520156" cy="524977"/>
          </a:xfrm>
          <a:prstGeom prst="rect">
            <a:avLst/>
          </a:prstGeom>
          <a:ln/>
        </p:spPr>
        <p:txBody>
          <a:bodyPr lIns="100794" tIns="50397" rIns="100794" bIns="50397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100794" tIns="50397" rIns="100794" bIns="50397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520156" cy="524977"/>
          </a:xfrm>
          <a:prstGeom prst="rect">
            <a:avLst/>
          </a:prstGeom>
          <a:ln/>
        </p:spPr>
        <p:txBody>
          <a:bodyPr lIns="100794" tIns="50397" rIns="100794" bIns="50397"/>
          <a:lstStyle>
            <a:lvl1pPr>
              <a:defRPr/>
            </a:lvl1pPr>
          </a:lstStyle>
          <a:p>
            <a:pPr>
              <a:defRPr/>
            </a:pPr>
            <a:fld id="{3E2CAF1A-A5A1-442F-B2A6-3C515F6BE5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  <a:prstGeom prst="rect">
            <a:avLst/>
          </a:prstGeom>
        </p:spPr>
        <p:txBody>
          <a:bodyPr lIns="91420" tIns="45711" rIns="91420" bIns="45711" anchor="t"/>
          <a:lstStyle>
            <a:lvl1pPr algn="l">
              <a:defRPr sz="44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200"/>
            </a:lvl1pPr>
            <a:lvl2pPr marL="503868" indent="0">
              <a:buNone/>
              <a:defRPr sz="2000"/>
            </a:lvl2pPr>
            <a:lvl3pPr marL="1007734" indent="0">
              <a:buNone/>
              <a:defRPr sz="1800"/>
            </a:lvl3pPr>
            <a:lvl4pPr marL="1511602" indent="0">
              <a:buNone/>
              <a:defRPr sz="1500"/>
            </a:lvl4pPr>
            <a:lvl5pPr marL="2015468" indent="0">
              <a:buNone/>
              <a:defRPr sz="1500"/>
            </a:lvl5pPr>
            <a:lvl6pPr marL="2519335" indent="0">
              <a:buNone/>
              <a:defRPr sz="1500"/>
            </a:lvl6pPr>
            <a:lvl7pPr marL="3023201" indent="0">
              <a:buNone/>
              <a:defRPr sz="1500"/>
            </a:lvl7pPr>
            <a:lvl8pPr marL="3527069" indent="0">
              <a:buNone/>
              <a:defRPr sz="1500"/>
            </a:lvl8pPr>
            <a:lvl9pPr marL="4030936" indent="0">
              <a:buNone/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D4E5DB-4F2A-4BE2-A377-118AE9CC5E5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6DD8A-9C2B-4C14-8ED5-8EBDE3CE74C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DEFE6-13E9-47FD-8FD1-7297F181BB9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8CB4B-1BFD-408D-9CC0-CB34BE8D666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3A041A-C1A6-437C-9197-74CCDCD3A68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  <a:prstGeom prst="rect">
            <a:avLst/>
          </a:prstGeom>
        </p:spPr>
        <p:txBody>
          <a:bodyPr lIns="91420" tIns="45711" rIns="91420" bIns="45711"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3380C-02E4-4F5E-955D-564CAE7D302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</p:spPr>
        <p:txBody>
          <a:bodyPr lIns="91420" tIns="45711" rIns="91420" bIns="45711"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 algn="l" defTabSz="91421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8417-8CBF-4E90-B936-2C91406CDAD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37"/>
          <p:cNvGrpSpPr/>
          <p:nvPr userDrawn="1"/>
        </p:nvGrpSpPr>
        <p:grpSpPr>
          <a:xfrm>
            <a:off x="0" y="0"/>
            <a:ext cx="10080625" cy="7575057"/>
            <a:chOff x="0" y="0"/>
            <a:chExt cx="10080625" cy="7575057"/>
          </a:xfrm>
        </p:grpSpPr>
        <p:grpSp>
          <p:nvGrpSpPr>
            <p:cNvPr id="2" name="Gruppieren 60"/>
            <p:cNvGrpSpPr/>
            <p:nvPr/>
          </p:nvGrpSpPr>
          <p:grpSpPr>
            <a:xfrm>
              <a:off x="0" y="0"/>
              <a:ext cx="10080625" cy="7575057"/>
              <a:chOff x="0" y="0"/>
              <a:chExt cx="9144000" cy="6871954"/>
            </a:xfrm>
          </p:grpSpPr>
          <p:pic>
            <p:nvPicPr>
              <p:cNvPr id="58" name="Grafik 57" descr="Rahmen Astronomie unten.png"/>
              <p:cNvPicPr>
                <a:picLocks/>
              </p:cNvPicPr>
              <p:nvPr userDrawn="1"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53" name="Grafik 52" descr="Rahmen Astronomie oben.png"/>
              <p:cNvPicPr>
                <a:picLocks/>
              </p:cNvPicPr>
              <p:nvPr userDrawn="1"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55" name="Textfeld 54"/>
              <p:cNvSpPr txBox="1"/>
              <p:nvPr userDrawn="1"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defTabSz="914210">
                  <a:defRPr/>
                </a:pPr>
                <a:r>
                  <a:rPr lang="de-DE" sz="1700" kern="0" dirty="0">
                    <a:solidFill>
                      <a:srgbClr val="FFFFFF"/>
                    </a:solidFill>
                  </a:rPr>
                  <a:t>S. Hanssen</a:t>
                </a:r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914210" hangingPunct="0">
                  <a:buFont typeface="StarSymbol"/>
                  <a:buNone/>
                </a:pPr>
                <a:r>
                  <a:rPr lang="de-DE" sz="1400" dirty="0">
                    <a:solidFill>
                      <a:srgbClr val="FFFFFF"/>
                    </a:solidFill>
                    <a:ea typeface="MS Gothic" pitchFamily="2"/>
                    <a:cs typeface="Tahoma" pitchFamily="2"/>
                  </a:rPr>
                  <a:t>ZPG </a:t>
                </a:r>
                <a:r>
                  <a:rPr lang="de-DE" sz="1400" dirty="0">
                    <a:solidFill>
                      <a:srgbClr val="CCCCFF"/>
                    </a:solidFill>
                    <a:ea typeface="MS Gothic" pitchFamily="2"/>
                    <a:cs typeface="Tahoma" pitchFamily="2"/>
                  </a:rPr>
                  <a:t>Astronomie</a:t>
                </a:r>
              </a:p>
            </p:txBody>
          </p:sp>
          <p:pic>
            <p:nvPicPr>
              <p:cNvPr id="57" name="Grafik 56"/>
              <p:cNvPicPr>
                <a:picLocks noChangeAspect="1"/>
              </p:cNvPicPr>
              <p:nvPr userDrawn="1"/>
            </p:nvPicPr>
            <p:blipFill>
              <a:blip r:embed="rId26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Titel 1"/>
              <p:cNvSpPr txBox="1">
                <a:spLocks/>
              </p:cNvSpPr>
              <p:nvPr userDrawn="1"/>
            </p:nvSpPr>
            <p:spPr>
              <a:xfrm>
                <a:off x="1" y="2"/>
                <a:ext cx="6188797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defTabSz="914210" hangingPunct="0"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rgbClr val="FFFFFF"/>
                    </a:solidFill>
                    <a:ea typeface="MS Gothic" pitchFamily="2"/>
                    <a:cs typeface="Arial" pitchFamily="34" charset="0"/>
                  </a:rPr>
                  <a:t>3.1.3 Sterne und ihre Planeten</a:t>
                </a:r>
              </a:p>
            </p:txBody>
          </p:sp>
        </p:grpSp>
        <p:sp>
          <p:nvSpPr>
            <p:cNvPr id="9" name="Titel 1"/>
            <p:cNvSpPr txBox="1">
              <a:spLocks/>
            </p:cNvSpPr>
            <p:nvPr userDrawn="1"/>
          </p:nvSpPr>
          <p:spPr>
            <a:xfrm>
              <a:off x="7305575" y="0"/>
              <a:ext cx="2775049" cy="433136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r" defTabSz="914210" hangingPunct="0">
                <a:defRPr/>
              </a:pPr>
              <a:r>
                <a:rPr lang="de-DE" sz="24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Sternentwicklung</a:t>
              </a:r>
            </a:p>
          </p:txBody>
        </p:sp>
        <p:grpSp>
          <p:nvGrpSpPr>
            <p:cNvPr id="10" name="Group 3"/>
            <p:cNvGrpSpPr>
              <a:grpSpLocks noChangeAspect="1"/>
            </p:cNvGrpSpPr>
            <p:nvPr userDrawn="1"/>
          </p:nvGrpSpPr>
          <p:grpSpPr bwMode="auto">
            <a:xfrm flipH="1">
              <a:off x="7268095" y="116895"/>
              <a:ext cx="200166" cy="276659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11" name="Oval 4"/>
              <p:cNvSpPr>
                <a:spLocks noChangeAspect="1" noChangeArrowheads="1"/>
              </p:cNvSpPr>
              <p:nvPr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AutoShape 5"/>
              <p:cNvSpPr>
                <a:spLocks noChangeAspect="1" noChangeArrowheads="1"/>
              </p:cNvSpPr>
              <p:nvPr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7"/>
              <p:cNvSpPr>
                <a:spLocks noChangeAspect="1" noChangeArrowheads="1"/>
              </p:cNvSpPr>
              <p:nvPr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utoShape 8"/>
              <p:cNvSpPr>
                <a:spLocks noChangeAspect="1" noChangeArrowheads="1"/>
              </p:cNvSpPr>
              <p:nvPr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9"/>
              <p:cNvGrpSpPr>
                <a:grpSpLocks noChangeAspect="1"/>
              </p:cNvGrpSpPr>
              <p:nvPr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23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utoShape 1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AutoShap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AutoShap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AutoShap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AutoShape 16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AutoShape 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Rectangle 2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Rectangle 23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" name="Rectangle 24"/>
              <p:cNvSpPr>
                <a:spLocks noChangeAspect="1" noChangeArrowheads="1"/>
              </p:cNvSpPr>
              <p:nvPr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5"/>
              <p:cNvSpPr>
                <a:spLocks noChangeAspect="1" noChangeArrowheads="1"/>
              </p:cNvSpPr>
              <p:nvPr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26"/>
              <p:cNvSpPr>
                <a:spLocks noChangeAspect="1" noChangeArrowheads="1"/>
              </p:cNvSpPr>
              <p:nvPr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27"/>
              <p:cNvSpPr>
                <a:spLocks noChangeAspect="1" noChangeArrowheads="1"/>
              </p:cNvSpPr>
              <p:nvPr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utoShape 28"/>
              <p:cNvSpPr>
                <a:spLocks noChangeAspect="1" noChangeArrowheads="1"/>
              </p:cNvSpPr>
              <p:nvPr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386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773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1160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1546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900" indent="-377900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9669" indent="-251934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534" indent="-251934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7402" indent="-251934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269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5136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9003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82870" indent="-251934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sa.gov/multimedia/imagegallery/image_feature_252.html" TargetMode="External"/><Relationship Id="rId4" Type="http://schemas.openxmlformats.org/officeDocument/2006/relationships/hyperlink" Target="https://commons.wikimedia.org/wiki/File:Orion.nebula.arp.750pix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ommons.wikimedia.org/w/index.php?curid=3663998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rownDwarfs_Comparison_02_de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sa.gov/multimedia/imagegallery/image_feature_252.html" TargetMode="External"/><Relationship Id="rId4" Type="http://schemas.openxmlformats.org/officeDocument/2006/relationships/hyperlink" Target="https://commons.wikimedia.org/wiki/File:Orion.nebula.arp.750pix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sa.gov/multimedia/imagegallery/image_feature_252.html" TargetMode="External"/><Relationship Id="rId4" Type="http://schemas.openxmlformats.org/officeDocument/2006/relationships/hyperlink" Target="https://commons.wikimedia.org/wiki/File:Orion.nebula.arp.750pix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d.gsfc.nasa.gov/archive/mwmw/mmw_image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sa.gov/multimedia/imagegallery/image_feature_252.html" TargetMode="External"/><Relationship Id="rId4" Type="http://schemas.openxmlformats.org/officeDocument/2006/relationships/hyperlink" Target="https://commons.wikimedia.org/wiki/File:Orion.nebula.arp.750pix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commons.wikimedia.org/wiki/File:Spirograph_Nebula_-_Hubble_1999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sa.gov/multimedia/imagegallery/image_feature_252.html" TargetMode="External"/><Relationship Id="rId5" Type="http://schemas.openxmlformats.org/officeDocument/2006/relationships/hyperlink" Target="https://commons.wikimedia.org/wiki/File:Orion.nebula.arp.750pix.jpg" TargetMode="Externa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commons.wikimedia.org/wiki/File:NGC_6369HST.jpg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commons.wikimedia.org/wiki/File:NGC_3132.jpg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hyperlink" Target="https://apod.nasa.gov/apod/ap100411.html" TargetMode="External"/><Relationship Id="rId4" Type="http://schemas.openxmlformats.org/officeDocument/2006/relationships/hyperlink" Target="https://commons.wikimedia.org/wiki/File:NGC6751.jpg" TargetMode="External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s://imagine.gsfc.nasa.gov/science/objects/dwarfs1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irius_A_and_B_Hubble_photo.jpg" TargetMode="External"/><Relationship Id="rId5" Type="http://schemas.openxmlformats.org/officeDocument/2006/relationships/hyperlink" Target="https://nssdc.gsfc.nasa.gov/photo_gallery/photogallery-earth.html" TargetMode="Externa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commons.wikimedia.org/wiki/File:Spirograph_Nebula_-_Hubble_1999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sa.gov/multimedia/imagegallery/image_feature_252.html" TargetMode="External"/><Relationship Id="rId5" Type="http://schemas.openxmlformats.org/officeDocument/2006/relationships/hyperlink" Target="https://commons.wikimedia.org/wiki/File:Orion.nebula.arp.750pix.jpg" TargetMode="Externa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d.gsfc.nasa.gov/archive/mwmw/mmw_image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atseye-big.jpg" TargetMode="External"/><Relationship Id="rId3" Type="http://schemas.openxmlformats.org/officeDocument/2006/relationships/image" Target="../media/image29.jpeg"/><Relationship Id="rId7" Type="http://schemas.openxmlformats.org/officeDocument/2006/relationships/hyperlink" Target="https://commons.wikimedia.org/wiki/File:Ngc2392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hyperlink" Target="https://commons.wikimedia.org/wiki/File:Crab_Nebula.jpg" TargetMode="External"/><Relationship Id="rId5" Type="http://schemas.openxmlformats.org/officeDocument/2006/relationships/image" Target="../media/image31.jpeg"/><Relationship Id="rId10" Type="http://schemas.openxmlformats.org/officeDocument/2006/relationships/hyperlink" Target="https://commons.wikimedia.org/wiki/File:SN1994D.jpg" TargetMode="External"/><Relationship Id="rId4" Type="http://schemas.openxmlformats.org/officeDocument/2006/relationships/image" Target="../media/image30.jpeg"/><Relationship Id="rId9" Type="http://schemas.openxmlformats.org/officeDocument/2006/relationships/hyperlink" Target="https://commons.wikimedia.org/wiki/File:MyCn18-crop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Vela_Pulsar_jet.jpg" TargetMode="External"/><Relationship Id="rId4" Type="http://schemas.openxmlformats.org/officeDocument/2006/relationships/hyperlink" Target="https://commons.wikimedia.org/wiki/File:Stuttgart_Stadtbezirke.sv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Black_hole_Cygnus_X-1.jpg" TargetMode="External"/><Relationship Id="rId2" Type="http://schemas.openxmlformats.org/officeDocument/2006/relationships/hyperlink" Target="https://commons.wikimedia.org/w/index.php?curid=27481945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ab_Nebula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d.gsfc.nasa.gov/archive/mwmw/mmw_image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multimedia/imagegallery/image_feature_252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sa.gov/multimedia/imagegallery/image_feature_252.html" TargetMode="External"/><Relationship Id="rId4" Type="http://schemas.openxmlformats.org/officeDocument/2006/relationships/hyperlink" Target="https://commons.wikimedia.org/wiki/File:Orion.nebula.arp.750pix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fe_Cycle_of_Stars_-_GPN-2000-000938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leiades_large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cooper@pobox.com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upload.wikimedia.org/wikipedia/commons/1/1f/NGC869NGC88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10080625" cy="75596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6027372" y="1847921"/>
            <a:ext cx="3770313" cy="376933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83" tIns="50392" rIns="100783" bIns="5039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Gruppieren 10"/>
          <p:cNvGrpSpPr/>
          <p:nvPr/>
        </p:nvGrpSpPr>
        <p:grpSpPr>
          <a:xfrm>
            <a:off x="0" y="1"/>
            <a:ext cx="10080625" cy="7575057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defTabSz="914115">
                <a:defRPr/>
              </a:pPr>
              <a:r>
                <a:rPr lang="de-DE" sz="1700" kern="0" dirty="0">
                  <a:solidFill>
                    <a:srgbClr val="FFFFFF"/>
                  </a:solidFill>
                </a:rPr>
                <a:t>S. Hanssen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914115" hangingPunct="0">
                <a:buNone/>
              </a:pPr>
              <a:r>
                <a:rPr lang="de-DE" sz="1400" dirty="0">
                  <a:solidFill>
                    <a:srgbClr val="FFFFFF"/>
                  </a:solidFill>
                  <a:ea typeface="MS Gothic" pitchFamily="2"/>
                  <a:cs typeface="Tahoma" pitchFamily="2"/>
                </a:rPr>
                <a:t>ZPG </a:t>
              </a:r>
              <a:r>
                <a:rPr lang="de-DE" sz="1400" dirty="0">
                  <a:solidFill>
                    <a:srgbClr val="CCCCFF"/>
                  </a:solidFill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defTabSz="914115" hangingPunct="0">
                <a:defRPr/>
              </a:pPr>
              <a:r>
                <a:rPr lang="de-DE" sz="220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3.1.3 Sterne und ihre Planeten</a:t>
              </a: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 bwMode="auto">
          <a:xfrm flipH="1">
            <a:off x="7577970" y="4199821"/>
            <a:ext cx="929308" cy="128444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711606" y="2840129"/>
            <a:ext cx="274768" cy="458480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 rot="20328475">
            <a:off x="623039" y="5067782"/>
            <a:ext cx="742046" cy="307987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8740044" y="887214"/>
            <a:ext cx="325520" cy="2887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326958" y="4644302"/>
            <a:ext cx="273017" cy="255489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708796" y="1196950"/>
            <a:ext cx="185512" cy="169743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753295" y="3232112"/>
            <a:ext cx="185512" cy="16974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6302141" y="1403441"/>
            <a:ext cx="238015" cy="211741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19238221">
            <a:off x="3052191" y="955458"/>
            <a:ext cx="787549" cy="1487436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435779" y="3678342"/>
            <a:ext cx="187261" cy="169743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701854" y="1924919"/>
            <a:ext cx="3937744" cy="276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marL="503920" lvl="1" algn="ctr" fontAlgn="base">
              <a:spcBef>
                <a:spcPts val="621"/>
              </a:spcBef>
              <a:spcAft>
                <a:spcPts val="621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marL="503920" lvl="1" algn="ctr" fontAlgn="base">
              <a:spcBef>
                <a:spcPts val="621"/>
              </a:spcBef>
              <a:spcAft>
                <a:spcPts val="621"/>
              </a:spcAft>
            </a:pPr>
            <a:r>
              <a:rPr lang="de-DE" sz="4000" b="1" cap="small" dirty="0">
                <a:solidFill>
                  <a:srgbClr val="000000"/>
                </a:solidFill>
                <a:cs typeface="Arial" pitchFamily="34" charset="0"/>
              </a:rPr>
              <a:t>Astronomie</a:t>
            </a:r>
          </a:p>
          <a:p>
            <a:pPr marL="503920" lvl="1" algn="ctr" fontAlgn="base">
              <a:spcBef>
                <a:spcPts val="621"/>
              </a:spcBef>
              <a:spcAft>
                <a:spcPts val="621"/>
              </a:spcAft>
            </a:pPr>
            <a:r>
              <a:rPr lang="de-DE" sz="4000" b="1" cap="small" dirty="0">
                <a:solidFill>
                  <a:srgbClr val="000000"/>
                </a:solidFill>
                <a:cs typeface="Arial" pitchFamily="34" charset="0"/>
              </a:rPr>
              <a:t>Wahlfach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1585600" y="5921747"/>
            <a:ext cx="7035436" cy="780313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4400" b="1" cap="small" dirty="0">
                <a:solidFill>
                  <a:srgbClr val="000000"/>
                </a:solidFill>
              </a:rPr>
              <a:t>Sternentwicklung</a:t>
            </a:r>
          </a:p>
        </p:txBody>
      </p:sp>
      <p:sp>
        <p:nvSpPr>
          <p:cNvPr id="66" name="Rechteck 65"/>
          <p:cNvSpPr/>
          <p:nvPr/>
        </p:nvSpPr>
        <p:spPr>
          <a:xfrm>
            <a:off x="8407273" y="6937197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Eaglefull_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882" y="3918373"/>
            <a:ext cx="889288" cy="87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Grafik 61" descr="M42 Orionnebel HST.jpg"/>
          <p:cNvPicPr>
            <a:picLocks noChangeAspect="1"/>
          </p:cNvPicPr>
          <p:nvPr/>
        </p:nvPicPr>
        <p:blipFill>
          <a:blip r:embed="rId3" cstate="print"/>
          <a:srcRect l="15245" r="11521" b="11893"/>
          <a:stretch>
            <a:fillRect/>
          </a:stretch>
        </p:blipFill>
        <p:spPr>
          <a:xfrm>
            <a:off x="7938655" y="3301141"/>
            <a:ext cx="1061315" cy="1021476"/>
          </a:xfrm>
          <a:prstGeom prst="rect">
            <a:avLst/>
          </a:prstGeom>
        </p:spPr>
      </p:pic>
      <p:sp>
        <p:nvSpPr>
          <p:cNvPr id="61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" name="Freeform 2"/>
          <p:cNvSpPr>
            <a:spLocks/>
          </p:cNvSpPr>
          <p:nvPr/>
        </p:nvSpPr>
        <p:spPr bwMode="auto">
          <a:xfrm>
            <a:off x="2072985" y="1915823"/>
            <a:ext cx="6381750" cy="3995737"/>
          </a:xfrm>
          <a:custGeom>
            <a:avLst/>
            <a:gdLst>
              <a:gd name="T0" fmla="*/ 6381750 w 4020"/>
              <a:gd name="T1" fmla="*/ 993775 h 2517"/>
              <a:gd name="T2" fmla="*/ 4408488 w 4020"/>
              <a:gd name="T3" fmla="*/ 1924050 h 2517"/>
              <a:gd name="T4" fmla="*/ 3403601 w 4020"/>
              <a:gd name="T5" fmla="*/ 2344737 h 2517"/>
              <a:gd name="T6" fmla="*/ 2968625 w 4020"/>
              <a:gd name="T7" fmla="*/ 2281237 h 2517"/>
              <a:gd name="T8" fmla="*/ 2792413 w 4020"/>
              <a:gd name="T9" fmla="*/ 2152650 h 2517"/>
              <a:gd name="T10" fmla="*/ 2927350 w 4020"/>
              <a:gd name="T11" fmla="*/ 1984375 h 2517"/>
              <a:gd name="T12" fmla="*/ 3079750 w 4020"/>
              <a:gd name="T13" fmla="*/ 1974850 h 2517"/>
              <a:gd name="T14" fmla="*/ 3163888 w 4020"/>
              <a:gd name="T15" fmla="*/ 1933575 h 2517"/>
              <a:gd name="T16" fmla="*/ 3206750 w 4020"/>
              <a:gd name="T17" fmla="*/ 1695450 h 2517"/>
              <a:gd name="T18" fmla="*/ 3232150 w 4020"/>
              <a:gd name="T19" fmla="*/ 1060450 h 2517"/>
              <a:gd name="T20" fmla="*/ 3113088 w 4020"/>
              <a:gd name="T21" fmla="*/ 1476375 h 2517"/>
              <a:gd name="T22" fmla="*/ 2884488 w 4020"/>
              <a:gd name="T23" fmla="*/ 1847850 h 2517"/>
              <a:gd name="T24" fmla="*/ 2503488 w 4020"/>
              <a:gd name="T25" fmla="*/ 1865312 h 2517"/>
              <a:gd name="T26" fmla="*/ 2640013 w 4020"/>
              <a:gd name="T27" fmla="*/ 1730375 h 2517"/>
              <a:gd name="T28" fmla="*/ 2881313 w 4020"/>
              <a:gd name="T29" fmla="*/ 1320800 h 2517"/>
              <a:gd name="T30" fmla="*/ 3163888 w 4020"/>
              <a:gd name="T31" fmla="*/ 265112 h 2517"/>
              <a:gd name="T32" fmla="*/ 2557463 w 4020"/>
              <a:gd name="T33" fmla="*/ 82550 h 2517"/>
              <a:gd name="T34" fmla="*/ 534988 w 4020"/>
              <a:gd name="T35" fmla="*/ 231775 h 2517"/>
              <a:gd name="T36" fmla="*/ 58738 w 4020"/>
              <a:gd name="T37" fmla="*/ 1482725 h 2517"/>
              <a:gd name="T38" fmla="*/ 882650 w 4020"/>
              <a:gd name="T39" fmla="*/ 2820987 h 2517"/>
              <a:gd name="T40" fmla="*/ 3446463 w 4020"/>
              <a:gd name="T41" fmla="*/ 3995737 h 25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20"/>
              <a:gd name="T64" fmla="*/ 0 h 2517"/>
              <a:gd name="T65" fmla="*/ 4020 w 4020"/>
              <a:gd name="T66" fmla="*/ 2517 h 25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20" h="2517">
                <a:moveTo>
                  <a:pt x="4020" y="626"/>
                </a:moveTo>
                <a:cubicBezTo>
                  <a:pt x="3813" y="724"/>
                  <a:pt x="3090" y="1070"/>
                  <a:pt x="2777" y="1212"/>
                </a:cubicBezTo>
                <a:cubicBezTo>
                  <a:pt x="2464" y="1354"/>
                  <a:pt x="2295" y="1440"/>
                  <a:pt x="2144" y="1477"/>
                </a:cubicBezTo>
                <a:cubicBezTo>
                  <a:pt x="1993" y="1514"/>
                  <a:pt x="1934" y="1457"/>
                  <a:pt x="1870" y="1437"/>
                </a:cubicBezTo>
                <a:cubicBezTo>
                  <a:pt x="1806" y="1417"/>
                  <a:pt x="1763" y="1387"/>
                  <a:pt x="1759" y="1356"/>
                </a:cubicBezTo>
                <a:cubicBezTo>
                  <a:pt x="1755" y="1325"/>
                  <a:pt x="1814" y="1269"/>
                  <a:pt x="1844" y="1250"/>
                </a:cubicBezTo>
                <a:cubicBezTo>
                  <a:pt x="1874" y="1231"/>
                  <a:pt x="1915" y="1249"/>
                  <a:pt x="1940" y="1244"/>
                </a:cubicBezTo>
                <a:cubicBezTo>
                  <a:pt x="1965" y="1239"/>
                  <a:pt x="1980" y="1247"/>
                  <a:pt x="1993" y="1218"/>
                </a:cubicBezTo>
                <a:cubicBezTo>
                  <a:pt x="2006" y="1189"/>
                  <a:pt x="2013" y="1160"/>
                  <a:pt x="2020" y="1068"/>
                </a:cubicBezTo>
                <a:cubicBezTo>
                  <a:pt x="2027" y="976"/>
                  <a:pt x="2046" y="691"/>
                  <a:pt x="2036" y="668"/>
                </a:cubicBezTo>
                <a:cubicBezTo>
                  <a:pt x="2026" y="645"/>
                  <a:pt x="1998" y="847"/>
                  <a:pt x="1961" y="930"/>
                </a:cubicBezTo>
                <a:cubicBezTo>
                  <a:pt x="1924" y="1013"/>
                  <a:pt x="1881" y="1123"/>
                  <a:pt x="1817" y="1164"/>
                </a:cubicBezTo>
                <a:cubicBezTo>
                  <a:pt x="1753" y="1205"/>
                  <a:pt x="1603" y="1187"/>
                  <a:pt x="1577" y="1175"/>
                </a:cubicBezTo>
                <a:cubicBezTo>
                  <a:pt x="1551" y="1163"/>
                  <a:pt x="1623" y="1147"/>
                  <a:pt x="1663" y="1090"/>
                </a:cubicBezTo>
                <a:cubicBezTo>
                  <a:pt x="1703" y="1033"/>
                  <a:pt x="1760" y="986"/>
                  <a:pt x="1815" y="832"/>
                </a:cubicBezTo>
                <a:cubicBezTo>
                  <a:pt x="1870" y="678"/>
                  <a:pt x="2027" y="297"/>
                  <a:pt x="1993" y="167"/>
                </a:cubicBezTo>
                <a:cubicBezTo>
                  <a:pt x="1959" y="37"/>
                  <a:pt x="1887" y="55"/>
                  <a:pt x="1611" y="52"/>
                </a:cubicBezTo>
                <a:cubicBezTo>
                  <a:pt x="1335" y="49"/>
                  <a:pt x="600" y="0"/>
                  <a:pt x="337" y="146"/>
                </a:cubicBezTo>
                <a:cubicBezTo>
                  <a:pt x="75" y="294"/>
                  <a:pt x="0" y="662"/>
                  <a:pt x="37" y="934"/>
                </a:cubicBezTo>
                <a:cubicBezTo>
                  <a:pt x="73" y="1205"/>
                  <a:pt x="201" y="1513"/>
                  <a:pt x="556" y="1777"/>
                </a:cubicBezTo>
                <a:cubicBezTo>
                  <a:pt x="912" y="2041"/>
                  <a:pt x="1835" y="2362"/>
                  <a:pt x="2171" y="2517"/>
                </a:cubicBez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Text Box 4"/>
          <p:cNvSpPr txBox="1">
            <a:spLocks noChangeArrowheads="1"/>
          </p:cNvSpPr>
          <p:nvPr/>
        </p:nvSpPr>
        <p:spPr bwMode="auto">
          <a:xfrm>
            <a:off x="131473" y="3684298"/>
            <a:ext cx="219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Leuchtkraft</a:t>
            </a:r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 flipV="1">
            <a:off x="1447510" y="1569748"/>
            <a:ext cx="0" cy="4930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Line 6"/>
          <p:cNvSpPr>
            <a:spLocks noChangeShapeType="1"/>
          </p:cNvSpPr>
          <p:nvPr/>
        </p:nvSpPr>
        <p:spPr bwMode="auto">
          <a:xfrm flipH="1">
            <a:off x="548985" y="6183023"/>
            <a:ext cx="74517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3546185" y="6138573"/>
            <a:ext cx="264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Temperatur</a:t>
            </a: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3274723" y="4844760"/>
            <a:ext cx="2327275" cy="11191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Freeform 9"/>
          <p:cNvSpPr>
            <a:spLocks/>
          </p:cNvSpPr>
          <p:nvPr/>
        </p:nvSpPr>
        <p:spPr bwMode="auto">
          <a:xfrm>
            <a:off x="4535198" y="3636673"/>
            <a:ext cx="414337" cy="254000"/>
          </a:xfrm>
          <a:custGeom>
            <a:avLst/>
            <a:gdLst>
              <a:gd name="T0" fmla="*/ 388937 w 261"/>
              <a:gd name="T1" fmla="*/ 0 h 160"/>
              <a:gd name="T2" fmla="*/ 414337 w 261"/>
              <a:gd name="T3" fmla="*/ 254000 h 160"/>
              <a:gd name="T4" fmla="*/ 0 w 261"/>
              <a:gd name="T5" fmla="*/ 169862 h 160"/>
              <a:gd name="T6" fmla="*/ 25400 w 261"/>
              <a:gd name="T7" fmla="*/ 119063 h 160"/>
              <a:gd name="T8" fmla="*/ 363537 w 261"/>
              <a:gd name="T9" fmla="*/ 42862 h 160"/>
              <a:gd name="T10" fmla="*/ 388937 w 261"/>
              <a:gd name="T11" fmla="*/ 0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1"/>
              <a:gd name="T19" fmla="*/ 0 h 160"/>
              <a:gd name="T20" fmla="*/ 261 w 261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1" h="160">
                <a:moveTo>
                  <a:pt x="245" y="0"/>
                </a:moveTo>
                <a:lnTo>
                  <a:pt x="261" y="160"/>
                </a:lnTo>
                <a:lnTo>
                  <a:pt x="0" y="107"/>
                </a:lnTo>
                <a:lnTo>
                  <a:pt x="16" y="75"/>
                </a:lnTo>
                <a:lnTo>
                  <a:pt x="229" y="27"/>
                </a:lnTo>
                <a:lnTo>
                  <a:pt x="24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Freeform 10"/>
          <p:cNvSpPr>
            <a:spLocks/>
          </p:cNvSpPr>
          <p:nvPr/>
        </p:nvSpPr>
        <p:spPr bwMode="auto">
          <a:xfrm>
            <a:off x="4924135" y="2874673"/>
            <a:ext cx="398463" cy="1016000"/>
          </a:xfrm>
          <a:custGeom>
            <a:avLst/>
            <a:gdLst>
              <a:gd name="T0" fmla="*/ 14288 w 251"/>
              <a:gd name="T1" fmla="*/ 787400 h 640"/>
              <a:gd name="T2" fmla="*/ 398463 w 251"/>
              <a:gd name="T3" fmla="*/ 0 h 640"/>
              <a:gd name="T4" fmla="*/ 354013 w 251"/>
              <a:gd name="T5" fmla="*/ 533400 h 640"/>
              <a:gd name="T6" fmla="*/ 0 w 251"/>
              <a:gd name="T7" fmla="*/ 1016000 h 640"/>
              <a:gd name="T8" fmla="*/ 14288 w 251"/>
              <a:gd name="T9" fmla="*/ 78740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640"/>
              <a:gd name="T17" fmla="*/ 251 w 251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640">
                <a:moveTo>
                  <a:pt x="9" y="496"/>
                </a:moveTo>
                <a:lnTo>
                  <a:pt x="251" y="0"/>
                </a:lnTo>
                <a:lnTo>
                  <a:pt x="223" y="336"/>
                </a:lnTo>
                <a:lnTo>
                  <a:pt x="0" y="640"/>
                </a:lnTo>
                <a:lnTo>
                  <a:pt x="9" y="4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Freeform 11"/>
          <p:cNvSpPr>
            <a:spLocks/>
          </p:cNvSpPr>
          <p:nvPr/>
        </p:nvSpPr>
        <p:spPr bwMode="auto">
          <a:xfrm>
            <a:off x="4695535" y="2841335"/>
            <a:ext cx="693738" cy="1516063"/>
          </a:xfrm>
          <a:custGeom>
            <a:avLst/>
            <a:gdLst>
              <a:gd name="T0" fmla="*/ 677863 w 437"/>
              <a:gd name="T1" fmla="*/ 1252538 h 955"/>
              <a:gd name="T2" fmla="*/ 677863 w 437"/>
              <a:gd name="T3" fmla="*/ 1516063 h 955"/>
              <a:gd name="T4" fmla="*/ 261938 w 437"/>
              <a:gd name="T5" fmla="*/ 1439863 h 955"/>
              <a:gd name="T6" fmla="*/ 0 w 437"/>
              <a:gd name="T7" fmla="*/ 1236663 h 955"/>
              <a:gd name="T8" fmla="*/ 246063 w 437"/>
              <a:gd name="T9" fmla="*/ 1041400 h 955"/>
              <a:gd name="T10" fmla="*/ 500063 w 437"/>
              <a:gd name="T11" fmla="*/ 931863 h 955"/>
              <a:gd name="T12" fmla="*/ 566738 w 437"/>
              <a:gd name="T13" fmla="*/ 642938 h 955"/>
              <a:gd name="T14" fmla="*/ 601663 w 437"/>
              <a:gd name="T15" fmla="*/ 0 h 955"/>
              <a:gd name="T16" fmla="*/ 652463 w 437"/>
              <a:gd name="T17" fmla="*/ 25400 h 955"/>
              <a:gd name="T18" fmla="*/ 592138 w 437"/>
              <a:gd name="T19" fmla="*/ 1185863 h 955"/>
              <a:gd name="T20" fmla="*/ 693738 w 437"/>
              <a:gd name="T21" fmla="*/ 1404938 h 955"/>
              <a:gd name="T22" fmla="*/ 677863 w 437"/>
              <a:gd name="T23" fmla="*/ 1252538 h 9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7"/>
              <a:gd name="T37" fmla="*/ 0 h 955"/>
              <a:gd name="T38" fmla="*/ 437 w 437"/>
              <a:gd name="T39" fmla="*/ 955 h 9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7" h="955">
                <a:moveTo>
                  <a:pt x="427" y="789"/>
                </a:moveTo>
                <a:lnTo>
                  <a:pt x="427" y="955"/>
                </a:lnTo>
                <a:lnTo>
                  <a:pt x="165" y="907"/>
                </a:lnTo>
                <a:lnTo>
                  <a:pt x="0" y="779"/>
                </a:lnTo>
                <a:lnTo>
                  <a:pt x="155" y="656"/>
                </a:lnTo>
                <a:lnTo>
                  <a:pt x="315" y="587"/>
                </a:lnTo>
                <a:lnTo>
                  <a:pt x="357" y="405"/>
                </a:lnTo>
                <a:lnTo>
                  <a:pt x="379" y="0"/>
                </a:lnTo>
                <a:lnTo>
                  <a:pt x="411" y="16"/>
                </a:lnTo>
                <a:lnTo>
                  <a:pt x="373" y="747"/>
                </a:lnTo>
                <a:lnTo>
                  <a:pt x="437" y="885"/>
                </a:lnTo>
                <a:lnTo>
                  <a:pt x="427" y="7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Rectangle 12"/>
          <p:cNvSpPr>
            <a:spLocks noChangeArrowheads="1"/>
          </p:cNvSpPr>
          <p:nvPr/>
        </p:nvSpPr>
        <p:spPr bwMode="auto">
          <a:xfrm>
            <a:off x="4398672" y="1842798"/>
            <a:ext cx="786391" cy="279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Rectangle 13"/>
          <p:cNvSpPr>
            <a:spLocks noChangeArrowheads="1"/>
          </p:cNvSpPr>
          <p:nvPr/>
        </p:nvSpPr>
        <p:spPr bwMode="auto">
          <a:xfrm>
            <a:off x="3262023" y="1830098"/>
            <a:ext cx="1133475" cy="3286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Freeform 14"/>
          <p:cNvSpPr>
            <a:spLocks/>
          </p:cNvSpPr>
          <p:nvPr/>
        </p:nvSpPr>
        <p:spPr bwMode="auto">
          <a:xfrm>
            <a:off x="4416135" y="1749135"/>
            <a:ext cx="914400" cy="2074863"/>
          </a:xfrm>
          <a:custGeom>
            <a:avLst/>
            <a:gdLst>
              <a:gd name="T0" fmla="*/ 703262 w 576"/>
              <a:gd name="T1" fmla="*/ 0 h 1307"/>
              <a:gd name="T2" fmla="*/ 812800 w 576"/>
              <a:gd name="T3" fmla="*/ 58738 h 1307"/>
              <a:gd name="T4" fmla="*/ 914400 w 576"/>
              <a:gd name="T5" fmla="*/ 703263 h 1307"/>
              <a:gd name="T6" fmla="*/ 736600 w 576"/>
              <a:gd name="T7" fmla="*/ 1371600 h 1307"/>
              <a:gd name="T8" fmla="*/ 363537 w 576"/>
              <a:gd name="T9" fmla="*/ 1938338 h 1307"/>
              <a:gd name="T10" fmla="*/ 0 w 576"/>
              <a:gd name="T11" fmla="*/ 2074863 h 1307"/>
              <a:gd name="T12" fmla="*/ 711200 w 576"/>
              <a:gd name="T13" fmla="*/ 388938 h 1307"/>
              <a:gd name="T14" fmla="*/ 703262 w 576"/>
              <a:gd name="T15" fmla="*/ 0 h 13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1307"/>
              <a:gd name="T26" fmla="*/ 576 w 576"/>
              <a:gd name="T27" fmla="*/ 1307 h 13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1307">
                <a:moveTo>
                  <a:pt x="443" y="0"/>
                </a:moveTo>
                <a:lnTo>
                  <a:pt x="512" y="37"/>
                </a:lnTo>
                <a:lnTo>
                  <a:pt x="576" y="443"/>
                </a:lnTo>
                <a:lnTo>
                  <a:pt x="464" y="864"/>
                </a:lnTo>
                <a:lnTo>
                  <a:pt x="229" y="1221"/>
                </a:lnTo>
                <a:lnTo>
                  <a:pt x="0" y="1307"/>
                </a:lnTo>
                <a:lnTo>
                  <a:pt x="448" y="245"/>
                </a:lnTo>
                <a:lnTo>
                  <a:pt x="44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Freeform 15"/>
          <p:cNvSpPr>
            <a:spLocks/>
          </p:cNvSpPr>
          <p:nvPr/>
        </p:nvSpPr>
        <p:spPr bwMode="auto">
          <a:xfrm>
            <a:off x="1868197" y="2095210"/>
            <a:ext cx="1456893" cy="2935288"/>
          </a:xfrm>
          <a:custGeom>
            <a:avLst/>
            <a:gdLst>
              <a:gd name="T0" fmla="*/ 688975 w 884"/>
              <a:gd name="T1" fmla="*/ 217488 h 1849"/>
              <a:gd name="T2" fmla="*/ 523875 w 884"/>
              <a:gd name="T3" fmla="*/ 557213 h 1849"/>
              <a:gd name="T4" fmla="*/ 401637 w 884"/>
              <a:gd name="T5" fmla="*/ 1384300 h 1849"/>
              <a:gd name="T6" fmla="*/ 776287 w 884"/>
              <a:gd name="T7" fmla="*/ 2246313 h 1849"/>
              <a:gd name="T8" fmla="*/ 1403350 w 884"/>
              <a:gd name="T9" fmla="*/ 2770188 h 1849"/>
              <a:gd name="T10" fmla="*/ 1393825 w 884"/>
              <a:gd name="T11" fmla="*/ 2935288 h 1849"/>
              <a:gd name="T12" fmla="*/ 1019175 w 884"/>
              <a:gd name="T13" fmla="*/ 2752726 h 1849"/>
              <a:gd name="T14" fmla="*/ 304800 w 884"/>
              <a:gd name="T15" fmla="*/ 2098676 h 1849"/>
              <a:gd name="T16" fmla="*/ 0 w 884"/>
              <a:gd name="T17" fmla="*/ 896938 h 1849"/>
              <a:gd name="T18" fmla="*/ 444500 w 884"/>
              <a:gd name="T19" fmla="*/ 0 h 18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4"/>
              <a:gd name="T31" fmla="*/ 0 h 1849"/>
              <a:gd name="T32" fmla="*/ 884 w 884"/>
              <a:gd name="T33" fmla="*/ 1849 h 18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4" h="1849">
                <a:moveTo>
                  <a:pt x="434" y="137"/>
                </a:moveTo>
                <a:lnTo>
                  <a:pt x="330" y="351"/>
                </a:lnTo>
                <a:lnTo>
                  <a:pt x="253" y="872"/>
                </a:lnTo>
                <a:lnTo>
                  <a:pt x="489" y="1415"/>
                </a:lnTo>
                <a:lnTo>
                  <a:pt x="884" y="1745"/>
                </a:lnTo>
                <a:lnTo>
                  <a:pt x="878" y="1849"/>
                </a:lnTo>
                <a:lnTo>
                  <a:pt x="642" y="1734"/>
                </a:lnTo>
                <a:lnTo>
                  <a:pt x="192" y="1322"/>
                </a:lnTo>
                <a:lnTo>
                  <a:pt x="0" y="565"/>
                </a:lnTo>
                <a:lnTo>
                  <a:pt x="280" y="0"/>
                </a:ln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Freeform 16"/>
          <p:cNvSpPr>
            <a:spLocks/>
          </p:cNvSpPr>
          <p:nvPr/>
        </p:nvSpPr>
        <p:spPr bwMode="auto">
          <a:xfrm>
            <a:off x="5378160" y="3679535"/>
            <a:ext cx="1446213" cy="661988"/>
          </a:xfrm>
          <a:custGeom>
            <a:avLst/>
            <a:gdLst>
              <a:gd name="T0" fmla="*/ 0 w 2052"/>
              <a:gd name="T1" fmla="*/ 559932 h 960"/>
              <a:gd name="T2" fmla="*/ 0 w 2052"/>
              <a:gd name="T3" fmla="*/ 661988 h 960"/>
              <a:gd name="T4" fmla="*/ 425688 w 2052"/>
              <a:gd name="T5" fmla="*/ 537176 h 960"/>
              <a:gd name="T6" fmla="*/ 1446213 w 2052"/>
              <a:gd name="T7" fmla="*/ 30341 h 960"/>
              <a:gd name="T8" fmla="*/ 1376439 w 2052"/>
              <a:gd name="T9" fmla="*/ 0 h 960"/>
              <a:gd name="T10" fmla="*/ 0 w 2052"/>
              <a:gd name="T11" fmla="*/ 559932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2"/>
              <a:gd name="T19" fmla="*/ 0 h 960"/>
              <a:gd name="T20" fmla="*/ 2052 w 2052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2" h="960">
                <a:moveTo>
                  <a:pt x="0" y="812"/>
                </a:moveTo>
                <a:lnTo>
                  <a:pt x="0" y="960"/>
                </a:lnTo>
                <a:lnTo>
                  <a:pt x="604" y="779"/>
                </a:lnTo>
                <a:lnTo>
                  <a:pt x="2052" y="44"/>
                </a:lnTo>
                <a:lnTo>
                  <a:pt x="1953" y="0"/>
                </a:lnTo>
                <a:lnTo>
                  <a:pt x="0" y="81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Freeform 17"/>
          <p:cNvSpPr>
            <a:spLocks/>
          </p:cNvSpPr>
          <p:nvPr/>
        </p:nvSpPr>
        <p:spPr bwMode="auto">
          <a:xfrm>
            <a:off x="2598448" y="2838160"/>
            <a:ext cx="4187825" cy="2493963"/>
          </a:xfrm>
          <a:custGeom>
            <a:avLst/>
            <a:gdLst>
              <a:gd name="T0" fmla="*/ 4187825 w 2276"/>
              <a:gd name="T1" fmla="*/ 2493963 h 2340"/>
              <a:gd name="T2" fmla="*/ 3146388 w 2276"/>
              <a:gd name="T3" fmla="*/ 1589102 h 2340"/>
              <a:gd name="T4" fmla="*/ 1703834 w 2276"/>
              <a:gd name="T5" fmla="*/ 1164915 h 2340"/>
              <a:gd name="T6" fmla="*/ 0 w 2276"/>
              <a:gd name="T7" fmla="*/ 0 h 2340"/>
              <a:gd name="T8" fmla="*/ 0 60000 65536"/>
              <a:gd name="T9" fmla="*/ 0 60000 65536"/>
              <a:gd name="T10" fmla="*/ 0 60000 65536"/>
              <a:gd name="T11" fmla="*/ 0 60000 65536"/>
              <a:gd name="T12" fmla="*/ 0 w 2276"/>
              <a:gd name="T13" fmla="*/ 0 h 2340"/>
              <a:gd name="T14" fmla="*/ 2276 w 2276"/>
              <a:gd name="T15" fmla="*/ 2340 h 2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6" h="2340">
                <a:moveTo>
                  <a:pt x="2276" y="2340"/>
                </a:moveTo>
                <a:cubicBezTo>
                  <a:pt x="2105" y="2019"/>
                  <a:pt x="1935" y="1699"/>
                  <a:pt x="1710" y="1491"/>
                </a:cubicBezTo>
                <a:cubicBezTo>
                  <a:pt x="1485" y="1283"/>
                  <a:pt x="1211" y="1341"/>
                  <a:pt x="926" y="1093"/>
                </a:cubicBezTo>
                <a:cubicBezTo>
                  <a:pt x="641" y="845"/>
                  <a:pt x="320" y="422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Freeform 18"/>
          <p:cNvSpPr>
            <a:spLocks/>
          </p:cNvSpPr>
          <p:nvPr/>
        </p:nvSpPr>
        <p:spPr bwMode="auto">
          <a:xfrm>
            <a:off x="2401598" y="1868198"/>
            <a:ext cx="852487" cy="427037"/>
          </a:xfrm>
          <a:custGeom>
            <a:avLst/>
            <a:gdLst>
              <a:gd name="T0" fmla="*/ 852487 w 526"/>
              <a:gd name="T1" fmla="*/ 236537 h 269"/>
              <a:gd name="T2" fmla="*/ 844384 w 526"/>
              <a:gd name="T3" fmla="*/ 0 h 269"/>
              <a:gd name="T4" fmla="*/ 0 w 526"/>
              <a:gd name="T5" fmla="*/ 287337 h 269"/>
              <a:gd name="T6" fmla="*/ 132897 w 526"/>
              <a:gd name="T7" fmla="*/ 427037 h 269"/>
              <a:gd name="T8" fmla="*/ 852487 w 526"/>
              <a:gd name="T9" fmla="*/ 23653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6"/>
              <a:gd name="T16" fmla="*/ 0 h 269"/>
              <a:gd name="T17" fmla="*/ 526 w 52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6" h="269">
                <a:moveTo>
                  <a:pt x="526" y="149"/>
                </a:moveTo>
                <a:lnTo>
                  <a:pt x="521" y="0"/>
                </a:lnTo>
                <a:lnTo>
                  <a:pt x="0" y="181"/>
                </a:lnTo>
                <a:lnTo>
                  <a:pt x="82" y="269"/>
                </a:lnTo>
                <a:lnTo>
                  <a:pt x="526" y="14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32"/>
          <p:cNvSpPr>
            <a:spLocks noChangeAspect="1" noChangeArrowheads="1"/>
          </p:cNvSpPr>
          <p:nvPr/>
        </p:nvSpPr>
        <p:spPr bwMode="auto">
          <a:xfrm>
            <a:off x="5965825" y="4271963"/>
            <a:ext cx="74613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33"/>
          <p:cNvSpPr>
            <a:spLocks noChangeAspect="1" noChangeArrowheads="1"/>
          </p:cNvSpPr>
          <p:nvPr/>
        </p:nvSpPr>
        <p:spPr bwMode="auto">
          <a:xfrm>
            <a:off x="5619750" y="3965575"/>
            <a:ext cx="150813" cy="153988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val 34"/>
          <p:cNvSpPr>
            <a:spLocks noChangeAspect="1" noChangeArrowheads="1"/>
          </p:cNvSpPr>
          <p:nvPr/>
        </p:nvSpPr>
        <p:spPr bwMode="auto">
          <a:xfrm>
            <a:off x="5776913" y="4200525"/>
            <a:ext cx="123825" cy="1270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417090" y="4392613"/>
            <a:ext cx="160222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 Kontraktion</a:t>
            </a:r>
          </a:p>
        </p:txBody>
      </p:sp>
      <p:sp>
        <p:nvSpPr>
          <p:cNvPr id="33" name="Text Box 65"/>
          <p:cNvSpPr txBox="1">
            <a:spLocks noChangeArrowheads="1"/>
          </p:cNvSpPr>
          <p:nvPr/>
        </p:nvSpPr>
        <p:spPr bwMode="auto">
          <a:xfrm>
            <a:off x="7311736" y="2890261"/>
            <a:ext cx="2386013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</a:rPr>
              <a:t>1 Interstellare Wolke</a:t>
            </a:r>
          </a:p>
        </p:txBody>
      </p:sp>
      <p:sp>
        <p:nvSpPr>
          <p:cNvPr id="34" name="Inhaltsplatzhalter 2"/>
          <p:cNvSpPr txBox="1">
            <a:spLocks/>
          </p:cNvSpPr>
          <p:nvPr/>
        </p:nvSpPr>
        <p:spPr bwMode="auto">
          <a:xfrm>
            <a:off x="340727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Stadium im HRD</a:t>
            </a:r>
            <a:endParaRPr kumimoji="0" lang="de-DE" sz="2400" i="0" u="none" strike="noStrike" kern="0" spc="0" normalizeH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5811982" y="3738852"/>
            <a:ext cx="1014845" cy="523220"/>
            <a:chOff x="5811982" y="3738852"/>
            <a:chExt cx="1014845" cy="523220"/>
          </a:xfrm>
        </p:grpSpPr>
        <p:sp>
          <p:nvSpPr>
            <p:cNvPr id="37" name="Ellipse 36"/>
            <p:cNvSpPr/>
            <p:nvPr/>
          </p:nvSpPr>
          <p:spPr bwMode="auto">
            <a:xfrm rot="20039778">
              <a:off x="5844218" y="3915195"/>
              <a:ext cx="665440" cy="13335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 Box 65"/>
            <p:cNvSpPr txBox="1">
              <a:spLocks noChangeArrowheads="1"/>
            </p:cNvSpPr>
            <p:nvPr/>
          </p:nvSpPr>
          <p:spPr bwMode="auto">
            <a:xfrm>
              <a:off x="5811982" y="3738852"/>
              <a:ext cx="10148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defRPr/>
              </a:pPr>
              <a:r>
                <a:rPr lang="de-DE" sz="1400" kern="0" dirty="0">
                  <a:solidFill>
                    <a:srgbClr val="C00000"/>
                  </a:solidFill>
                </a:rPr>
                <a:t>T-</a:t>
              </a:r>
              <a:r>
                <a:rPr lang="de-DE" sz="1400" kern="0" dirty="0" err="1">
                  <a:solidFill>
                    <a:srgbClr val="C00000"/>
                  </a:solidFill>
                </a:rPr>
                <a:t>Tauri</a:t>
              </a:r>
              <a:endParaRPr lang="de-DE" sz="1400" kern="0" dirty="0">
                <a:solidFill>
                  <a:srgbClr val="C00000"/>
                </a:solidFill>
              </a:endParaRPr>
            </a:p>
            <a:p>
              <a:pPr marL="342900" indent="-342900">
                <a:defRPr/>
              </a:pPr>
              <a:r>
                <a:rPr lang="de-DE" sz="1400" kern="0" dirty="0">
                  <a:solidFill>
                    <a:srgbClr val="C00000"/>
                  </a:solidFill>
                </a:rPr>
                <a:t>-Sterne</a:t>
              </a:r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74A7052E-B642-490E-9B29-37071CD2B2B0}"/>
              </a:ext>
            </a:extLst>
          </p:cNvPr>
          <p:cNvSpPr/>
          <p:nvPr/>
        </p:nvSpPr>
        <p:spPr>
          <a:xfrm>
            <a:off x="382876" y="6564092"/>
            <a:ext cx="9697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Bilder: „Orion.nebula.arp.750pix“ von </a:t>
            </a:r>
            <a:r>
              <a:rPr lang="en-US" sz="1000" dirty="0">
                <a:solidFill>
                  <a:schemeClr val="bg1"/>
                </a:solidFill>
              </a:rPr>
              <a:t>NASA, C.R. O'Dell and S.K. Wong (Rice University) via </a:t>
            </a:r>
            <a:r>
              <a:rPr lang="en-US" sz="1000" dirty="0">
                <a:solidFill>
                  <a:schemeClr val="bg1"/>
                </a:solidFill>
                <a:hlinkClick r:id="rId4"/>
              </a:rPr>
              <a:t>https://commons.wikimedia.org/wiki/File:Orion.nebula.arp.750pix.jpg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[Public Domain (PD-US-Gov)]</a:t>
            </a:r>
            <a:r>
              <a:rPr lang="de-DE" sz="1000" dirty="0">
                <a:solidFill>
                  <a:schemeClr val="bg1"/>
                </a:solidFill>
              </a:rPr>
              <a:t>,</a:t>
            </a:r>
          </a:p>
          <a:p>
            <a:r>
              <a:rPr lang="de-DE" sz="1000" dirty="0">
                <a:solidFill>
                  <a:schemeClr val="bg1"/>
                </a:solidFill>
              </a:rPr>
              <a:t>„Interstellar EGGs“ von NASA/ESA/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 via </a:t>
            </a:r>
            <a:r>
              <a:rPr lang="de-DE" sz="1000" dirty="0">
                <a:solidFill>
                  <a:schemeClr val="bg1"/>
                </a:solidFill>
                <a:hlinkClick r:id="rId5"/>
              </a:rPr>
              <a:t>https://www.nasa.gov/multimedia/imagegallery/image_feature_252.html</a:t>
            </a:r>
            <a:r>
              <a:rPr lang="de-DE" sz="1000" dirty="0">
                <a:solidFill>
                  <a:schemeClr val="bg1"/>
                </a:solidFill>
              </a:rPr>
              <a:t>  [Public Domain (PD-US-</a:t>
            </a:r>
            <a:r>
              <a:rPr lang="de-DE" sz="1000" dirty="0" err="1">
                <a:solidFill>
                  <a:schemeClr val="bg1"/>
                </a:solidFill>
              </a:rPr>
              <a:t>Gov</a:t>
            </a:r>
            <a:r>
              <a:rPr lang="de-DE" sz="1000" dirty="0">
                <a:solidFill>
                  <a:schemeClr val="bg1"/>
                </a:solidFill>
              </a:rPr>
              <a:t>)]</a:t>
            </a:r>
          </a:p>
          <a:p>
            <a:r>
              <a:rPr lang="de-DE" sz="1000" dirty="0">
                <a:solidFill>
                  <a:schemeClr val="bg1"/>
                </a:solidFill>
              </a:rPr>
              <a:t>Grafiken: S. </a:t>
            </a:r>
            <a:r>
              <a:rPr lang="de-DE" sz="1000" dirty="0" err="1">
                <a:solidFill>
                  <a:schemeClr val="bg1"/>
                </a:solidFill>
              </a:rPr>
              <a:t>Hanssen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28" grpId="0" animBg="1"/>
      <p:bldP spid="29" grpId="0" animBg="1"/>
      <p:bldP spid="30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223636" y="1670660"/>
            <a:ext cx="48754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Junge Sterne, Alter &lt; 1 Mio. a</a:t>
            </a:r>
          </a:p>
          <a:p>
            <a:pPr lvl="0">
              <a:spcAft>
                <a:spcPts val="6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Spektralklasse F bis M.</a:t>
            </a:r>
          </a:p>
          <a:p>
            <a:pPr lvl="0">
              <a:spcAft>
                <a:spcPts val="6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Zwischen 0,07 und 3 Sonnenmassen.</a:t>
            </a:r>
          </a:p>
          <a:p>
            <a:pPr lvl="0">
              <a:spcAft>
                <a:spcPts val="6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Oberhalb der Hauptreihe: Kontrahieren</a:t>
            </a:r>
          </a:p>
          <a:p>
            <a:pPr lvl="0">
              <a:spcAft>
                <a:spcPts val="6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Noch keine, oder erst seit kurzem Kernfusion.</a:t>
            </a:r>
          </a:p>
          <a:p>
            <a:pPr lvl="0">
              <a:spcAft>
                <a:spcPts val="600"/>
              </a:spcAft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Noch</a:t>
            </a:r>
            <a:r>
              <a:rPr kumimoji="0" lang="de-DE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k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ein hydrostatisches Gleichgewicht.</a:t>
            </a:r>
          </a:p>
          <a:p>
            <a:pPr lvl="0" defTabSz="179388">
              <a:spcAft>
                <a:spcPts val="600"/>
              </a:spcAft>
              <a:defRPr/>
            </a:pPr>
            <a:r>
              <a:rPr lang="de-DE" sz="2000" kern="0" dirty="0">
                <a:solidFill>
                  <a:schemeClr val="bg1"/>
                </a:solidFill>
              </a:rPr>
              <a:t>Heftige Sternwinde stoßen umgebende Gashülle 	ab.</a:t>
            </a:r>
          </a:p>
          <a:p>
            <a:pPr lvl="0" defTabSz="179388">
              <a:spcAft>
                <a:spcPts val="600"/>
              </a:spcAft>
              <a:defRPr/>
            </a:pPr>
            <a:r>
              <a:rPr lang="de-DE" sz="2000" kern="0" dirty="0">
                <a:solidFill>
                  <a:schemeClr val="bg1"/>
                </a:solidFill>
              </a:rPr>
              <a:t>Planetenentstehung und Sternwinde lassen Akkretionsscheibe verschwinden.</a:t>
            </a:r>
          </a:p>
          <a:p>
            <a:pPr lvl="0"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498725" y="2784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93725" y="187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125408" y="6138042"/>
            <a:ext cx="4322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</a:t>
            </a:r>
            <a:r>
              <a:rPr lang="en-US" sz="1200" dirty="0">
                <a:solidFill>
                  <a:schemeClr val="bg1"/>
                </a:solidFill>
              </a:rPr>
              <a:t>ALMA image of the protoplanetary disc around HL </a:t>
            </a:r>
            <a:r>
              <a:rPr lang="en-US" sz="1200" dirty="0" err="1">
                <a:solidFill>
                  <a:schemeClr val="bg1"/>
                </a:solidFill>
              </a:rPr>
              <a:t>Tauri</a:t>
            </a:r>
            <a:r>
              <a:rPr lang="de-DE" sz="1200" dirty="0">
                <a:solidFill>
                  <a:schemeClr val="bg1"/>
                </a:solidFill>
              </a:rPr>
              <a:t> von ALMA (ESO/NAOJ/NRAO) [CC-BY 4.0] via </a:t>
            </a:r>
            <a:r>
              <a:rPr lang="de-DE" sz="1200" dirty="0">
                <a:solidFill>
                  <a:schemeClr val="bg1"/>
                </a:solidFill>
                <a:hlinkClick r:id="rId2"/>
              </a:rPr>
              <a:t>https://commons.wikimedia.org/w/index.php?curid=36639982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Grafik 9" descr="Eso1436a_t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08" y="1804064"/>
            <a:ext cx="4333978" cy="4333978"/>
          </a:xfrm>
          <a:prstGeom prst="rect">
            <a:avLst/>
          </a:prstGeom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774297" y="6000483"/>
            <a:ext cx="127880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HL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Tauri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340727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T-Tauri-Sterne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>
            <a:spLocks noRot="1" noChangeArrowheads="1"/>
          </p:cNvSpPr>
          <p:nvPr/>
        </p:nvSpPr>
        <p:spPr bwMode="auto">
          <a:xfrm>
            <a:off x="1290638" y="404813"/>
            <a:ext cx="7127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Fragmente mit Sonnenmasse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5231103" y="2422678"/>
            <a:ext cx="4006415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Gravitationsdruck zu gering</a:t>
            </a:r>
          </a:p>
          <a:p>
            <a:pPr lvl="0">
              <a:spcAft>
                <a:spcPts val="600"/>
              </a:spcAft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de-DE" sz="2000" kern="0" dirty="0">
                <a:solidFill>
                  <a:schemeClr val="bg1"/>
                </a:solidFill>
              </a:rPr>
              <a:t>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Kerntemperaturen </a:t>
            </a:r>
            <a:r>
              <a:rPr lang="de-DE" sz="2000" kern="0" dirty="0">
                <a:solidFill>
                  <a:schemeClr val="bg1"/>
                </a:solidFill>
              </a:rPr>
              <a:t>&lt;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de-DE" sz="2000" kern="0" dirty="0">
                <a:solidFill>
                  <a:schemeClr val="bg1"/>
                </a:solidFill>
              </a:rPr>
              <a:t>1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Mio. K</a:t>
            </a:r>
            <a:endParaRPr lang="de-DE" sz="2000" kern="0" dirty="0">
              <a:solidFill>
                <a:schemeClr val="bg1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de-DE" sz="2000" kern="0" dirty="0">
                <a:solidFill>
                  <a:schemeClr val="bg1"/>
                </a:solidFill>
              </a:rPr>
              <a:t> Keine Fusionsprozesse</a:t>
            </a:r>
          </a:p>
          <a:p>
            <a:pPr lvl="0">
              <a:spcAft>
                <a:spcPts val="600"/>
              </a:spcAft>
              <a:defRPr/>
            </a:pPr>
            <a:r>
              <a:rPr lang="de-DE" sz="2000" kern="0" dirty="0">
                <a:solidFill>
                  <a:schemeClr val="bg1"/>
                </a:solidFill>
              </a:rPr>
              <a:t>Schrumpft:</a:t>
            </a:r>
          </a:p>
          <a:p>
            <a:pPr lvl="0">
              <a:spcAft>
                <a:spcPts val="600"/>
              </a:spcAft>
              <a:defRPr/>
            </a:pPr>
            <a:r>
              <a:rPr lang="de-DE" sz="2000" kern="0" dirty="0">
                <a:solidFill>
                  <a:schemeClr val="bg1"/>
                </a:solidFill>
              </a:rPr>
              <a:t>Umwandlung von Gravitationsenergie in Wärmeenergie</a:t>
            </a:r>
          </a:p>
          <a:p>
            <a:pPr lvl="0"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de-DE" sz="2000" kern="0" dirty="0">
                <a:solidFill>
                  <a:schemeClr val="bg1"/>
                </a:solidFill>
              </a:rPr>
              <a:t> wird abgestrahlt</a:t>
            </a:r>
          </a:p>
          <a:p>
            <a:pPr lvl="0"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lvl="0"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32400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Inhaltsplatzhalter 2"/>
          <p:cNvSpPr txBox="1">
            <a:spLocks/>
          </p:cNvSpPr>
          <p:nvPr/>
        </p:nvSpPr>
        <p:spPr bwMode="auto">
          <a:xfrm>
            <a:off x="340726" y="991948"/>
            <a:ext cx="9582591" cy="9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Erfolg?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Fragmente mit weniger als 0,08 Sonnenmassen:</a:t>
            </a:r>
          </a:p>
        </p:txBody>
      </p:sp>
      <p:grpSp>
        <p:nvGrpSpPr>
          <p:cNvPr id="108" name="Gruppieren 107"/>
          <p:cNvGrpSpPr/>
          <p:nvPr/>
        </p:nvGrpSpPr>
        <p:grpSpPr>
          <a:xfrm>
            <a:off x="1539526" y="2478264"/>
            <a:ext cx="3281855" cy="3281508"/>
            <a:chOff x="1123890" y="2405528"/>
            <a:chExt cx="3281855" cy="3281508"/>
          </a:xfrm>
        </p:grpSpPr>
        <p:sp>
          <p:nvSpPr>
            <p:cNvPr id="33" name="AutoShape 3"/>
            <p:cNvSpPr>
              <a:spLocks noChangeAspect="1" noChangeArrowheads="1"/>
            </p:cNvSpPr>
            <p:nvPr/>
          </p:nvSpPr>
          <p:spPr bwMode="auto">
            <a:xfrm>
              <a:off x="1123890" y="2405528"/>
              <a:ext cx="3281855" cy="3281508"/>
            </a:xfrm>
            <a:custGeom>
              <a:avLst/>
              <a:gdLst>
                <a:gd name="G0" fmla="+- 8469 0 0"/>
                <a:gd name="G1" fmla="+- 21600 0 8469"/>
                <a:gd name="G2" fmla="+- 21600 0 846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469" y="10800"/>
                  </a:moveTo>
                  <a:cubicBezTo>
                    <a:pt x="8469" y="12087"/>
                    <a:pt x="9513" y="13131"/>
                    <a:pt x="10800" y="13131"/>
                  </a:cubicBezTo>
                  <a:cubicBezTo>
                    <a:pt x="12087" y="13131"/>
                    <a:pt x="13131" y="12087"/>
                    <a:pt x="13131" y="10800"/>
                  </a:cubicBezTo>
                  <a:cubicBezTo>
                    <a:pt x="13131" y="9513"/>
                    <a:pt x="12087" y="8469"/>
                    <a:pt x="10800" y="8469"/>
                  </a:cubicBezTo>
                  <a:cubicBezTo>
                    <a:pt x="9513" y="8469"/>
                    <a:pt x="8469" y="9513"/>
                    <a:pt x="8469" y="10800"/>
                  </a:cubicBezTo>
                  <a:close/>
                </a:path>
              </a:pathLst>
            </a:custGeom>
            <a:gradFill>
              <a:gsLst>
                <a:gs pos="23000">
                  <a:srgbClr val="FF0000"/>
                </a:gs>
                <a:gs pos="61000">
                  <a:srgbClr val="8E1400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Oval 4"/>
            <p:cNvSpPr>
              <a:spLocks noChangeAspect="1" noChangeArrowheads="1"/>
            </p:cNvSpPr>
            <p:nvPr/>
          </p:nvSpPr>
          <p:spPr bwMode="auto">
            <a:xfrm>
              <a:off x="2401002" y="3692704"/>
              <a:ext cx="745932" cy="744213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42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09" name="Group 27"/>
          <p:cNvGrpSpPr>
            <a:grpSpLocks noChangeAspect="1"/>
          </p:cNvGrpSpPr>
          <p:nvPr/>
        </p:nvGrpSpPr>
        <p:grpSpPr bwMode="auto">
          <a:xfrm>
            <a:off x="1828799" y="2796220"/>
            <a:ext cx="2701637" cy="2686110"/>
            <a:chOff x="1229" y="1821"/>
            <a:chExt cx="1566" cy="1557"/>
          </a:xfrm>
          <a:gradFill>
            <a:gsLst>
              <a:gs pos="87000">
                <a:srgbClr val="9F1700"/>
              </a:gs>
              <a:gs pos="42000">
                <a:srgbClr val="FF0000"/>
              </a:gs>
            </a:gsLst>
            <a:path path="rect">
              <a:fillToRect l="50000" t="50000" r="50000" b="50000"/>
            </a:path>
          </a:gradFill>
        </p:grpSpPr>
        <p:sp>
          <p:nvSpPr>
            <p:cNvPr id="110" name="AutoShape 28"/>
            <p:cNvSpPr>
              <a:spLocks noChangeAspect="1" noChangeArrowheads="1"/>
            </p:cNvSpPr>
            <p:nvPr/>
          </p:nvSpPr>
          <p:spPr bwMode="auto">
            <a:xfrm rot="-6780000">
              <a:off x="2555" y="2168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p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AutoShape 29"/>
            <p:cNvSpPr>
              <a:spLocks noChangeAspect="1" noChangeArrowheads="1"/>
            </p:cNvSpPr>
            <p:nvPr/>
          </p:nvSpPr>
          <p:spPr bwMode="auto">
            <a:xfrm rot="-4080000">
              <a:off x="2547" y="2635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p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AutoShape 30"/>
            <p:cNvSpPr>
              <a:spLocks noChangeAspect="1" noChangeArrowheads="1"/>
            </p:cNvSpPr>
            <p:nvPr/>
          </p:nvSpPr>
          <p:spPr bwMode="auto">
            <a:xfrm rot="-1380000">
              <a:off x="2215" y="295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p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AutoShape 31"/>
            <p:cNvSpPr>
              <a:spLocks noChangeAspect="1" noChangeArrowheads="1"/>
            </p:cNvSpPr>
            <p:nvPr/>
          </p:nvSpPr>
          <p:spPr bwMode="auto">
            <a:xfrm rot="1320000">
              <a:off x="1762" y="294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p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AutoShape 32"/>
            <p:cNvSpPr>
              <a:spLocks noChangeAspect="1" noChangeArrowheads="1"/>
            </p:cNvSpPr>
            <p:nvPr/>
          </p:nvSpPr>
          <p:spPr bwMode="auto">
            <a:xfrm rot="4020000">
              <a:off x="1436" y="264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p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AutoShape 33"/>
            <p:cNvSpPr>
              <a:spLocks noChangeAspect="1" noChangeArrowheads="1"/>
            </p:cNvSpPr>
            <p:nvPr/>
          </p:nvSpPr>
          <p:spPr bwMode="auto">
            <a:xfrm rot="6720000">
              <a:off x="1415" y="2174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p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AutoShape 34"/>
            <p:cNvSpPr>
              <a:spLocks noChangeAspect="1" noChangeArrowheads="1"/>
            </p:cNvSpPr>
            <p:nvPr/>
          </p:nvSpPr>
          <p:spPr bwMode="auto">
            <a:xfrm rot="9420000">
              <a:off x="1734" y="182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p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AutoShape 35"/>
            <p:cNvSpPr>
              <a:spLocks noChangeAspect="1" noChangeArrowheads="1"/>
            </p:cNvSpPr>
            <p:nvPr/>
          </p:nvSpPr>
          <p:spPr bwMode="auto">
            <a:xfrm rot="-9480000">
              <a:off x="2224" y="1821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p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Rechteck 17"/>
          <p:cNvSpPr/>
          <p:nvPr/>
        </p:nvSpPr>
        <p:spPr>
          <a:xfrm>
            <a:off x="8440615" y="6931788"/>
            <a:ext cx="164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Grafiken: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59" grpId="0" uiExpand="1" build="p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93725" y="187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449" t="394"/>
          <a:stretch>
            <a:fillRect/>
          </a:stretch>
        </p:blipFill>
        <p:spPr bwMode="auto">
          <a:xfrm>
            <a:off x="1693718" y="2234045"/>
            <a:ext cx="6511700" cy="488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8229599" y="5548113"/>
            <a:ext cx="1693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</a:t>
            </a:r>
            <a:r>
              <a:rPr lang="de-DE" sz="1200" dirty="0" err="1">
                <a:solidFill>
                  <a:schemeClr val="bg1"/>
                </a:solidFill>
              </a:rPr>
              <a:t>BrownDwarfs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Comparison</a:t>
            </a:r>
            <a:r>
              <a:rPr lang="de-DE" sz="1200" dirty="0">
                <a:solidFill>
                  <a:schemeClr val="bg1"/>
                </a:solidFill>
              </a:rPr>
              <a:t> 02 de“ von MPIA/V. </a:t>
            </a:r>
            <a:r>
              <a:rPr lang="de-DE" sz="1200" dirty="0" err="1">
                <a:solidFill>
                  <a:schemeClr val="bg1"/>
                </a:solidFill>
              </a:rPr>
              <a:t>Joergens</a:t>
            </a:r>
            <a:r>
              <a:rPr lang="de-DE" sz="1200" dirty="0">
                <a:solidFill>
                  <a:schemeClr val="bg1"/>
                </a:solidFill>
              </a:rPr>
              <a:t> [CC BY 3.0] via</a:t>
            </a:r>
          </a:p>
          <a:p>
            <a:r>
              <a:rPr lang="de-DE" sz="1200" dirty="0">
                <a:solidFill>
                  <a:schemeClr val="bg1"/>
                </a:solidFill>
                <a:hlinkClick r:id="rId3"/>
              </a:rPr>
              <a:t>https://commons.wikimedia.org/wiki/File:BrownDwarfs_Comparison_02_de.svg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2400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40726" y="991948"/>
            <a:ext cx="9582591" cy="9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Erfolg?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Fragmente mit weniger als 0,08 Sonnenmassen: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Eaglefull_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882" y="3918373"/>
            <a:ext cx="889288" cy="87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Grafik 61" descr="M42 Orionnebel HST.jpg"/>
          <p:cNvPicPr>
            <a:picLocks noChangeAspect="1"/>
          </p:cNvPicPr>
          <p:nvPr/>
        </p:nvPicPr>
        <p:blipFill>
          <a:blip r:embed="rId3" cstate="print"/>
          <a:srcRect l="15245" r="11521" b="11893"/>
          <a:stretch>
            <a:fillRect/>
          </a:stretch>
        </p:blipFill>
        <p:spPr>
          <a:xfrm>
            <a:off x="7938655" y="3301141"/>
            <a:ext cx="1061315" cy="1021476"/>
          </a:xfrm>
          <a:prstGeom prst="rect">
            <a:avLst/>
          </a:prstGeom>
        </p:spPr>
      </p:pic>
      <p:sp>
        <p:nvSpPr>
          <p:cNvPr id="61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" name="Freeform 2"/>
          <p:cNvSpPr>
            <a:spLocks/>
          </p:cNvSpPr>
          <p:nvPr/>
        </p:nvSpPr>
        <p:spPr bwMode="auto">
          <a:xfrm>
            <a:off x="2072985" y="1915823"/>
            <a:ext cx="6381750" cy="3995737"/>
          </a:xfrm>
          <a:custGeom>
            <a:avLst/>
            <a:gdLst>
              <a:gd name="T0" fmla="*/ 6381750 w 4020"/>
              <a:gd name="T1" fmla="*/ 993775 h 2517"/>
              <a:gd name="T2" fmla="*/ 4408488 w 4020"/>
              <a:gd name="T3" fmla="*/ 1924050 h 2517"/>
              <a:gd name="T4" fmla="*/ 3403601 w 4020"/>
              <a:gd name="T5" fmla="*/ 2344737 h 2517"/>
              <a:gd name="T6" fmla="*/ 2968625 w 4020"/>
              <a:gd name="T7" fmla="*/ 2281237 h 2517"/>
              <a:gd name="T8" fmla="*/ 2792413 w 4020"/>
              <a:gd name="T9" fmla="*/ 2152650 h 2517"/>
              <a:gd name="T10" fmla="*/ 2927350 w 4020"/>
              <a:gd name="T11" fmla="*/ 1984375 h 2517"/>
              <a:gd name="T12" fmla="*/ 3079750 w 4020"/>
              <a:gd name="T13" fmla="*/ 1974850 h 2517"/>
              <a:gd name="T14" fmla="*/ 3163888 w 4020"/>
              <a:gd name="T15" fmla="*/ 1933575 h 2517"/>
              <a:gd name="T16" fmla="*/ 3206750 w 4020"/>
              <a:gd name="T17" fmla="*/ 1695450 h 2517"/>
              <a:gd name="T18" fmla="*/ 3232150 w 4020"/>
              <a:gd name="T19" fmla="*/ 1060450 h 2517"/>
              <a:gd name="T20" fmla="*/ 3113088 w 4020"/>
              <a:gd name="T21" fmla="*/ 1476375 h 2517"/>
              <a:gd name="T22" fmla="*/ 2884488 w 4020"/>
              <a:gd name="T23" fmla="*/ 1847850 h 2517"/>
              <a:gd name="T24" fmla="*/ 2503488 w 4020"/>
              <a:gd name="T25" fmla="*/ 1865312 h 2517"/>
              <a:gd name="T26" fmla="*/ 2640013 w 4020"/>
              <a:gd name="T27" fmla="*/ 1730375 h 2517"/>
              <a:gd name="T28" fmla="*/ 2881313 w 4020"/>
              <a:gd name="T29" fmla="*/ 1320800 h 2517"/>
              <a:gd name="T30" fmla="*/ 3163888 w 4020"/>
              <a:gd name="T31" fmla="*/ 265112 h 2517"/>
              <a:gd name="T32" fmla="*/ 2557463 w 4020"/>
              <a:gd name="T33" fmla="*/ 82550 h 2517"/>
              <a:gd name="T34" fmla="*/ 534988 w 4020"/>
              <a:gd name="T35" fmla="*/ 231775 h 2517"/>
              <a:gd name="T36" fmla="*/ 58738 w 4020"/>
              <a:gd name="T37" fmla="*/ 1482725 h 2517"/>
              <a:gd name="T38" fmla="*/ 882650 w 4020"/>
              <a:gd name="T39" fmla="*/ 2820987 h 2517"/>
              <a:gd name="T40" fmla="*/ 3446463 w 4020"/>
              <a:gd name="T41" fmla="*/ 3995737 h 25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20"/>
              <a:gd name="T64" fmla="*/ 0 h 2517"/>
              <a:gd name="T65" fmla="*/ 4020 w 4020"/>
              <a:gd name="T66" fmla="*/ 2517 h 25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20" h="2517">
                <a:moveTo>
                  <a:pt x="4020" y="626"/>
                </a:moveTo>
                <a:cubicBezTo>
                  <a:pt x="3813" y="724"/>
                  <a:pt x="3090" y="1070"/>
                  <a:pt x="2777" y="1212"/>
                </a:cubicBezTo>
                <a:cubicBezTo>
                  <a:pt x="2464" y="1354"/>
                  <a:pt x="2295" y="1440"/>
                  <a:pt x="2144" y="1477"/>
                </a:cubicBezTo>
                <a:cubicBezTo>
                  <a:pt x="1993" y="1514"/>
                  <a:pt x="1934" y="1457"/>
                  <a:pt x="1870" y="1437"/>
                </a:cubicBezTo>
                <a:cubicBezTo>
                  <a:pt x="1806" y="1417"/>
                  <a:pt x="1763" y="1387"/>
                  <a:pt x="1759" y="1356"/>
                </a:cubicBezTo>
                <a:cubicBezTo>
                  <a:pt x="1755" y="1325"/>
                  <a:pt x="1814" y="1269"/>
                  <a:pt x="1844" y="1250"/>
                </a:cubicBezTo>
                <a:cubicBezTo>
                  <a:pt x="1874" y="1231"/>
                  <a:pt x="1915" y="1249"/>
                  <a:pt x="1940" y="1244"/>
                </a:cubicBezTo>
                <a:cubicBezTo>
                  <a:pt x="1965" y="1239"/>
                  <a:pt x="1980" y="1247"/>
                  <a:pt x="1993" y="1218"/>
                </a:cubicBezTo>
                <a:cubicBezTo>
                  <a:pt x="2006" y="1189"/>
                  <a:pt x="2013" y="1160"/>
                  <a:pt x="2020" y="1068"/>
                </a:cubicBezTo>
                <a:cubicBezTo>
                  <a:pt x="2027" y="976"/>
                  <a:pt x="2046" y="691"/>
                  <a:pt x="2036" y="668"/>
                </a:cubicBezTo>
                <a:cubicBezTo>
                  <a:pt x="2026" y="645"/>
                  <a:pt x="1998" y="847"/>
                  <a:pt x="1961" y="930"/>
                </a:cubicBezTo>
                <a:cubicBezTo>
                  <a:pt x="1924" y="1013"/>
                  <a:pt x="1881" y="1123"/>
                  <a:pt x="1817" y="1164"/>
                </a:cubicBezTo>
                <a:cubicBezTo>
                  <a:pt x="1753" y="1205"/>
                  <a:pt x="1603" y="1187"/>
                  <a:pt x="1577" y="1175"/>
                </a:cubicBezTo>
                <a:cubicBezTo>
                  <a:pt x="1551" y="1163"/>
                  <a:pt x="1623" y="1147"/>
                  <a:pt x="1663" y="1090"/>
                </a:cubicBezTo>
                <a:cubicBezTo>
                  <a:pt x="1703" y="1033"/>
                  <a:pt x="1760" y="986"/>
                  <a:pt x="1815" y="832"/>
                </a:cubicBezTo>
                <a:cubicBezTo>
                  <a:pt x="1870" y="678"/>
                  <a:pt x="2027" y="297"/>
                  <a:pt x="1993" y="167"/>
                </a:cubicBezTo>
                <a:cubicBezTo>
                  <a:pt x="1959" y="37"/>
                  <a:pt x="1887" y="55"/>
                  <a:pt x="1611" y="52"/>
                </a:cubicBezTo>
                <a:cubicBezTo>
                  <a:pt x="1335" y="49"/>
                  <a:pt x="600" y="0"/>
                  <a:pt x="337" y="146"/>
                </a:cubicBezTo>
                <a:cubicBezTo>
                  <a:pt x="75" y="294"/>
                  <a:pt x="0" y="662"/>
                  <a:pt x="37" y="934"/>
                </a:cubicBezTo>
                <a:cubicBezTo>
                  <a:pt x="73" y="1205"/>
                  <a:pt x="201" y="1513"/>
                  <a:pt x="556" y="1777"/>
                </a:cubicBezTo>
                <a:cubicBezTo>
                  <a:pt x="912" y="2041"/>
                  <a:pt x="1835" y="2362"/>
                  <a:pt x="2171" y="2517"/>
                </a:cubicBez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Text Box 4"/>
          <p:cNvSpPr txBox="1">
            <a:spLocks noChangeArrowheads="1"/>
          </p:cNvSpPr>
          <p:nvPr/>
        </p:nvSpPr>
        <p:spPr bwMode="auto">
          <a:xfrm>
            <a:off x="131473" y="3684298"/>
            <a:ext cx="219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Leuchtkraft</a:t>
            </a:r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 flipV="1">
            <a:off x="1447510" y="1569748"/>
            <a:ext cx="0" cy="4930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Line 6"/>
          <p:cNvSpPr>
            <a:spLocks noChangeShapeType="1"/>
          </p:cNvSpPr>
          <p:nvPr/>
        </p:nvSpPr>
        <p:spPr bwMode="auto">
          <a:xfrm flipH="1">
            <a:off x="548985" y="6183023"/>
            <a:ext cx="74517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3546185" y="6138573"/>
            <a:ext cx="264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Temperatur</a:t>
            </a: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3274723" y="4844760"/>
            <a:ext cx="2327275" cy="11191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Freeform 9"/>
          <p:cNvSpPr>
            <a:spLocks/>
          </p:cNvSpPr>
          <p:nvPr/>
        </p:nvSpPr>
        <p:spPr bwMode="auto">
          <a:xfrm>
            <a:off x="4535198" y="3636673"/>
            <a:ext cx="414337" cy="254000"/>
          </a:xfrm>
          <a:custGeom>
            <a:avLst/>
            <a:gdLst>
              <a:gd name="T0" fmla="*/ 388937 w 261"/>
              <a:gd name="T1" fmla="*/ 0 h 160"/>
              <a:gd name="T2" fmla="*/ 414337 w 261"/>
              <a:gd name="T3" fmla="*/ 254000 h 160"/>
              <a:gd name="T4" fmla="*/ 0 w 261"/>
              <a:gd name="T5" fmla="*/ 169862 h 160"/>
              <a:gd name="T6" fmla="*/ 25400 w 261"/>
              <a:gd name="T7" fmla="*/ 119063 h 160"/>
              <a:gd name="T8" fmla="*/ 363537 w 261"/>
              <a:gd name="T9" fmla="*/ 42862 h 160"/>
              <a:gd name="T10" fmla="*/ 388937 w 261"/>
              <a:gd name="T11" fmla="*/ 0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1"/>
              <a:gd name="T19" fmla="*/ 0 h 160"/>
              <a:gd name="T20" fmla="*/ 261 w 261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1" h="160">
                <a:moveTo>
                  <a:pt x="245" y="0"/>
                </a:moveTo>
                <a:lnTo>
                  <a:pt x="261" y="160"/>
                </a:lnTo>
                <a:lnTo>
                  <a:pt x="0" y="107"/>
                </a:lnTo>
                <a:lnTo>
                  <a:pt x="16" y="75"/>
                </a:lnTo>
                <a:lnTo>
                  <a:pt x="229" y="27"/>
                </a:lnTo>
                <a:lnTo>
                  <a:pt x="24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Freeform 10"/>
          <p:cNvSpPr>
            <a:spLocks/>
          </p:cNvSpPr>
          <p:nvPr/>
        </p:nvSpPr>
        <p:spPr bwMode="auto">
          <a:xfrm>
            <a:off x="4924135" y="2874673"/>
            <a:ext cx="398463" cy="1016000"/>
          </a:xfrm>
          <a:custGeom>
            <a:avLst/>
            <a:gdLst>
              <a:gd name="T0" fmla="*/ 14288 w 251"/>
              <a:gd name="T1" fmla="*/ 787400 h 640"/>
              <a:gd name="T2" fmla="*/ 398463 w 251"/>
              <a:gd name="T3" fmla="*/ 0 h 640"/>
              <a:gd name="T4" fmla="*/ 354013 w 251"/>
              <a:gd name="T5" fmla="*/ 533400 h 640"/>
              <a:gd name="T6" fmla="*/ 0 w 251"/>
              <a:gd name="T7" fmla="*/ 1016000 h 640"/>
              <a:gd name="T8" fmla="*/ 14288 w 251"/>
              <a:gd name="T9" fmla="*/ 78740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640"/>
              <a:gd name="T17" fmla="*/ 251 w 251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640">
                <a:moveTo>
                  <a:pt x="9" y="496"/>
                </a:moveTo>
                <a:lnTo>
                  <a:pt x="251" y="0"/>
                </a:lnTo>
                <a:lnTo>
                  <a:pt x="223" y="336"/>
                </a:lnTo>
                <a:lnTo>
                  <a:pt x="0" y="640"/>
                </a:lnTo>
                <a:lnTo>
                  <a:pt x="9" y="4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Freeform 11"/>
          <p:cNvSpPr>
            <a:spLocks/>
          </p:cNvSpPr>
          <p:nvPr/>
        </p:nvSpPr>
        <p:spPr bwMode="auto">
          <a:xfrm>
            <a:off x="4695535" y="2841335"/>
            <a:ext cx="693738" cy="1516063"/>
          </a:xfrm>
          <a:custGeom>
            <a:avLst/>
            <a:gdLst>
              <a:gd name="T0" fmla="*/ 677863 w 437"/>
              <a:gd name="T1" fmla="*/ 1252538 h 955"/>
              <a:gd name="T2" fmla="*/ 677863 w 437"/>
              <a:gd name="T3" fmla="*/ 1516063 h 955"/>
              <a:gd name="T4" fmla="*/ 261938 w 437"/>
              <a:gd name="T5" fmla="*/ 1439863 h 955"/>
              <a:gd name="T6" fmla="*/ 0 w 437"/>
              <a:gd name="T7" fmla="*/ 1236663 h 955"/>
              <a:gd name="T8" fmla="*/ 246063 w 437"/>
              <a:gd name="T9" fmla="*/ 1041400 h 955"/>
              <a:gd name="T10" fmla="*/ 500063 w 437"/>
              <a:gd name="T11" fmla="*/ 931863 h 955"/>
              <a:gd name="T12" fmla="*/ 566738 w 437"/>
              <a:gd name="T13" fmla="*/ 642938 h 955"/>
              <a:gd name="T14" fmla="*/ 601663 w 437"/>
              <a:gd name="T15" fmla="*/ 0 h 955"/>
              <a:gd name="T16" fmla="*/ 652463 w 437"/>
              <a:gd name="T17" fmla="*/ 25400 h 955"/>
              <a:gd name="T18" fmla="*/ 592138 w 437"/>
              <a:gd name="T19" fmla="*/ 1185863 h 955"/>
              <a:gd name="T20" fmla="*/ 693738 w 437"/>
              <a:gd name="T21" fmla="*/ 1404938 h 955"/>
              <a:gd name="T22" fmla="*/ 677863 w 437"/>
              <a:gd name="T23" fmla="*/ 1252538 h 9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7"/>
              <a:gd name="T37" fmla="*/ 0 h 955"/>
              <a:gd name="T38" fmla="*/ 437 w 437"/>
              <a:gd name="T39" fmla="*/ 955 h 9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7" h="955">
                <a:moveTo>
                  <a:pt x="427" y="789"/>
                </a:moveTo>
                <a:lnTo>
                  <a:pt x="427" y="955"/>
                </a:lnTo>
                <a:lnTo>
                  <a:pt x="165" y="907"/>
                </a:lnTo>
                <a:lnTo>
                  <a:pt x="0" y="779"/>
                </a:lnTo>
                <a:lnTo>
                  <a:pt x="155" y="656"/>
                </a:lnTo>
                <a:lnTo>
                  <a:pt x="315" y="587"/>
                </a:lnTo>
                <a:lnTo>
                  <a:pt x="357" y="405"/>
                </a:lnTo>
                <a:lnTo>
                  <a:pt x="379" y="0"/>
                </a:lnTo>
                <a:lnTo>
                  <a:pt x="411" y="16"/>
                </a:lnTo>
                <a:lnTo>
                  <a:pt x="373" y="747"/>
                </a:lnTo>
                <a:lnTo>
                  <a:pt x="437" y="885"/>
                </a:lnTo>
                <a:lnTo>
                  <a:pt x="427" y="7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Rectangle 12"/>
          <p:cNvSpPr>
            <a:spLocks noChangeArrowheads="1"/>
          </p:cNvSpPr>
          <p:nvPr/>
        </p:nvSpPr>
        <p:spPr bwMode="auto">
          <a:xfrm>
            <a:off x="4398673" y="1842798"/>
            <a:ext cx="796782" cy="279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Rectangle 13"/>
          <p:cNvSpPr>
            <a:spLocks noChangeArrowheads="1"/>
          </p:cNvSpPr>
          <p:nvPr/>
        </p:nvSpPr>
        <p:spPr bwMode="auto">
          <a:xfrm>
            <a:off x="3262023" y="1830098"/>
            <a:ext cx="1133475" cy="3286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Freeform 14"/>
          <p:cNvSpPr>
            <a:spLocks/>
          </p:cNvSpPr>
          <p:nvPr/>
        </p:nvSpPr>
        <p:spPr bwMode="auto">
          <a:xfrm>
            <a:off x="4416135" y="1749135"/>
            <a:ext cx="914400" cy="2074863"/>
          </a:xfrm>
          <a:custGeom>
            <a:avLst/>
            <a:gdLst>
              <a:gd name="T0" fmla="*/ 703262 w 576"/>
              <a:gd name="T1" fmla="*/ 0 h 1307"/>
              <a:gd name="T2" fmla="*/ 812800 w 576"/>
              <a:gd name="T3" fmla="*/ 58738 h 1307"/>
              <a:gd name="T4" fmla="*/ 914400 w 576"/>
              <a:gd name="T5" fmla="*/ 703263 h 1307"/>
              <a:gd name="T6" fmla="*/ 736600 w 576"/>
              <a:gd name="T7" fmla="*/ 1371600 h 1307"/>
              <a:gd name="T8" fmla="*/ 363537 w 576"/>
              <a:gd name="T9" fmla="*/ 1938338 h 1307"/>
              <a:gd name="T10" fmla="*/ 0 w 576"/>
              <a:gd name="T11" fmla="*/ 2074863 h 1307"/>
              <a:gd name="T12" fmla="*/ 711200 w 576"/>
              <a:gd name="T13" fmla="*/ 388938 h 1307"/>
              <a:gd name="T14" fmla="*/ 703262 w 576"/>
              <a:gd name="T15" fmla="*/ 0 h 13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1307"/>
              <a:gd name="T26" fmla="*/ 576 w 576"/>
              <a:gd name="T27" fmla="*/ 1307 h 13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1307">
                <a:moveTo>
                  <a:pt x="443" y="0"/>
                </a:moveTo>
                <a:lnTo>
                  <a:pt x="512" y="37"/>
                </a:lnTo>
                <a:lnTo>
                  <a:pt x="576" y="443"/>
                </a:lnTo>
                <a:lnTo>
                  <a:pt x="464" y="864"/>
                </a:lnTo>
                <a:lnTo>
                  <a:pt x="229" y="1221"/>
                </a:lnTo>
                <a:lnTo>
                  <a:pt x="0" y="1307"/>
                </a:lnTo>
                <a:lnTo>
                  <a:pt x="448" y="245"/>
                </a:lnTo>
                <a:lnTo>
                  <a:pt x="44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Freeform 15"/>
          <p:cNvSpPr>
            <a:spLocks/>
          </p:cNvSpPr>
          <p:nvPr/>
        </p:nvSpPr>
        <p:spPr bwMode="auto">
          <a:xfrm>
            <a:off x="1868197" y="2095210"/>
            <a:ext cx="1456893" cy="2935288"/>
          </a:xfrm>
          <a:custGeom>
            <a:avLst/>
            <a:gdLst>
              <a:gd name="T0" fmla="*/ 688975 w 884"/>
              <a:gd name="T1" fmla="*/ 217488 h 1849"/>
              <a:gd name="T2" fmla="*/ 523875 w 884"/>
              <a:gd name="T3" fmla="*/ 557213 h 1849"/>
              <a:gd name="T4" fmla="*/ 401637 w 884"/>
              <a:gd name="T5" fmla="*/ 1384300 h 1849"/>
              <a:gd name="T6" fmla="*/ 776287 w 884"/>
              <a:gd name="T7" fmla="*/ 2246313 h 1849"/>
              <a:gd name="T8" fmla="*/ 1403350 w 884"/>
              <a:gd name="T9" fmla="*/ 2770188 h 1849"/>
              <a:gd name="T10" fmla="*/ 1393825 w 884"/>
              <a:gd name="T11" fmla="*/ 2935288 h 1849"/>
              <a:gd name="T12" fmla="*/ 1019175 w 884"/>
              <a:gd name="T13" fmla="*/ 2752726 h 1849"/>
              <a:gd name="T14" fmla="*/ 304800 w 884"/>
              <a:gd name="T15" fmla="*/ 2098676 h 1849"/>
              <a:gd name="T16" fmla="*/ 0 w 884"/>
              <a:gd name="T17" fmla="*/ 896938 h 1849"/>
              <a:gd name="T18" fmla="*/ 444500 w 884"/>
              <a:gd name="T19" fmla="*/ 0 h 18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4"/>
              <a:gd name="T31" fmla="*/ 0 h 1849"/>
              <a:gd name="T32" fmla="*/ 884 w 884"/>
              <a:gd name="T33" fmla="*/ 1849 h 18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4" h="1849">
                <a:moveTo>
                  <a:pt x="434" y="137"/>
                </a:moveTo>
                <a:lnTo>
                  <a:pt x="330" y="351"/>
                </a:lnTo>
                <a:lnTo>
                  <a:pt x="253" y="872"/>
                </a:lnTo>
                <a:lnTo>
                  <a:pt x="489" y="1415"/>
                </a:lnTo>
                <a:lnTo>
                  <a:pt x="884" y="1745"/>
                </a:lnTo>
                <a:lnTo>
                  <a:pt x="878" y="1849"/>
                </a:lnTo>
                <a:lnTo>
                  <a:pt x="642" y="1734"/>
                </a:lnTo>
                <a:lnTo>
                  <a:pt x="192" y="1322"/>
                </a:lnTo>
                <a:lnTo>
                  <a:pt x="0" y="565"/>
                </a:lnTo>
                <a:lnTo>
                  <a:pt x="280" y="0"/>
                </a:ln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Freeform 17"/>
          <p:cNvSpPr>
            <a:spLocks/>
          </p:cNvSpPr>
          <p:nvPr/>
        </p:nvSpPr>
        <p:spPr bwMode="auto">
          <a:xfrm>
            <a:off x="2598448" y="2838160"/>
            <a:ext cx="4187825" cy="2493963"/>
          </a:xfrm>
          <a:custGeom>
            <a:avLst/>
            <a:gdLst>
              <a:gd name="T0" fmla="*/ 4187825 w 2276"/>
              <a:gd name="T1" fmla="*/ 2493963 h 2340"/>
              <a:gd name="T2" fmla="*/ 3146388 w 2276"/>
              <a:gd name="T3" fmla="*/ 1589102 h 2340"/>
              <a:gd name="T4" fmla="*/ 1703834 w 2276"/>
              <a:gd name="T5" fmla="*/ 1164915 h 2340"/>
              <a:gd name="T6" fmla="*/ 0 w 2276"/>
              <a:gd name="T7" fmla="*/ 0 h 2340"/>
              <a:gd name="T8" fmla="*/ 0 60000 65536"/>
              <a:gd name="T9" fmla="*/ 0 60000 65536"/>
              <a:gd name="T10" fmla="*/ 0 60000 65536"/>
              <a:gd name="T11" fmla="*/ 0 60000 65536"/>
              <a:gd name="T12" fmla="*/ 0 w 2276"/>
              <a:gd name="T13" fmla="*/ 0 h 2340"/>
              <a:gd name="T14" fmla="*/ 2276 w 2276"/>
              <a:gd name="T15" fmla="*/ 2340 h 2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6" h="2340">
                <a:moveTo>
                  <a:pt x="2276" y="2340"/>
                </a:moveTo>
                <a:cubicBezTo>
                  <a:pt x="2105" y="2019"/>
                  <a:pt x="1935" y="1699"/>
                  <a:pt x="1710" y="1491"/>
                </a:cubicBezTo>
                <a:cubicBezTo>
                  <a:pt x="1485" y="1283"/>
                  <a:pt x="1211" y="1341"/>
                  <a:pt x="926" y="1093"/>
                </a:cubicBezTo>
                <a:cubicBezTo>
                  <a:pt x="641" y="845"/>
                  <a:pt x="320" y="422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Freeform 18"/>
          <p:cNvSpPr>
            <a:spLocks/>
          </p:cNvSpPr>
          <p:nvPr/>
        </p:nvSpPr>
        <p:spPr bwMode="auto">
          <a:xfrm>
            <a:off x="2401598" y="1868198"/>
            <a:ext cx="852487" cy="427037"/>
          </a:xfrm>
          <a:custGeom>
            <a:avLst/>
            <a:gdLst>
              <a:gd name="T0" fmla="*/ 852487 w 526"/>
              <a:gd name="T1" fmla="*/ 236537 h 269"/>
              <a:gd name="T2" fmla="*/ 844384 w 526"/>
              <a:gd name="T3" fmla="*/ 0 h 269"/>
              <a:gd name="T4" fmla="*/ 0 w 526"/>
              <a:gd name="T5" fmla="*/ 287337 h 269"/>
              <a:gd name="T6" fmla="*/ 132897 w 526"/>
              <a:gd name="T7" fmla="*/ 427037 h 269"/>
              <a:gd name="T8" fmla="*/ 852487 w 526"/>
              <a:gd name="T9" fmla="*/ 23653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6"/>
              <a:gd name="T16" fmla="*/ 0 h 269"/>
              <a:gd name="T17" fmla="*/ 526 w 52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6" h="269">
                <a:moveTo>
                  <a:pt x="526" y="149"/>
                </a:moveTo>
                <a:lnTo>
                  <a:pt x="521" y="0"/>
                </a:lnTo>
                <a:lnTo>
                  <a:pt x="0" y="181"/>
                </a:lnTo>
                <a:lnTo>
                  <a:pt x="82" y="269"/>
                </a:lnTo>
                <a:lnTo>
                  <a:pt x="526" y="14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32"/>
          <p:cNvSpPr>
            <a:spLocks noChangeAspect="1" noChangeArrowheads="1"/>
          </p:cNvSpPr>
          <p:nvPr/>
        </p:nvSpPr>
        <p:spPr bwMode="auto">
          <a:xfrm>
            <a:off x="5965825" y="4271963"/>
            <a:ext cx="74613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33"/>
          <p:cNvSpPr>
            <a:spLocks noChangeAspect="1" noChangeArrowheads="1"/>
          </p:cNvSpPr>
          <p:nvPr/>
        </p:nvSpPr>
        <p:spPr bwMode="auto">
          <a:xfrm>
            <a:off x="5619750" y="3965575"/>
            <a:ext cx="150813" cy="153988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val 34"/>
          <p:cNvSpPr>
            <a:spLocks noChangeAspect="1" noChangeArrowheads="1"/>
          </p:cNvSpPr>
          <p:nvPr/>
        </p:nvSpPr>
        <p:spPr bwMode="auto">
          <a:xfrm>
            <a:off x="5776913" y="4200525"/>
            <a:ext cx="123825" cy="1270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6553200" y="4970463"/>
            <a:ext cx="88900" cy="88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672263" y="4824413"/>
            <a:ext cx="185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Brauner Zwerg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7417090" y="4392613"/>
            <a:ext cx="160222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 Kontraktion</a:t>
            </a:r>
          </a:p>
        </p:txBody>
      </p:sp>
      <p:sp>
        <p:nvSpPr>
          <p:cNvPr id="34" name="Text Box 65"/>
          <p:cNvSpPr txBox="1">
            <a:spLocks noChangeArrowheads="1"/>
          </p:cNvSpPr>
          <p:nvPr/>
        </p:nvSpPr>
        <p:spPr bwMode="auto">
          <a:xfrm>
            <a:off x="7311736" y="2890261"/>
            <a:ext cx="2386013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</a:rPr>
              <a:t>1 Interstellare Wolke</a:t>
            </a:r>
          </a:p>
        </p:txBody>
      </p:sp>
      <p:sp>
        <p:nvSpPr>
          <p:cNvPr id="35" name="Inhaltsplatzhalter 2"/>
          <p:cNvSpPr txBox="1">
            <a:spLocks/>
          </p:cNvSpPr>
          <p:nvPr/>
        </p:nvSpPr>
        <p:spPr bwMode="auto">
          <a:xfrm>
            <a:off x="340727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Stadium im HRD</a:t>
            </a:r>
            <a:endParaRPr kumimoji="0" lang="de-DE" sz="2400" i="0" u="none" strike="noStrike" kern="0" spc="0" normalizeH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5811982" y="3738852"/>
            <a:ext cx="1014845" cy="523220"/>
            <a:chOff x="5811982" y="3738852"/>
            <a:chExt cx="1014845" cy="523220"/>
          </a:xfrm>
        </p:grpSpPr>
        <p:sp>
          <p:nvSpPr>
            <p:cNvPr id="37" name="Ellipse 36"/>
            <p:cNvSpPr/>
            <p:nvPr/>
          </p:nvSpPr>
          <p:spPr bwMode="auto">
            <a:xfrm rot="20039778">
              <a:off x="5844218" y="3915195"/>
              <a:ext cx="665440" cy="13335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 Box 65"/>
            <p:cNvSpPr txBox="1">
              <a:spLocks noChangeArrowheads="1"/>
            </p:cNvSpPr>
            <p:nvPr/>
          </p:nvSpPr>
          <p:spPr bwMode="auto">
            <a:xfrm>
              <a:off x="5811982" y="3738852"/>
              <a:ext cx="10148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defRPr/>
              </a:pPr>
              <a:r>
                <a:rPr lang="de-DE" sz="1400" kern="0" dirty="0">
                  <a:solidFill>
                    <a:srgbClr val="C00000"/>
                  </a:solidFill>
                </a:rPr>
                <a:t>T-</a:t>
              </a:r>
              <a:r>
                <a:rPr lang="de-DE" sz="1400" kern="0" dirty="0" err="1">
                  <a:solidFill>
                    <a:srgbClr val="C00000"/>
                  </a:solidFill>
                </a:rPr>
                <a:t>Tauri</a:t>
              </a:r>
              <a:endParaRPr lang="de-DE" sz="1400" kern="0" dirty="0">
                <a:solidFill>
                  <a:srgbClr val="C00000"/>
                </a:solidFill>
              </a:endParaRPr>
            </a:p>
            <a:p>
              <a:pPr marL="342900" indent="-342900">
                <a:defRPr/>
              </a:pPr>
              <a:r>
                <a:rPr lang="de-DE" sz="1400" kern="0" dirty="0">
                  <a:solidFill>
                    <a:srgbClr val="C00000"/>
                  </a:solidFill>
                </a:rPr>
                <a:t>-Sterne</a:t>
              </a:r>
            </a:p>
          </p:txBody>
        </p:sp>
      </p:grpSp>
      <p:sp>
        <p:nvSpPr>
          <p:cNvPr id="39" name="Rechteck 38">
            <a:extLst>
              <a:ext uri="{FF2B5EF4-FFF2-40B4-BE49-F238E27FC236}">
                <a16:creationId xmlns:a16="http://schemas.microsoft.com/office/drawing/2014/main" id="{34B0C137-F5F8-4226-8486-C9506F26D2C4}"/>
              </a:ext>
            </a:extLst>
          </p:cNvPr>
          <p:cNvSpPr/>
          <p:nvPr/>
        </p:nvSpPr>
        <p:spPr>
          <a:xfrm>
            <a:off x="382876" y="6564092"/>
            <a:ext cx="9697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Bilder: „Orion.nebula.arp.750pix“ von </a:t>
            </a:r>
            <a:r>
              <a:rPr lang="en-US" sz="1000" dirty="0">
                <a:solidFill>
                  <a:schemeClr val="bg1"/>
                </a:solidFill>
              </a:rPr>
              <a:t>NASA, C.R. O'Dell and S.K. Wong (Rice University) via </a:t>
            </a:r>
            <a:r>
              <a:rPr lang="en-US" sz="1000" dirty="0">
                <a:solidFill>
                  <a:schemeClr val="bg1"/>
                </a:solidFill>
                <a:hlinkClick r:id="rId4"/>
              </a:rPr>
              <a:t>https://commons.wikimedia.org/wiki/File:Orion.nebula.arp.750pix.jpg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[Public Domain (PD-US-Gov)]</a:t>
            </a:r>
            <a:r>
              <a:rPr lang="de-DE" sz="1000" dirty="0">
                <a:solidFill>
                  <a:schemeClr val="bg1"/>
                </a:solidFill>
              </a:rPr>
              <a:t>,</a:t>
            </a:r>
          </a:p>
          <a:p>
            <a:r>
              <a:rPr lang="de-DE" sz="1000" dirty="0">
                <a:solidFill>
                  <a:schemeClr val="bg1"/>
                </a:solidFill>
              </a:rPr>
              <a:t>„Interstellar EGGs“ von NASA/ESA/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 via </a:t>
            </a:r>
            <a:r>
              <a:rPr lang="de-DE" sz="1000" dirty="0">
                <a:solidFill>
                  <a:schemeClr val="bg1"/>
                </a:solidFill>
                <a:hlinkClick r:id="rId5"/>
              </a:rPr>
              <a:t>https://www.nasa.gov/multimedia/imagegallery/image_feature_252.html</a:t>
            </a:r>
            <a:r>
              <a:rPr lang="de-DE" sz="1000" dirty="0">
                <a:solidFill>
                  <a:schemeClr val="bg1"/>
                </a:solidFill>
              </a:rPr>
              <a:t>  [Public Domain (PD-US-</a:t>
            </a:r>
            <a:r>
              <a:rPr lang="de-DE" sz="1000" dirty="0" err="1">
                <a:solidFill>
                  <a:schemeClr val="bg1"/>
                </a:solidFill>
              </a:rPr>
              <a:t>Gov</a:t>
            </a:r>
            <a:r>
              <a:rPr lang="de-DE" sz="1000" dirty="0">
                <a:solidFill>
                  <a:schemeClr val="bg1"/>
                </a:solidFill>
              </a:rPr>
              <a:t>)]</a:t>
            </a:r>
          </a:p>
          <a:p>
            <a:r>
              <a:rPr lang="de-DE" sz="1000" dirty="0">
                <a:solidFill>
                  <a:schemeClr val="bg1"/>
                </a:solidFill>
              </a:rPr>
              <a:t>Grafiken: S. </a:t>
            </a:r>
            <a:r>
              <a:rPr lang="de-DE" sz="1000" dirty="0" err="1">
                <a:solidFill>
                  <a:schemeClr val="bg1"/>
                </a:solidFill>
              </a:rPr>
              <a:t>Hanssen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>
            <a:spLocks noRot="1" noChangeArrowheads="1"/>
          </p:cNvSpPr>
          <p:nvPr/>
        </p:nvSpPr>
        <p:spPr bwMode="auto">
          <a:xfrm>
            <a:off x="1290638" y="404813"/>
            <a:ext cx="7127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Fragmente mit Sonnenmasse</a:t>
            </a:r>
          </a:p>
        </p:txBody>
      </p:sp>
      <p:sp>
        <p:nvSpPr>
          <p:cNvPr id="31" name="Oval 8"/>
          <p:cNvSpPr>
            <a:spLocks noChangeAspect="1" noChangeArrowheads="1"/>
          </p:cNvSpPr>
          <p:nvPr/>
        </p:nvSpPr>
        <p:spPr bwMode="auto">
          <a:xfrm>
            <a:off x="2460625" y="3054929"/>
            <a:ext cx="1349375" cy="1281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9"/>
          <p:cNvSpPr>
            <a:spLocks noChangeAspect="1" noChangeArrowheads="1"/>
          </p:cNvSpPr>
          <p:nvPr/>
        </p:nvSpPr>
        <p:spPr bwMode="auto">
          <a:xfrm>
            <a:off x="1235075" y="1819854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314" y="10800"/>
                </a:moveTo>
                <a:cubicBezTo>
                  <a:pt x="7314" y="12725"/>
                  <a:pt x="8875" y="14286"/>
                  <a:pt x="10800" y="14286"/>
                </a:cubicBezTo>
                <a:cubicBezTo>
                  <a:pt x="12725" y="14286"/>
                  <a:pt x="14286" y="12725"/>
                  <a:pt x="14286" y="10800"/>
                </a:cubicBezTo>
                <a:cubicBezTo>
                  <a:pt x="14286" y="8875"/>
                  <a:pt x="12725" y="7314"/>
                  <a:pt x="10800" y="7314"/>
                </a:cubicBezTo>
                <a:cubicBezTo>
                  <a:pt x="8875" y="7314"/>
                  <a:pt x="7314" y="8875"/>
                  <a:pt x="731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Group 43"/>
          <p:cNvGrpSpPr>
            <a:grpSpLocks/>
          </p:cNvGrpSpPr>
          <p:nvPr/>
        </p:nvGrpSpPr>
        <p:grpSpPr bwMode="auto">
          <a:xfrm>
            <a:off x="1517650" y="2143704"/>
            <a:ext cx="3209925" cy="3201988"/>
            <a:chOff x="1121" y="1360"/>
            <a:chExt cx="2022" cy="2017"/>
          </a:xfrm>
        </p:grpSpPr>
        <p:sp>
          <p:nvSpPr>
            <p:cNvPr id="34" name="AutoShape 21"/>
            <p:cNvSpPr>
              <a:spLocks noChangeAspect="1" noChangeArrowheads="1"/>
            </p:cNvSpPr>
            <p:nvPr/>
          </p:nvSpPr>
          <p:spPr bwMode="auto">
            <a:xfrm>
              <a:off x="2107" y="1360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22"/>
            <p:cNvSpPr>
              <a:spLocks noChangeAspect="1" noChangeArrowheads="1"/>
            </p:cNvSpPr>
            <p:nvPr/>
          </p:nvSpPr>
          <p:spPr bwMode="auto">
            <a:xfrm rot="10800000">
              <a:off x="2109" y="295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23"/>
            <p:cNvSpPr>
              <a:spLocks noChangeAspect="1" noChangeArrowheads="1"/>
            </p:cNvSpPr>
            <p:nvPr/>
          </p:nvSpPr>
          <p:spPr bwMode="auto">
            <a:xfrm rot="5400000">
              <a:off x="2902" y="215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24"/>
            <p:cNvSpPr>
              <a:spLocks noChangeAspect="1" noChangeArrowheads="1"/>
            </p:cNvSpPr>
            <p:nvPr/>
          </p:nvSpPr>
          <p:spPr bwMode="auto">
            <a:xfrm rot="-5400000">
              <a:off x="1306" y="216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25"/>
            <p:cNvSpPr>
              <a:spLocks noChangeAspect="1" noChangeArrowheads="1"/>
            </p:cNvSpPr>
            <p:nvPr/>
          </p:nvSpPr>
          <p:spPr bwMode="auto">
            <a:xfrm rot="2700000">
              <a:off x="2668" y="159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26"/>
            <p:cNvSpPr>
              <a:spLocks noChangeAspect="1" noChangeArrowheads="1"/>
            </p:cNvSpPr>
            <p:nvPr/>
          </p:nvSpPr>
          <p:spPr bwMode="auto">
            <a:xfrm rot="-2700000">
              <a:off x="1541" y="159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27"/>
            <p:cNvSpPr>
              <a:spLocks noChangeAspect="1" noChangeArrowheads="1"/>
            </p:cNvSpPr>
            <p:nvPr/>
          </p:nvSpPr>
          <p:spPr bwMode="auto">
            <a:xfrm rot="-8100000">
              <a:off x="1550" y="272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28"/>
            <p:cNvSpPr>
              <a:spLocks noChangeAspect="1" noChangeArrowheads="1"/>
            </p:cNvSpPr>
            <p:nvPr/>
          </p:nvSpPr>
          <p:spPr bwMode="auto">
            <a:xfrm rot="8100000">
              <a:off x="2663" y="271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Text Box 11"/>
          <p:cNvSpPr txBox="1">
            <a:spLocks noChangeAspect="1" noChangeArrowheads="1"/>
          </p:cNvSpPr>
          <p:nvPr/>
        </p:nvSpPr>
        <p:spPr bwMode="auto">
          <a:xfrm>
            <a:off x="2605520" y="3342844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 → 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dirty="0">
                <a:solidFill>
                  <a:srgbClr val="000000"/>
                </a:solidFill>
              </a:rPr>
              <a:t>&gt;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 Mio. 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WordArt 40"/>
          <p:cNvSpPr>
            <a:spLocks noChangeArrowheads="1" noChangeShapeType="1" noTextEdit="1"/>
          </p:cNvSpPr>
          <p:nvPr/>
        </p:nvSpPr>
        <p:spPr bwMode="auto">
          <a:xfrm>
            <a:off x="5761039" y="3288270"/>
            <a:ext cx="2198687" cy="21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0000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Gravitationsdruck</a:t>
            </a:r>
          </a:p>
        </p:txBody>
      </p:sp>
      <p:sp>
        <p:nvSpPr>
          <p:cNvPr id="44" name="WordArt 41"/>
          <p:cNvSpPr>
            <a:spLocks noChangeArrowheads="1" noChangeShapeType="1" noTextEdit="1"/>
          </p:cNvSpPr>
          <p:nvPr/>
        </p:nvSpPr>
        <p:spPr bwMode="auto">
          <a:xfrm>
            <a:off x="6246814" y="4034395"/>
            <a:ext cx="1150937" cy="21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Gasdruck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6650039" y="3529570"/>
            <a:ext cx="77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5199930" y="1684917"/>
            <a:ext cx="35274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Gravitationsdruck erzeugt Kerntemperaturen &gt; 5 Mio. 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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Kernfusion (H in He)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Gasdruck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000" kern="0" dirty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endParaRPr lang="de-DE" sz="2000" kern="0" dirty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endParaRPr lang="de-DE" sz="2000" kern="0" dirty="0">
              <a:solidFill>
                <a:schemeClr val="bg1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r>
              <a:rPr lang="de-DE" sz="2000" kern="0" dirty="0">
                <a:solidFill>
                  <a:schemeClr val="bg1"/>
                </a:solidFill>
              </a:rPr>
              <a:t> Hauptreihenstern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7" name="Rectangle 46"/>
          <p:cNvSpPr>
            <a:spLocks noRot="1" noChangeArrowheads="1"/>
          </p:cNvSpPr>
          <p:nvPr/>
        </p:nvSpPr>
        <p:spPr bwMode="auto">
          <a:xfrm>
            <a:off x="324000" y="5666512"/>
            <a:ext cx="94122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Dieser Zustand hält bei unserer Sonne seit 4,6 Milliarden Jahren und noch weitere 5,2 Milliarden Jahre an.</a:t>
            </a:r>
          </a:p>
        </p:txBody>
      </p: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1882775" y="2488192"/>
            <a:ext cx="2486025" cy="2471737"/>
            <a:chOff x="1229" y="1821"/>
            <a:chExt cx="1566" cy="1557"/>
          </a:xfrm>
        </p:grpSpPr>
        <p:sp>
          <p:nvSpPr>
            <p:cNvPr id="49" name="AutoShape 49"/>
            <p:cNvSpPr>
              <a:spLocks noChangeAspect="1" noChangeArrowheads="1"/>
            </p:cNvSpPr>
            <p:nvPr/>
          </p:nvSpPr>
          <p:spPr bwMode="auto">
            <a:xfrm rot="-6780000">
              <a:off x="2555" y="2168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50"/>
            <p:cNvSpPr>
              <a:spLocks noChangeAspect="1" noChangeArrowheads="1"/>
            </p:cNvSpPr>
            <p:nvPr/>
          </p:nvSpPr>
          <p:spPr bwMode="auto">
            <a:xfrm rot="-4080000">
              <a:off x="2547" y="2635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51"/>
            <p:cNvSpPr>
              <a:spLocks noChangeAspect="1" noChangeArrowheads="1"/>
            </p:cNvSpPr>
            <p:nvPr/>
          </p:nvSpPr>
          <p:spPr bwMode="auto">
            <a:xfrm rot="-1380000">
              <a:off x="2215" y="295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AutoShape 52"/>
            <p:cNvSpPr>
              <a:spLocks noChangeAspect="1" noChangeArrowheads="1"/>
            </p:cNvSpPr>
            <p:nvPr/>
          </p:nvSpPr>
          <p:spPr bwMode="auto">
            <a:xfrm rot="1320000">
              <a:off x="1762" y="294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AutoShape 53"/>
            <p:cNvSpPr>
              <a:spLocks noChangeAspect="1" noChangeArrowheads="1"/>
            </p:cNvSpPr>
            <p:nvPr/>
          </p:nvSpPr>
          <p:spPr bwMode="auto">
            <a:xfrm rot="4020000">
              <a:off x="1436" y="264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AutoShape 54"/>
            <p:cNvSpPr>
              <a:spLocks noChangeAspect="1" noChangeArrowheads="1"/>
            </p:cNvSpPr>
            <p:nvPr/>
          </p:nvSpPr>
          <p:spPr bwMode="auto">
            <a:xfrm rot="6720000">
              <a:off x="1415" y="2174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55"/>
            <p:cNvSpPr>
              <a:spLocks noChangeAspect="1" noChangeArrowheads="1"/>
            </p:cNvSpPr>
            <p:nvPr/>
          </p:nvSpPr>
          <p:spPr bwMode="auto">
            <a:xfrm rot="9420000">
              <a:off x="1734" y="182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AutoShape 56"/>
            <p:cNvSpPr>
              <a:spLocks noChangeAspect="1" noChangeArrowheads="1"/>
            </p:cNvSpPr>
            <p:nvPr/>
          </p:nvSpPr>
          <p:spPr bwMode="auto">
            <a:xfrm rot="-9480000">
              <a:off x="2224" y="1821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32400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Inhaltsplatzhalter 2"/>
          <p:cNvSpPr txBox="1">
            <a:spLocks/>
          </p:cNvSpPr>
          <p:nvPr/>
        </p:nvSpPr>
        <p:spPr bwMode="auto">
          <a:xfrm>
            <a:off x="340726" y="991948"/>
            <a:ext cx="9582591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Fragmente mit mehr als 0,08 Sonnenmassen</a:t>
            </a:r>
          </a:p>
        </p:txBody>
      </p:sp>
      <p:sp>
        <p:nvSpPr>
          <p:cNvPr id="57" name="Rechteck 56"/>
          <p:cNvSpPr/>
          <p:nvPr/>
        </p:nvSpPr>
        <p:spPr>
          <a:xfrm>
            <a:off x="8440615" y="6931788"/>
            <a:ext cx="164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Grafiken: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/>
      <p:bldP spid="44" grpId="0" animBg="1"/>
      <p:bldP spid="45" grpId="0"/>
      <p:bldP spid="46" grpId="0" uiExpand="1" build="p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4"/>
          <p:cNvSpPr>
            <a:spLocks/>
          </p:cNvSpPr>
          <p:nvPr/>
        </p:nvSpPr>
        <p:spPr bwMode="auto">
          <a:xfrm>
            <a:off x="2076450" y="1916092"/>
            <a:ext cx="6381750" cy="3998933"/>
          </a:xfrm>
          <a:custGeom>
            <a:avLst/>
            <a:gdLst>
              <a:gd name="T0" fmla="*/ 6381750 w 4020"/>
              <a:gd name="T1" fmla="*/ 993775 h 2517"/>
              <a:gd name="T2" fmla="*/ 4408488 w 4020"/>
              <a:gd name="T3" fmla="*/ 1924050 h 2517"/>
              <a:gd name="T4" fmla="*/ 3403601 w 4020"/>
              <a:gd name="T5" fmla="*/ 2344737 h 2517"/>
              <a:gd name="T6" fmla="*/ 2968625 w 4020"/>
              <a:gd name="T7" fmla="*/ 2281237 h 2517"/>
              <a:gd name="T8" fmla="*/ 2792413 w 4020"/>
              <a:gd name="T9" fmla="*/ 2152650 h 2517"/>
              <a:gd name="T10" fmla="*/ 2927350 w 4020"/>
              <a:gd name="T11" fmla="*/ 1984375 h 2517"/>
              <a:gd name="T12" fmla="*/ 3079750 w 4020"/>
              <a:gd name="T13" fmla="*/ 1974850 h 2517"/>
              <a:gd name="T14" fmla="*/ 3163888 w 4020"/>
              <a:gd name="T15" fmla="*/ 1933575 h 2517"/>
              <a:gd name="T16" fmla="*/ 3206750 w 4020"/>
              <a:gd name="T17" fmla="*/ 1695450 h 2517"/>
              <a:gd name="T18" fmla="*/ 3232150 w 4020"/>
              <a:gd name="T19" fmla="*/ 1060450 h 2517"/>
              <a:gd name="T20" fmla="*/ 3113088 w 4020"/>
              <a:gd name="T21" fmla="*/ 1476375 h 2517"/>
              <a:gd name="T22" fmla="*/ 2884488 w 4020"/>
              <a:gd name="T23" fmla="*/ 1847850 h 2517"/>
              <a:gd name="T24" fmla="*/ 2503488 w 4020"/>
              <a:gd name="T25" fmla="*/ 1865312 h 2517"/>
              <a:gd name="T26" fmla="*/ 2640013 w 4020"/>
              <a:gd name="T27" fmla="*/ 1730375 h 2517"/>
              <a:gd name="T28" fmla="*/ 2881313 w 4020"/>
              <a:gd name="T29" fmla="*/ 1320800 h 2517"/>
              <a:gd name="T30" fmla="*/ 3163888 w 4020"/>
              <a:gd name="T31" fmla="*/ 265112 h 2517"/>
              <a:gd name="T32" fmla="*/ 2557463 w 4020"/>
              <a:gd name="T33" fmla="*/ 82550 h 2517"/>
              <a:gd name="T34" fmla="*/ 534988 w 4020"/>
              <a:gd name="T35" fmla="*/ 231775 h 2517"/>
              <a:gd name="T36" fmla="*/ 58738 w 4020"/>
              <a:gd name="T37" fmla="*/ 1482725 h 2517"/>
              <a:gd name="T38" fmla="*/ 882650 w 4020"/>
              <a:gd name="T39" fmla="*/ 2820987 h 2517"/>
              <a:gd name="T40" fmla="*/ 3446463 w 4020"/>
              <a:gd name="T41" fmla="*/ 3995737 h 25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20"/>
              <a:gd name="T64" fmla="*/ 0 h 2517"/>
              <a:gd name="T65" fmla="*/ 4020 w 4020"/>
              <a:gd name="T66" fmla="*/ 2517 h 2517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4826 w 10000"/>
              <a:gd name="connsiteY6" fmla="*/ 4942 h 10000"/>
              <a:gd name="connsiteX7" fmla="*/ 4958 w 10000"/>
              <a:gd name="connsiteY7" fmla="*/ 4839 h 10000"/>
              <a:gd name="connsiteX8" fmla="*/ 5025 w 10000"/>
              <a:gd name="connsiteY8" fmla="*/ 4243 h 10000"/>
              <a:gd name="connsiteX9" fmla="*/ 6368 w 10000"/>
              <a:gd name="connsiteY9" fmla="*/ 2524 h 10000"/>
              <a:gd name="connsiteX10" fmla="*/ 4878 w 10000"/>
              <a:gd name="connsiteY10" fmla="*/ 3695 h 10000"/>
              <a:gd name="connsiteX11" fmla="*/ 4520 w 10000"/>
              <a:gd name="connsiteY11" fmla="*/ 4625 h 10000"/>
              <a:gd name="connsiteX12" fmla="*/ 3923 w 10000"/>
              <a:gd name="connsiteY12" fmla="*/ 4668 h 10000"/>
              <a:gd name="connsiteX13" fmla="*/ 4137 w 10000"/>
              <a:gd name="connsiteY13" fmla="*/ 4331 h 10000"/>
              <a:gd name="connsiteX14" fmla="*/ 4515 w 10000"/>
              <a:gd name="connsiteY14" fmla="*/ 3306 h 10000"/>
              <a:gd name="connsiteX15" fmla="*/ 4958 w 10000"/>
              <a:gd name="connsiteY15" fmla="*/ 663 h 10000"/>
              <a:gd name="connsiteX16" fmla="*/ 4007 w 10000"/>
              <a:gd name="connsiteY16" fmla="*/ 207 h 10000"/>
              <a:gd name="connsiteX17" fmla="*/ 838 w 10000"/>
              <a:gd name="connsiteY17" fmla="*/ 580 h 10000"/>
              <a:gd name="connsiteX18" fmla="*/ 92 w 10000"/>
              <a:gd name="connsiteY18" fmla="*/ 3711 h 10000"/>
              <a:gd name="connsiteX19" fmla="*/ 1383 w 10000"/>
              <a:gd name="connsiteY19" fmla="*/ 7060 h 10000"/>
              <a:gd name="connsiteX20" fmla="*/ 5400 w 10000"/>
              <a:gd name="connsiteY20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4826 w 10000"/>
              <a:gd name="connsiteY6" fmla="*/ 4942 h 10000"/>
              <a:gd name="connsiteX7" fmla="*/ 4958 w 10000"/>
              <a:gd name="connsiteY7" fmla="*/ 4839 h 10000"/>
              <a:gd name="connsiteX8" fmla="*/ 5627 w 10000"/>
              <a:gd name="connsiteY8" fmla="*/ 4243 h 10000"/>
              <a:gd name="connsiteX9" fmla="*/ 6368 w 10000"/>
              <a:gd name="connsiteY9" fmla="*/ 2524 h 10000"/>
              <a:gd name="connsiteX10" fmla="*/ 4878 w 10000"/>
              <a:gd name="connsiteY10" fmla="*/ 3695 h 10000"/>
              <a:gd name="connsiteX11" fmla="*/ 4520 w 10000"/>
              <a:gd name="connsiteY11" fmla="*/ 4625 h 10000"/>
              <a:gd name="connsiteX12" fmla="*/ 3923 w 10000"/>
              <a:gd name="connsiteY12" fmla="*/ 4668 h 10000"/>
              <a:gd name="connsiteX13" fmla="*/ 4137 w 10000"/>
              <a:gd name="connsiteY13" fmla="*/ 4331 h 10000"/>
              <a:gd name="connsiteX14" fmla="*/ 4515 w 10000"/>
              <a:gd name="connsiteY14" fmla="*/ 3306 h 10000"/>
              <a:gd name="connsiteX15" fmla="*/ 4958 w 10000"/>
              <a:gd name="connsiteY15" fmla="*/ 663 h 10000"/>
              <a:gd name="connsiteX16" fmla="*/ 4007 w 10000"/>
              <a:gd name="connsiteY16" fmla="*/ 207 h 10000"/>
              <a:gd name="connsiteX17" fmla="*/ 838 w 10000"/>
              <a:gd name="connsiteY17" fmla="*/ 580 h 10000"/>
              <a:gd name="connsiteX18" fmla="*/ 92 w 10000"/>
              <a:gd name="connsiteY18" fmla="*/ 3711 h 10000"/>
              <a:gd name="connsiteX19" fmla="*/ 1383 w 10000"/>
              <a:gd name="connsiteY19" fmla="*/ 7060 h 10000"/>
              <a:gd name="connsiteX20" fmla="*/ 5400 w 10000"/>
              <a:gd name="connsiteY20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4826 w 10000"/>
              <a:gd name="connsiteY6" fmla="*/ 4942 h 10000"/>
              <a:gd name="connsiteX7" fmla="*/ 5627 w 10000"/>
              <a:gd name="connsiteY7" fmla="*/ 4243 h 10000"/>
              <a:gd name="connsiteX8" fmla="*/ 6368 w 10000"/>
              <a:gd name="connsiteY8" fmla="*/ 2524 h 10000"/>
              <a:gd name="connsiteX9" fmla="*/ 4878 w 10000"/>
              <a:gd name="connsiteY9" fmla="*/ 3695 h 10000"/>
              <a:gd name="connsiteX10" fmla="*/ 4520 w 10000"/>
              <a:gd name="connsiteY10" fmla="*/ 4625 h 10000"/>
              <a:gd name="connsiteX11" fmla="*/ 3923 w 10000"/>
              <a:gd name="connsiteY11" fmla="*/ 4668 h 10000"/>
              <a:gd name="connsiteX12" fmla="*/ 4137 w 10000"/>
              <a:gd name="connsiteY12" fmla="*/ 4331 h 10000"/>
              <a:gd name="connsiteX13" fmla="*/ 4515 w 10000"/>
              <a:gd name="connsiteY13" fmla="*/ 3306 h 10000"/>
              <a:gd name="connsiteX14" fmla="*/ 4958 w 10000"/>
              <a:gd name="connsiteY14" fmla="*/ 663 h 10000"/>
              <a:gd name="connsiteX15" fmla="*/ 4007 w 10000"/>
              <a:gd name="connsiteY15" fmla="*/ 207 h 10000"/>
              <a:gd name="connsiteX16" fmla="*/ 838 w 10000"/>
              <a:gd name="connsiteY16" fmla="*/ 580 h 10000"/>
              <a:gd name="connsiteX17" fmla="*/ 92 w 10000"/>
              <a:gd name="connsiteY17" fmla="*/ 3711 h 10000"/>
              <a:gd name="connsiteX18" fmla="*/ 1383 w 10000"/>
              <a:gd name="connsiteY18" fmla="*/ 7060 h 10000"/>
              <a:gd name="connsiteX19" fmla="*/ 5400 w 10000"/>
              <a:gd name="connsiteY19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4878 w 10000"/>
              <a:gd name="connsiteY8" fmla="*/ 3695 h 10000"/>
              <a:gd name="connsiteX9" fmla="*/ 4520 w 10000"/>
              <a:gd name="connsiteY9" fmla="*/ 4625 h 10000"/>
              <a:gd name="connsiteX10" fmla="*/ 3923 w 10000"/>
              <a:gd name="connsiteY10" fmla="*/ 4668 h 10000"/>
              <a:gd name="connsiteX11" fmla="*/ 4137 w 10000"/>
              <a:gd name="connsiteY11" fmla="*/ 4331 h 10000"/>
              <a:gd name="connsiteX12" fmla="*/ 4515 w 10000"/>
              <a:gd name="connsiteY12" fmla="*/ 3306 h 10000"/>
              <a:gd name="connsiteX13" fmla="*/ 4958 w 10000"/>
              <a:gd name="connsiteY13" fmla="*/ 663 h 10000"/>
              <a:gd name="connsiteX14" fmla="*/ 4007 w 10000"/>
              <a:gd name="connsiteY14" fmla="*/ 207 h 10000"/>
              <a:gd name="connsiteX15" fmla="*/ 838 w 10000"/>
              <a:gd name="connsiteY15" fmla="*/ 580 h 10000"/>
              <a:gd name="connsiteX16" fmla="*/ 92 w 10000"/>
              <a:gd name="connsiteY16" fmla="*/ 3711 h 10000"/>
              <a:gd name="connsiteX17" fmla="*/ 1383 w 10000"/>
              <a:gd name="connsiteY17" fmla="*/ 7060 h 10000"/>
              <a:gd name="connsiteX18" fmla="*/ 5400 w 10000"/>
              <a:gd name="connsiteY18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4520 w 10000"/>
              <a:gd name="connsiteY8" fmla="*/ 4625 h 10000"/>
              <a:gd name="connsiteX9" fmla="*/ 3923 w 10000"/>
              <a:gd name="connsiteY9" fmla="*/ 4668 h 10000"/>
              <a:gd name="connsiteX10" fmla="*/ 4137 w 10000"/>
              <a:gd name="connsiteY10" fmla="*/ 4331 h 10000"/>
              <a:gd name="connsiteX11" fmla="*/ 4515 w 10000"/>
              <a:gd name="connsiteY11" fmla="*/ 3306 h 10000"/>
              <a:gd name="connsiteX12" fmla="*/ 4958 w 10000"/>
              <a:gd name="connsiteY12" fmla="*/ 663 h 10000"/>
              <a:gd name="connsiteX13" fmla="*/ 4007 w 10000"/>
              <a:gd name="connsiteY13" fmla="*/ 207 h 10000"/>
              <a:gd name="connsiteX14" fmla="*/ 838 w 10000"/>
              <a:gd name="connsiteY14" fmla="*/ 580 h 10000"/>
              <a:gd name="connsiteX15" fmla="*/ 92 w 10000"/>
              <a:gd name="connsiteY15" fmla="*/ 3711 h 10000"/>
              <a:gd name="connsiteX16" fmla="*/ 1383 w 10000"/>
              <a:gd name="connsiteY16" fmla="*/ 7060 h 10000"/>
              <a:gd name="connsiteX17" fmla="*/ 5400 w 10000"/>
              <a:gd name="connsiteY17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3923 w 10000"/>
              <a:gd name="connsiteY9" fmla="*/ 4668 h 10000"/>
              <a:gd name="connsiteX10" fmla="*/ 4137 w 10000"/>
              <a:gd name="connsiteY10" fmla="*/ 4331 h 10000"/>
              <a:gd name="connsiteX11" fmla="*/ 4515 w 10000"/>
              <a:gd name="connsiteY11" fmla="*/ 3306 h 10000"/>
              <a:gd name="connsiteX12" fmla="*/ 4958 w 10000"/>
              <a:gd name="connsiteY12" fmla="*/ 663 h 10000"/>
              <a:gd name="connsiteX13" fmla="*/ 4007 w 10000"/>
              <a:gd name="connsiteY13" fmla="*/ 207 h 10000"/>
              <a:gd name="connsiteX14" fmla="*/ 838 w 10000"/>
              <a:gd name="connsiteY14" fmla="*/ 580 h 10000"/>
              <a:gd name="connsiteX15" fmla="*/ 92 w 10000"/>
              <a:gd name="connsiteY15" fmla="*/ 3711 h 10000"/>
              <a:gd name="connsiteX16" fmla="*/ 1383 w 10000"/>
              <a:gd name="connsiteY16" fmla="*/ 7060 h 10000"/>
              <a:gd name="connsiteX17" fmla="*/ 5400 w 10000"/>
              <a:gd name="connsiteY17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5063 w 10000"/>
              <a:gd name="connsiteY9" fmla="*/ 4148 h 10000"/>
              <a:gd name="connsiteX10" fmla="*/ 4137 w 10000"/>
              <a:gd name="connsiteY10" fmla="*/ 4331 h 10000"/>
              <a:gd name="connsiteX11" fmla="*/ 4515 w 10000"/>
              <a:gd name="connsiteY11" fmla="*/ 3306 h 10000"/>
              <a:gd name="connsiteX12" fmla="*/ 4958 w 10000"/>
              <a:gd name="connsiteY12" fmla="*/ 663 h 10000"/>
              <a:gd name="connsiteX13" fmla="*/ 4007 w 10000"/>
              <a:gd name="connsiteY13" fmla="*/ 207 h 10000"/>
              <a:gd name="connsiteX14" fmla="*/ 838 w 10000"/>
              <a:gd name="connsiteY14" fmla="*/ 580 h 10000"/>
              <a:gd name="connsiteX15" fmla="*/ 92 w 10000"/>
              <a:gd name="connsiteY15" fmla="*/ 3711 h 10000"/>
              <a:gd name="connsiteX16" fmla="*/ 1383 w 10000"/>
              <a:gd name="connsiteY16" fmla="*/ 7060 h 10000"/>
              <a:gd name="connsiteX17" fmla="*/ 5400 w 10000"/>
              <a:gd name="connsiteY17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4137 w 10000"/>
              <a:gd name="connsiteY9" fmla="*/ 4331 h 10000"/>
              <a:gd name="connsiteX10" fmla="*/ 4515 w 10000"/>
              <a:gd name="connsiteY10" fmla="*/ 3306 h 10000"/>
              <a:gd name="connsiteX11" fmla="*/ 4958 w 10000"/>
              <a:gd name="connsiteY11" fmla="*/ 663 h 10000"/>
              <a:gd name="connsiteX12" fmla="*/ 4007 w 10000"/>
              <a:gd name="connsiteY12" fmla="*/ 207 h 10000"/>
              <a:gd name="connsiteX13" fmla="*/ 838 w 10000"/>
              <a:gd name="connsiteY13" fmla="*/ 580 h 10000"/>
              <a:gd name="connsiteX14" fmla="*/ 92 w 10000"/>
              <a:gd name="connsiteY14" fmla="*/ 3711 h 10000"/>
              <a:gd name="connsiteX15" fmla="*/ 1383 w 10000"/>
              <a:gd name="connsiteY15" fmla="*/ 7060 h 10000"/>
              <a:gd name="connsiteX16" fmla="*/ 5400 w 10000"/>
              <a:gd name="connsiteY16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4788 w 10000"/>
              <a:gd name="connsiteY9" fmla="*/ 4461 h 10000"/>
              <a:gd name="connsiteX10" fmla="*/ 4515 w 10000"/>
              <a:gd name="connsiteY10" fmla="*/ 3306 h 10000"/>
              <a:gd name="connsiteX11" fmla="*/ 4958 w 10000"/>
              <a:gd name="connsiteY11" fmla="*/ 663 h 10000"/>
              <a:gd name="connsiteX12" fmla="*/ 4007 w 10000"/>
              <a:gd name="connsiteY12" fmla="*/ 207 h 10000"/>
              <a:gd name="connsiteX13" fmla="*/ 838 w 10000"/>
              <a:gd name="connsiteY13" fmla="*/ 580 h 10000"/>
              <a:gd name="connsiteX14" fmla="*/ 92 w 10000"/>
              <a:gd name="connsiteY14" fmla="*/ 3711 h 10000"/>
              <a:gd name="connsiteX15" fmla="*/ 1383 w 10000"/>
              <a:gd name="connsiteY15" fmla="*/ 7060 h 10000"/>
              <a:gd name="connsiteX16" fmla="*/ 5400 w 10000"/>
              <a:gd name="connsiteY16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5130 w 10000"/>
              <a:gd name="connsiteY9" fmla="*/ 4383 h 10000"/>
              <a:gd name="connsiteX10" fmla="*/ 4515 w 10000"/>
              <a:gd name="connsiteY10" fmla="*/ 3306 h 10000"/>
              <a:gd name="connsiteX11" fmla="*/ 4958 w 10000"/>
              <a:gd name="connsiteY11" fmla="*/ 663 h 10000"/>
              <a:gd name="connsiteX12" fmla="*/ 4007 w 10000"/>
              <a:gd name="connsiteY12" fmla="*/ 207 h 10000"/>
              <a:gd name="connsiteX13" fmla="*/ 838 w 10000"/>
              <a:gd name="connsiteY13" fmla="*/ 580 h 10000"/>
              <a:gd name="connsiteX14" fmla="*/ 92 w 10000"/>
              <a:gd name="connsiteY14" fmla="*/ 3711 h 10000"/>
              <a:gd name="connsiteX15" fmla="*/ 1383 w 10000"/>
              <a:gd name="connsiteY15" fmla="*/ 7060 h 10000"/>
              <a:gd name="connsiteX16" fmla="*/ 5400 w 10000"/>
              <a:gd name="connsiteY16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4515 w 10000"/>
              <a:gd name="connsiteY9" fmla="*/ 3306 h 10000"/>
              <a:gd name="connsiteX10" fmla="*/ 4958 w 10000"/>
              <a:gd name="connsiteY10" fmla="*/ 663 h 10000"/>
              <a:gd name="connsiteX11" fmla="*/ 4007 w 10000"/>
              <a:gd name="connsiteY11" fmla="*/ 207 h 10000"/>
              <a:gd name="connsiteX12" fmla="*/ 838 w 10000"/>
              <a:gd name="connsiteY12" fmla="*/ 580 h 10000"/>
              <a:gd name="connsiteX13" fmla="*/ 92 w 10000"/>
              <a:gd name="connsiteY13" fmla="*/ 3711 h 10000"/>
              <a:gd name="connsiteX14" fmla="*/ 1383 w 10000"/>
              <a:gd name="connsiteY14" fmla="*/ 7060 h 10000"/>
              <a:gd name="connsiteX15" fmla="*/ 5400 w 10000"/>
              <a:gd name="connsiteY15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204 w 10000"/>
              <a:gd name="connsiteY8" fmla="*/ 4209 h 10000"/>
              <a:gd name="connsiteX9" fmla="*/ 4515 w 10000"/>
              <a:gd name="connsiteY9" fmla="*/ 3306 h 10000"/>
              <a:gd name="connsiteX10" fmla="*/ 4958 w 10000"/>
              <a:gd name="connsiteY10" fmla="*/ 663 h 10000"/>
              <a:gd name="connsiteX11" fmla="*/ 4007 w 10000"/>
              <a:gd name="connsiteY11" fmla="*/ 207 h 10000"/>
              <a:gd name="connsiteX12" fmla="*/ 838 w 10000"/>
              <a:gd name="connsiteY12" fmla="*/ 580 h 10000"/>
              <a:gd name="connsiteX13" fmla="*/ 92 w 10000"/>
              <a:gd name="connsiteY13" fmla="*/ 3711 h 10000"/>
              <a:gd name="connsiteX14" fmla="*/ 1383 w 10000"/>
              <a:gd name="connsiteY14" fmla="*/ 7060 h 10000"/>
              <a:gd name="connsiteX15" fmla="*/ 5400 w 10000"/>
              <a:gd name="connsiteY15" fmla="*/ 10000 h 10000"/>
              <a:gd name="connsiteX0" fmla="*/ 10000 w 10000"/>
              <a:gd name="connsiteY0" fmla="*/ 2662 h 10175"/>
              <a:gd name="connsiteX1" fmla="*/ 6908 w 10000"/>
              <a:gd name="connsiteY1" fmla="*/ 4990 h 10175"/>
              <a:gd name="connsiteX2" fmla="*/ 5333 w 10000"/>
              <a:gd name="connsiteY2" fmla="*/ 6043 h 10175"/>
              <a:gd name="connsiteX3" fmla="*/ 4652 w 10000"/>
              <a:gd name="connsiteY3" fmla="*/ 5884 h 10175"/>
              <a:gd name="connsiteX4" fmla="*/ 4376 w 10000"/>
              <a:gd name="connsiteY4" fmla="*/ 5562 h 10175"/>
              <a:gd name="connsiteX5" fmla="*/ 4587 w 10000"/>
              <a:gd name="connsiteY5" fmla="*/ 5141 h 10175"/>
              <a:gd name="connsiteX6" fmla="*/ 5627 w 10000"/>
              <a:gd name="connsiteY6" fmla="*/ 4418 h 10175"/>
              <a:gd name="connsiteX7" fmla="*/ 6368 w 10000"/>
              <a:gd name="connsiteY7" fmla="*/ 2699 h 10175"/>
              <a:gd name="connsiteX8" fmla="*/ 5204 w 10000"/>
              <a:gd name="connsiteY8" fmla="*/ 4384 h 10175"/>
              <a:gd name="connsiteX9" fmla="*/ 6160 w 10000"/>
              <a:gd name="connsiteY9" fmla="*/ 620 h 10175"/>
              <a:gd name="connsiteX10" fmla="*/ 4958 w 10000"/>
              <a:gd name="connsiteY10" fmla="*/ 838 h 10175"/>
              <a:gd name="connsiteX11" fmla="*/ 4007 w 10000"/>
              <a:gd name="connsiteY11" fmla="*/ 382 h 10175"/>
              <a:gd name="connsiteX12" fmla="*/ 838 w 10000"/>
              <a:gd name="connsiteY12" fmla="*/ 755 h 10175"/>
              <a:gd name="connsiteX13" fmla="*/ 92 w 10000"/>
              <a:gd name="connsiteY13" fmla="*/ 3886 h 10175"/>
              <a:gd name="connsiteX14" fmla="*/ 1383 w 10000"/>
              <a:gd name="connsiteY14" fmla="*/ 7235 h 10175"/>
              <a:gd name="connsiteX15" fmla="*/ 5400 w 10000"/>
              <a:gd name="connsiteY15" fmla="*/ 10175 h 10175"/>
              <a:gd name="connsiteX0" fmla="*/ 10000 w 10000"/>
              <a:gd name="connsiteY0" fmla="*/ 2709 h 10222"/>
              <a:gd name="connsiteX1" fmla="*/ 6908 w 10000"/>
              <a:gd name="connsiteY1" fmla="*/ 5037 h 10222"/>
              <a:gd name="connsiteX2" fmla="*/ 5333 w 10000"/>
              <a:gd name="connsiteY2" fmla="*/ 6090 h 10222"/>
              <a:gd name="connsiteX3" fmla="*/ 4652 w 10000"/>
              <a:gd name="connsiteY3" fmla="*/ 5931 h 10222"/>
              <a:gd name="connsiteX4" fmla="*/ 4376 w 10000"/>
              <a:gd name="connsiteY4" fmla="*/ 5609 h 10222"/>
              <a:gd name="connsiteX5" fmla="*/ 4587 w 10000"/>
              <a:gd name="connsiteY5" fmla="*/ 5188 h 10222"/>
              <a:gd name="connsiteX6" fmla="*/ 5627 w 10000"/>
              <a:gd name="connsiteY6" fmla="*/ 4465 h 10222"/>
              <a:gd name="connsiteX7" fmla="*/ 6368 w 10000"/>
              <a:gd name="connsiteY7" fmla="*/ 2746 h 10222"/>
              <a:gd name="connsiteX8" fmla="*/ 5204 w 10000"/>
              <a:gd name="connsiteY8" fmla="*/ 4431 h 10222"/>
              <a:gd name="connsiteX9" fmla="*/ 6160 w 10000"/>
              <a:gd name="connsiteY9" fmla="*/ 667 h 10222"/>
              <a:gd name="connsiteX10" fmla="*/ 4007 w 10000"/>
              <a:gd name="connsiteY10" fmla="*/ 429 h 10222"/>
              <a:gd name="connsiteX11" fmla="*/ 838 w 10000"/>
              <a:gd name="connsiteY11" fmla="*/ 802 h 10222"/>
              <a:gd name="connsiteX12" fmla="*/ 92 w 10000"/>
              <a:gd name="connsiteY12" fmla="*/ 3933 h 10222"/>
              <a:gd name="connsiteX13" fmla="*/ 1383 w 10000"/>
              <a:gd name="connsiteY13" fmla="*/ 7282 h 10222"/>
              <a:gd name="connsiteX14" fmla="*/ 5400 w 10000"/>
              <a:gd name="connsiteY14" fmla="*/ 10222 h 10222"/>
              <a:gd name="connsiteX0" fmla="*/ 10000 w 10000"/>
              <a:gd name="connsiteY0" fmla="*/ 2553 h 10066"/>
              <a:gd name="connsiteX1" fmla="*/ 6908 w 10000"/>
              <a:gd name="connsiteY1" fmla="*/ 4881 h 10066"/>
              <a:gd name="connsiteX2" fmla="*/ 5333 w 10000"/>
              <a:gd name="connsiteY2" fmla="*/ 5934 h 10066"/>
              <a:gd name="connsiteX3" fmla="*/ 4652 w 10000"/>
              <a:gd name="connsiteY3" fmla="*/ 5775 h 10066"/>
              <a:gd name="connsiteX4" fmla="*/ 4376 w 10000"/>
              <a:gd name="connsiteY4" fmla="*/ 5453 h 10066"/>
              <a:gd name="connsiteX5" fmla="*/ 4587 w 10000"/>
              <a:gd name="connsiteY5" fmla="*/ 5032 h 10066"/>
              <a:gd name="connsiteX6" fmla="*/ 5627 w 10000"/>
              <a:gd name="connsiteY6" fmla="*/ 4309 h 10066"/>
              <a:gd name="connsiteX7" fmla="*/ 6368 w 10000"/>
              <a:gd name="connsiteY7" fmla="*/ 2590 h 10066"/>
              <a:gd name="connsiteX8" fmla="*/ 5204 w 10000"/>
              <a:gd name="connsiteY8" fmla="*/ 4275 h 10066"/>
              <a:gd name="connsiteX9" fmla="*/ 6225 w 10000"/>
              <a:gd name="connsiteY9" fmla="*/ 667 h 10066"/>
              <a:gd name="connsiteX10" fmla="*/ 4007 w 10000"/>
              <a:gd name="connsiteY10" fmla="*/ 273 h 10066"/>
              <a:gd name="connsiteX11" fmla="*/ 838 w 10000"/>
              <a:gd name="connsiteY11" fmla="*/ 646 h 10066"/>
              <a:gd name="connsiteX12" fmla="*/ 92 w 10000"/>
              <a:gd name="connsiteY12" fmla="*/ 3777 h 10066"/>
              <a:gd name="connsiteX13" fmla="*/ 1383 w 10000"/>
              <a:gd name="connsiteY13" fmla="*/ 7126 h 10066"/>
              <a:gd name="connsiteX14" fmla="*/ 5400 w 10000"/>
              <a:gd name="connsiteY14" fmla="*/ 10066 h 10066"/>
              <a:gd name="connsiteX0" fmla="*/ 10000 w 10000"/>
              <a:gd name="connsiteY0" fmla="*/ 2491 h 10004"/>
              <a:gd name="connsiteX1" fmla="*/ 6908 w 10000"/>
              <a:gd name="connsiteY1" fmla="*/ 4819 h 10004"/>
              <a:gd name="connsiteX2" fmla="*/ 5333 w 10000"/>
              <a:gd name="connsiteY2" fmla="*/ 5872 h 10004"/>
              <a:gd name="connsiteX3" fmla="*/ 4652 w 10000"/>
              <a:gd name="connsiteY3" fmla="*/ 5713 h 10004"/>
              <a:gd name="connsiteX4" fmla="*/ 4376 w 10000"/>
              <a:gd name="connsiteY4" fmla="*/ 5391 h 10004"/>
              <a:gd name="connsiteX5" fmla="*/ 4587 w 10000"/>
              <a:gd name="connsiteY5" fmla="*/ 4970 h 10004"/>
              <a:gd name="connsiteX6" fmla="*/ 5627 w 10000"/>
              <a:gd name="connsiteY6" fmla="*/ 4247 h 10004"/>
              <a:gd name="connsiteX7" fmla="*/ 6368 w 10000"/>
              <a:gd name="connsiteY7" fmla="*/ 2528 h 10004"/>
              <a:gd name="connsiteX8" fmla="*/ 5204 w 10000"/>
              <a:gd name="connsiteY8" fmla="*/ 4213 h 10004"/>
              <a:gd name="connsiteX9" fmla="*/ 6225 w 10000"/>
              <a:gd name="connsiteY9" fmla="*/ 605 h 10004"/>
              <a:gd name="connsiteX10" fmla="*/ 838 w 10000"/>
              <a:gd name="connsiteY10" fmla="*/ 584 h 10004"/>
              <a:gd name="connsiteX11" fmla="*/ 92 w 10000"/>
              <a:gd name="connsiteY11" fmla="*/ 3715 h 10004"/>
              <a:gd name="connsiteX12" fmla="*/ 1383 w 10000"/>
              <a:gd name="connsiteY12" fmla="*/ 7064 h 10004"/>
              <a:gd name="connsiteX13" fmla="*/ 5400 w 10000"/>
              <a:gd name="connsiteY13" fmla="*/ 10004 h 10004"/>
              <a:gd name="connsiteX0" fmla="*/ 10000 w 10000"/>
              <a:gd name="connsiteY0" fmla="*/ 2495 h 10008"/>
              <a:gd name="connsiteX1" fmla="*/ 6908 w 10000"/>
              <a:gd name="connsiteY1" fmla="*/ 4823 h 10008"/>
              <a:gd name="connsiteX2" fmla="*/ 5333 w 10000"/>
              <a:gd name="connsiteY2" fmla="*/ 5876 h 10008"/>
              <a:gd name="connsiteX3" fmla="*/ 4652 w 10000"/>
              <a:gd name="connsiteY3" fmla="*/ 5717 h 10008"/>
              <a:gd name="connsiteX4" fmla="*/ 4376 w 10000"/>
              <a:gd name="connsiteY4" fmla="*/ 5395 h 10008"/>
              <a:gd name="connsiteX5" fmla="*/ 4587 w 10000"/>
              <a:gd name="connsiteY5" fmla="*/ 4974 h 10008"/>
              <a:gd name="connsiteX6" fmla="*/ 5627 w 10000"/>
              <a:gd name="connsiteY6" fmla="*/ 4251 h 10008"/>
              <a:gd name="connsiteX7" fmla="*/ 6368 w 10000"/>
              <a:gd name="connsiteY7" fmla="*/ 2532 h 10008"/>
              <a:gd name="connsiteX8" fmla="*/ 5204 w 10000"/>
              <a:gd name="connsiteY8" fmla="*/ 4217 h 10008"/>
              <a:gd name="connsiteX9" fmla="*/ 6225 w 10000"/>
              <a:gd name="connsiteY9" fmla="*/ 609 h 10008"/>
              <a:gd name="connsiteX10" fmla="*/ 838 w 10000"/>
              <a:gd name="connsiteY10" fmla="*/ 588 h 10008"/>
              <a:gd name="connsiteX11" fmla="*/ 92 w 10000"/>
              <a:gd name="connsiteY11" fmla="*/ 3719 h 10008"/>
              <a:gd name="connsiteX12" fmla="*/ 1383 w 10000"/>
              <a:gd name="connsiteY12" fmla="*/ 7068 h 10008"/>
              <a:gd name="connsiteX13" fmla="*/ 5400 w 10000"/>
              <a:gd name="connsiteY13" fmla="*/ 10008 h 10008"/>
              <a:gd name="connsiteX0" fmla="*/ 10000 w 10000"/>
              <a:gd name="connsiteY0" fmla="*/ 2495 h 10008"/>
              <a:gd name="connsiteX1" fmla="*/ 6908 w 10000"/>
              <a:gd name="connsiteY1" fmla="*/ 4823 h 10008"/>
              <a:gd name="connsiteX2" fmla="*/ 5333 w 10000"/>
              <a:gd name="connsiteY2" fmla="*/ 5876 h 10008"/>
              <a:gd name="connsiteX3" fmla="*/ 4652 w 10000"/>
              <a:gd name="connsiteY3" fmla="*/ 5717 h 10008"/>
              <a:gd name="connsiteX4" fmla="*/ 4376 w 10000"/>
              <a:gd name="connsiteY4" fmla="*/ 5395 h 10008"/>
              <a:gd name="connsiteX5" fmla="*/ 4587 w 10000"/>
              <a:gd name="connsiteY5" fmla="*/ 4974 h 10008"/>
              <a:gd name="connsiteX6" fmla="*/ 5627 w 10000"/>
              <a:gd name="connsiteY6" fmla="*/ 4251 h 10008"/>
              <a:gd name="connsiteX7" fmla="*/ 6368 w 10000"/>
              <a:gd name="connsiteY7" fmla="*/ 2532 h 10008"/>
              <a:gd name="connsiteX8" fmla="*/ 5204 w 10000"/>
              <a:gd name="connsiteY8" fmla="*/ 4217 h 10008"/>
              <a:gd name="connsiteX9" fmla="*/ 6225 w 10000"/>
              <a:gd name="connsiteY9" fmla="*/ 609 h 10008"/>
              <a:gd name="connsiteX10" fmla="*/ 838 w 10000"/>
              <a:gd name="connsiteY10" fmla="*/ 588 h 10008"/>
              <a:gd name="connsiteX11" fmla="*/ 92 w 10000"/>
              <a:gd name="connsiteY11" fmla="*/ 3719 h 10008"/>
              <a:gd name="connsiteX12" fmla="*/ 1383 w 10000"/>
              <a:gd name="connsiteY12" fmla="*/ 7068 h 10008"/>
              <a:gd name="connsiteX13" fmla="*/ 5400 w 10000"/>
              <a:gd name="connsiteY13" fmla="*/ 10008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8">
                <a:moveTo>
                  <a:pt x="10000" y="2495"/>
                </a:moveTo>
                <a:lnTo>
                  <a:pt x="6908" y="4823"/>
                </a:lnTo>
                <a:cubicBezTo>
                  <a:pt x="6129" y="5387"/>
                  <a:pt x="5709" y="5729"/>
                  <a:pt x="5333" y="5876"/>
                </a:cubicBezTo>
                <a:cubicBezTo>
                  <a:pt x="4958" y="6023"/>
                  <a:pt x="4811" y="5797"/>
                  <a:pt x="4652" y="5717"/>
                </a:cubicBezTo>
                <a:cubicBezTo>
                  <a:pt x="4493" y="5638"/>
                  <a:pt x="4386" y="5519"/>
                  <a:pt x="4376" y="5395"/>
                </a:cubicBezTo>
                <a:cubicBezTo>
                  <a:pt x="4366" y="5272"/>
                  <a:pt x="4379" y="5165"/>
                  <a:pt x="4587" y="4974"/>
                </a:cubicBezTo>
                <a:cubicBezTo>
                  <a:pt x="4795" y="4783"/>
                  <a:pt x="5330" y="4658"/>
                  <a:pt x="5627" y="4251"/>
                </a:cubicBezTo>
                <a:cubicBezTo>
                  <a:pt x="5924" y="3844"/>
                  <a:pt x="6438" y="2538"/>
                  <a:pt x="6368" y="2532"/>
                </a:cubicBezTo>
                <a:cubicBezTo>
                  <a:pt x="6298" y="2526"/>
                  <a:pt x="5228" y="4537"/>
                  <a:pt x="5204" y="4217"/>
                </a:cubicBezTo>
                <a:cubicBezTo>
                  <a:pt x="5180" y="3897"/>
                  <a:pt x="6953" y="1214"/>
                  <a:pt x="6225" y="609"/>
                </a:cubicBezTo>
                <a:cubicBezTo>
                  <a:pt x="5497" y="4"/>
                  <a:pt x="1489" y="0"/>
                  <a:pt x="838" y="588"/>
                </a:cubicBezTo>
                <a:cubicBezTo>
                  <a:pt x="187" y="1176"/>
                  <a:pt x="0" y="2638"/>
                  <a:pt x="92" y="3719"/>
                </a:cubicBezTo>
                <a:cubicBezTo>
                  <a:pt x="182" y="4795"/>
                  <a:pt x="500" y="6019"/>
                  <a:pt x="1383" y="7068"/>
                </a:cubicBezTo>
                <a:cubicBezTo>
                  <a:pt x="2269" y="8117"/>
                  <a:pt x="4565" y="9392"/>
                  <a:pt x="5400" y="10008"/>
                </a:cubicBez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3" name="Picture 2" descr="Eaglefull_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882" y="3918373"/>
            <a:ext cx="889288" cy="87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Grafik 61" descr="M42 Orionnebel HST.jpg"/>
          <p:cNvPicPr>
            <a:picLocks noChangeAspect="1"/>
          </p:cNvPicPr>
          <p:nvPr/>
        </p:nvPicPr>
        <p:blipFill>
          <a:blip r:embed="rId3" cstate="print"/>
          <a:srcRect l="15245" r="11521" b="11893"/>
          <a:stretch>
            <a:fillRect/>
          </a:stretch>
        </p:blipFill>
        <p:spPr>
          <a:xfrm>
            <a:off x="7938655" y="3301141"/>
            <a:ext cx="1061315" cy="1021476"/>
          </a:xfrm>
          <a:prstGeom prst="rect">
            <a:avLst/>
          </a:prstGeom>
        </p:spPr>
      </p:pic>
      <p:sp>
        <p:nvSpPr>
          <p:cNvPr id="61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" name="Text Box 4"/>
          <p:cNvSpPr txBox="1">
            <a:spLocks noChangeArrowheads="1"/>
          </p:cNvSpPr>
          <p:nvPr/>
        </p:nvSpPr>
        <p:spPr bwMode="auto">
          <a:xfrm>
            <a:off x="131473" y="3684298"/>
            <a:ext cx="219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Leuchtkraft</a:t>
            </a:r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 flipV="1">
            <a:off x="1447510" y="1569748"/>
            <a:ext cx="0" cy="4930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Line 6"/>
          <p:cNvSpPr>
            <a:spLocks noChangeShapeType="1"/>
          </p:cNvSpPr>
          <p:nvPr/>
        </p:nvSpPr>
        <p:spPr bwMode="auto">
          <a:xfrm flipH="1">
            <a:off x="548985" y="6183023"/>
            <a:ext cx="74517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3546185" y="6138573"/>
            <a:ext cx="264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Temperatur</a:t>
            </a: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3274723" y="4844760"/>
            <a:ext cx="2327275" cy="11191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Freeform 10"/>
          <p:cNvSpPr>
            <a:spLocks/>
          </p:cNvSpPr>
          <p:nvPr/>
        </p:nvSpPr>
        <p:spPr bwMode="auto">
          <a:xfrm>
            <a:off x="4924135" y="2874673"/>
            <a:ext cx="398463" cy="1016000"/>
          </a:xfrm>
          <a:custGeom>
            <a:avLst/>
            <a:gdLst>
              <a:gd name="T0" fmla="*/ 14288 w 251"/>
              <a:gd name="T1" fmla="*/ 787400 h 640"/>
              <a:gd name="T2" fmla="*/ 398463 w 251"/>
              <a:gd name="T3" fmla="*/ 0 h 640"/>
              <a:gd name="T4" fmla="*/ 354013 w 251"/>
              <a:gd name="T5" fmla="*/ 533400 h 640"/>
              <a:gd name="T6" fmla="*/ 0 w 251"/>
              <a:gd name="T7" fmla="*/ 1016000 h 640"/>
              <a:gd name="T8" fmla="*/ 14288 w 251"/>
              <a:gd name="T9" fmla="*/ 78740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640"/>
              <a:gd name="T17" fmla="*/ 251 w 251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640">
                <a:moveTo>
                  <a:pt x="9" y="496"/>
                </a:moveTo>
                <a:lnTo>
                  <a:pt x="251" y="0"/>
                </a:lnTo>
                <a:lnTo>
                  <a:pt x="223" y="336"/>
                </a:lnTo>
                <a:lnTo>
                  <a:pt x="0" y="640"/>
                </a:lnTo>
                <a:lnTo>
                  <a:pt x="9" y="4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Rectangle 12"/>
          <p:cNvSpPr>
            <a:spLocks noChangeArrowheads="1"/>
          </p:cNvSpPr>
          <p:nvPr/>
        </p:nvSpPr>
        <p:spPr bwMode="auto">
          <a:xfrm>
            <a:off x="4398673" y="1842798"/>
            <a:ext cx="728662" cy="279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Rectangle 13"/>
          <p:cNvSpPr>
            <a:spLocks noChangeArrowheads="1"/>
          </p:cNvSpPr>
          <p:nvPr/>
        </p:nvSpPr>
        <p:spPr bwMode="auto">
          <a:xfrm>
            <a:off x="3262023" y="1830098"/>
            <a:ext cx="1133475" cy="3286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Freeform 15"/>
          <p:cNvSpPr>
            <a:spLocks/>
          </p:cNvSpPr>
          <p:nvPr/>
        </p:nvSpPr>
        <p:spPr bwMode="auto">
          <a:xfrm>
            <a:off x="1868198" y="2095210"/>
            <a:ext cx="1403350" cy="2935288"/>
          </a:xfrm>
          <a:custGeom>
            <a:avLst/>
            <a:gdLst>
              <a:gd name="T0" fmla="*/ 688975 w 884"/>
              <a:gd name="T1" fmla="*/ 217488 h 1849"/>
              <a:gd name="T2" fmla="*/ 523875 w 884"/>
              <a:gd name="T3" fmla="*/ 557213 h 1849"/>
              <a:gd name="T4" fmla="*/ 401637 w 884"/>
              <a:gd name="T5" fmla="*/ 1384300 h 1849"/>
              <a:gd name="T6" fmla="*/ 776287 w 884"/>
              <a:gd name="T7" fmla="*/ 2246313 h 1849"/>
              <a:gd name="T8" fmla="*/ 1403350 w 884"/>
              <a:gd name="T9" fmla="*/ 2770188 h 1849"/>
              <a:gd name="T10" fmla="*/ 1393825 w 884"/>
              <a:gd name="T11" fmla="*/ 2935288 h 1849"/>
              <a:gd name="T12" fmla="*/ 1019175 w 884"/>
              <a:gd name="T13" fmla="*/ 2752726 h 1849"/>
              <a:gd name="T14" fmla="*/ 304800 w 884"/>
              <a:gd name="T15" fmla="*/ 2098676 h 1849"/>
              <a:gd name="T16" fmla="*/ 0 w 884"/>
              <a:gd name="T17" fmla="*/ 896938 h 1849"/>
              <a:gd name="T18" fmla="*/ 444500 w 884"/>
              <a:gd name="T19" fmla="*/ 0 h 18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4"/>
              <a:gd name="T31" fmla="*/ 0 h 1849"/>
              <a:gd name="T32" fmla="*/ 884 w 884"/>
              <a:gd name="T33" fmla="*/ 1849 h 18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4" h="1849">
                <a:moveTo>
                  <a:pt x="434" y="137"/>
                </a:moveTo>
                <a:lnTo>
                  <a:pt x="330" y="351"/>
                </a:lnTo>
                <a:lnTo>
                  <a:pt x="253" y="872"/>
                </a:lnTo>
                <a:lnTo>
                  <a:pt x="489" y="1415"/>
                </a:lnTo>
                <a:lnTo>
                  <a:pt x="884" y="1745"/>
                </a:lnTo>
                <a:lnTo>
                  <a:pt x="878" y="1849"/>
                </a:lnTo>
                <a:lnTo>
                  <a:pt x="642" y="1734"/>
                </a:lnTo>
                <a:lnTo>
                  <a:pt x="192" y="1322"/>
                </a:lnTo>
                <a:lnTo>
                  <a:pt x="0" y="565"/>
                </a:lnTo>
                <a:lnTo>
                  <a:pt x="280" y="0"/>
                </a:ln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Freeform 17"/>
          <p:cNvSpPr>
            <a:spLocks/>
          </p:cNvSpPr>
          <p:nvPr/>
        </p:nvSpPr>
        <p:spPr bwMode="auto">
          <a:xfrm>
            <a:off x="2598448" y="2838160"/>
            <a:ext cx="4187825" cy="2493963"/>
          </a:xfrm>
          <a:custGeom>
            <a:avLst/>
            <a:gdLst>
              <a:gd name="T0" fmla="*/ 4187825 w 2276"/>
              <a:gd name="T1" fmla="*/ 2493963 h 2340"/>
              <a:gd name="T2" fmla="*/ 3146388 w 2276"/>
              <a:gd name="T3" fmla="*/ 1589102 h 2340"/>
              <a:gd name="T4" fmla="*/ 1703834 w 2276"/>
              <a:gd name="T5" fmla="*/ 1164915 h 2340"/>
              <a:gd name="T6" fmla="*/ 0 w 2276"/>
              <a:gd name="T7" fmla="*/ 0 h 2340"/>
              <a:gd name="T8" fmla="*/ 0 60000 65536"/>
              <a:gd name="T9" fmla="*/ 0 60000 65536"/>
              <a:gd name="T10" fmla="*/ 0 60000 65536"/>
              <a:gd name="T11" fmla="*/ 0 60000 65536"/>
              <a:gd name="T12" fmla="*/ 0 w 2276"/>
              <a:gd name="T13" fmla="*/ 0 h 2340"/>
              <a:gd name="T14" fmla="*/ 2276 w 2276"/>
              <a:gd name="T15" fmla="*/ 2340 h 2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6" h="2340">
                <a:moveTo>
                  <a:pt x="2276" y="2340"/>
                </a:moveTo>
                <a:cubicBezTo>
                  <a:pt x="2105" y="2019"/>
                  <a:pt x="1935" y="1699"/>
                  <a:pt x="1710" y="1491"/>
                </a:cubicBezTo>
                <a:cubicBezTo>
                  <a:pt x="1485" y="1283"/>
                  <a:pt x="1211" y="1341"/>
                  <a:pt x="926" y="1093"/>
                </a:cubicBezTo>
                <a:cubicBezTo>
                  <a:pt x="641" y="845"/>
                  <a:pt x="320" y="422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Freeform 18"/>
          <p:cNvSpPr>
            <a:spLocks/>
          </p:cNvSpPr>
          <p:nvPr/>
        </p:nvSpPr>
        <p:spPr bwMode="auto">
          <a:xfrm>
            <a:off x="2401598" y="1868198"/>
            <a:ext cx="852487" cy="427037"/>
          </a:xfrm>
          <a:custGeom>
            <a:avLst/>
            <a:gdLst>
              <a:gd name="T0" fmla="*/ 852487 w 526"/>
              <a:gd name="T1" fmla="*/ 236537 h 269"/>
              <a:gd name="T2" fmla="*/ 844384 w 526"/>
              <a:gd name="T3" fmla="*/ 0 h 269"/>
              <a:gd name="T4" fmla="*/ 0 w 526"/>
              <a:gd name="T5" fmla="*/ 287337 h 269"/>
              <a:gd name="T6" fmla="*/ 132897 w 526"/>
              <a:gd name="T7" fmla="*/ 427037 h 269"/>
              <a:gd name="T8" fmla="*/ 852487 w 526"/>
              <a:gd name="T9" fmla="*/ 23653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6"/>
              <a:gd name="T16" fmla="*/ 0 h 269"/>
              <a:gd name="T17" fmla="*/ 526 w 52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6" h="269">
                <a:moveTo>
                  <a:pt x="526" y="149"/>
                </a:moveTo>
                <a:lnTo>
                  <a:pt x="521" y="0"/>
                </a:lnTo>
                <a:lnTo>
                  <a:pt x="0" y="181"/>
                </a:lnTo>
                <a:lnTo>
                  <a:pt x="82" y="269"/>
                </a:lnTo>
                <a:lnTo>
                  <a:pt x="526" y="14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32"/>
          <p:cNvSpPr>
            <a:spLocks noChangeAspect="1" noChangeArrowheads="1"/>
          </p:cNvSpPr>
          <p:nvPr/>
        </p:nvSpPr>
        <p:spPr bwMode="auto">
          <a:xfrm>
            <a:off x="5965825" y="4271963"/>
            <a:ext cx="74613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33"/>
          <p:cNvSpPr>
            <a:spLocks noChangeAspect="1" noChangeArrowheads="1"/>
          </p:cNvSpPr>
          <p:nvPr/>
        </p:nvSpPr>
        <p:spPr bwMode="auto">
          <a:xfrm>
            <a:off x="5619750" y="3965575"/>
            <a:ext cx="150813" cy="153988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val 34"/>
          <p:cNvSpPr>
            <a:spLocks noChangeAspect="1" noChangeArrowheads="1"/>
          </p:cNvSpPr>
          <p:nvPr/>
        </p:nvSpPr>
        <p:spPr bwMode="auto">
          <a:xfrm>
            <a:off x="5776913" y="4200525"/>
            <a:ext cx="123825" cy="1270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6553200" y="4970463"/>
            <a:ext cx="88900" cy="88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672263" y="4824413"/>
            <a:ext cx="185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Brauner Zwerg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417090" y="4392613"/>
            <a:ext cx="160222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 Kontraktion</a:t>
            </a: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7311736" y="2890261"/>
            <a:ext cx="2386013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</a:rPr>
              <a:t>1 Interstellare Wolke</a:t>
            </a: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4562475" y="4271963"/>
            <a:ext cx="120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23"/>
                </a:solidFill>
                <a:effectLst/>
                <a:uLnTx/>
                <a:uFillTx/>
              </a:rPr>
              <a:t>3 Sonne</a:t>
            </a:r>
          </a:p>
        </p:txBody>
      </p:sp>
      <p:sp>
        <p:nvSpPr>
          <p:cNvPr id="39" name="Freihandform 38"/>
          <p:cNvSpPr/>
          <p:nvPr/>
        </p:nvSpPr>
        <p:spPr bwMode="auto">
          <a:xfrm>
            <a:off x="4806766" y="2838450"/>
            <a:ext cx="1487396" cy="1384025"/>
          </a:xfrm>
          <a:custGeom>
            <a:avLst/>
            <a:gdLst>
              <a:gd name="connsiteX0" fmla="*/ 241484 w 1487396"/>
              <a:gd name="connsiteY0" fmla="*/ 1271588 h 1384025"/>
              <a:gd name="connsiteX1" fmla="*/ 231959 w 1487396"/>
              <a:gd name="connsiteY1" fmla="*/ 1257300 h 1384025"/>
              <a:gd name="connsiteX2" fmla="*/ 231959 w 1487396"/>
              <a:gd name="connsiteY2" fmla="*/ 1171575 h 1384025"/>
              <a:gd name="connsiteX3" fmla="*/ 260534 w 1487396"/>
              <a:gd name="connsiteY3" fmla="*/ 1157288 h 1384025"/>
              <a:gd name="connsiteX4" fmla="*/ 289109 w 1487396"/>
              <a:gd name="connsiteY4" fmla="*/ 1133475 h 1384025"/>
              <a:gd name="connsiteX5" fmla="*/ 308159 w 1487396"/>
              <a:gd name="connsiteY5" fmla="*/ 1119188 h 1384025"/>
              <a:gd name="connsiteX6" fmla="*/ 351022 w 1487396"/>
              <a:gd name="connsiteY6" fmla="*/ 1081088 h 1384025"/>
              <a:gd name="connsiteX7" fmla="*/ 384359 w 1487396"/>
              <a:gd name="connsiteY7" fmla="*/ 1071563 h 1384025"/>
              <a:gd name="connsiteX8" fmla="*/ 398647 w 1487396"/>
              <a:gd name="connsiteY8" fmla="*/ 1062038 h 1384025"/>
              <a:gd name="connsiteX9" fmla="*/ 455797 w 1487396"/>
              <a:gd name="connsiteY9" fmla="*/ 1052513 h 1384025"/>
              <a:gd name="connsiteX10" fmla="*/ 484372 w 1487396"/>
              <a:gd name="connsiteY10" fmla="*/ 1047750 h 1384025"/>
              <a:gd name="connsiteX11" fmla="*/ 498659 w 1487396"/>
              <a:gd name="connsiteY11" fmla="*/ 1042988 h 1384025"/>
              <a:gd name="connsiteX12" fmla="*/ 517709 w 1487396"/>
              <a:gd name="connsiteY12" fmla="*/ 1038225 h 1384025"/>
              <a:gd name="connsiteX13" fmla="*/ 546284 w 1487396"/>
              <a:gd name="connsiteY13" fmla="*/ 1033463 h 1384025"/>
              <a:gd name="connsiteX14" fmla="*/ 574859 w 1487396"/>
              <a:gd name="connsiteY14" fmla="*/ 1023938 h 1384025"/>
              <a:gd name="connsiteX15" fmla="*/ 617722 w 1487396"/>
              <a:gd name="connsiteY15" fmla="*/ 1014413 h 1384025"/>
              <a:gd name="connsiteX16" fmla="*/ 660584 w 1487396"/>
              <a:gd name="connsiteY16" fmla="*/ 995363 h 1384025"/>
              <a:gd name="connsiteX17" fmla="*/ 698684 w 1487396"/>
              <a:gd name="connsiteY17" fmla="*/ 981075 h 1384025"/>
              <a:gd name="connsiteX18" fmla="*/ 755834 w 1487396"/>
              <a:gd name="connsiteY18" fmla="*/ 976313 h 1384025"/>
              <a:gd name="connsiteX19" fmla="*/ 789172 w 1487396"/>
              <a:gd name="connsiteY19" fmla="*/ 971550 h 1384025"/>
              <a:gd name="connsiteX20" fmla="*/ 803459 w 1487396"/>
              <a:gd name="connsiteY20" fmla="*/ 962025 h 1384025"/>
              <a:gd name="connsiteX21" fmla="*/ 817747 w 1487396"/>
              <a:gd name="connsiteY21" fmla="*/ 947738 h 1384025"/>
              <a:gd name="connsiteX22" fmla="*/ 855847 w 1487396"/>
              <a:gd name="connsiteY22" fmla="*/ 933450 h 1384025"/>
              <a:gd name="connsiteX23" fmla="*/ 898709 w 1487396"/>
              <a:gd name="connsiteY23" fmla="*/ 904875 h 1384025"/>
              <a:gd name="connsiteX24" fmla="*/ 912997 w 1487396"/>
              <a:gd name="connsiteY24" fmla="*/ 895350 h 1384025"/>
              <a:gd name="connsiteX25" fmla="*/ 941572 w 1487396"/>
              <a:gd name="connsiteY25" fmla="*/ 866775 h 1384025"/>
              <a:gd name="connsiteX26" fmla="*/ 951097 w 1487396"/>
              <a:gd name="connsiteY26" fmla="*/ 852488 h 1384025"/>
              <a:gd name="connsiteX27" fmla="*/ 965384 w 1487396"/>
              <a:gd name="connsiteY27" fmla="*/ 847725 h 1384025"/>
              <a:gd name="connsiteX28" fmla="*/ 984434 w 1487396"/>
              <a:gd name="connsiteY28" fmla="*/ 819150 h 1384025"/>
              <a:gd name="connsiteX29" fmla="*/ 989197 w 1487396"/>
              <a:gd name="connsiteY29" fmla="*/ 804863 h 1384025"/>
              <a:gd name="connsiteX30" fmla="*/ 1017772 w 1487396"/>
              <a:gd name="connsiteY30" fmla="*/ 785813 h 1384025"/>
              <a:gd name="connsiteX31" fmla="*/ 1051109 w 1487396"/>
              <a:gd name="connsiteY31" fmla="*/ 747713 h 1384025"/>
              <a:gd name="connsiteX32" fmla="*/ 1079684 w 1487396"/>
              <a:gd name="connsiteY32" fmla="*/ 728663 h 1384025"/>
              <a:gd name="connsiteX33" fmla="*/ 1084447 w 1487396"/>
              <a:gd name="connsiteY33" fmla="*/ 714375 h 1384025"/>
              <a:gd name="connsiteX34" fmla="*/ 1117784 w 1487396"/>
              <a:gd name="connsiteY34" fmla="*/ 671513 h 1384025"/>
              <a:gd name="connsiteX35" fmla="*/ 1132072 w 1487396"/>
              <a:gd name="connsiteY35" fmla="*/ 642938 h 1384025"/>
              <a:gd name="connsiteX36" fmla="*/ 1146359 w 1487396"/>
              <a:gd name="connsiteY36" fmla="*/ 628650 h 1384025"/>
              <a:gd name="connsiteX37" fmla="*/ 1155884 w 1487396"/>
              <a:gd name="connsiteY37" fmla="*/ 614363 h 1384025"/>
              <a:gd name="connsiteX38" fmla="*/ 1160647 w 1487396"/>
              <a:gd name="connsiteY38" fmla="*/ 600075 h 1384025"/>
              <a:gd name="connsiteX39" fmla="*/ 1174934 w 1487396"/>
              <a:gd name="connsiteY39" fmla="*/ 590550 h 1384025"/>
              <a:gd name="connsiteX40" fmla="*/ 1189222 w 1487396"/>
              <a:gd name="connsiteY40" fmla="*/ 561975 h 1384025"/>
              <a:gd name="connsiteX41" fmla="*/ 1203509 w 1487396"/>
              <a:gd name="connsiteY41" fmla="*/ 552450 h 1384025"/>
              <a:gd name="connsiteX42" fmla="*/ 1213034 w 1487396"/>
              <a:gd name="connsiteY42" fmla="*/ 538163 h 1384025"/>
              <a:gd name="connsiteX43" fmla="*/ 1227322 w 1487396"/>
              <a:gd name="connsiteY43" fmla="*/ 528638 h 1384025"/>
              <a:gd name="connsiteX44" fmla="*/ 1241609 w 1487396"/>
              <a:gd name="connsiteY44" fmla="*/ 514350 h 1384025"/>
              <a:gd name="connsiteX45" fmla="*/ 1265422 w 1487396"/>
              <a:gd name="connsiteY45" fmla="*/ 481013 h 1384025"/>
              <a:gd name="connsiteX46" fmla="*/ 1279709 w 1487396"/>
              <a:gd name="connsiteY46" fmla="*/ 457200 h 1384025"/>
              <a:gd name="connsiteX47" fmla="*/ 1284472 w 1487396"/>
              <a:gd name="connsiteY47" fmla="*/ 438150 h 1384025"/>
              <a:gd name="connsiteX48" fmla="*/ 1298759 w 1487396"/>
              <a:gd name="connsiteY48" fmla="*/ 423863 h 1384025"/>
              <a:gd name="connsiteX49" fmla="*/ 1327334 w 1487396"/>
              <a:gd name="connsiteY49" fmla="*/ 390525 h 1384025"/>
              <a:gd name="connsiteX50" fmla="*/ 1341622 w 1487396"/>
              <a:gd name="connsiteY50" fmla="*/ 361950 h 1384025"/>
              <a:gd name="connsiteX51" fmla="*/ 1351147 w 1487396"/>
              <a:gd name="connsiteY51" fmla="*/ 342900 h 1384025"/>
              <a:gd name="connsiteX52" fmla="*/ 1355909 w 1487396"/>
              <a:gd name="connsiteY52" fmla="*/ 328613 h 1384025"/>
              <a:gd name="connsiteX53" fmla="*/ 1370197 w 1487396"/>
              <a:gd name="connsiteY53" fmla="*/ 314325 h 1384025"/>
              <a:gd name="connsiteX54" fmla="*/ 1384484 w 1487396"/>
              <a:gd name="connsiteY54" fmla="*/ 285750 h 1384025"/>
              <a:gd name="connsiteX55" fmla="*/ 1389247 w 1487396"/>
              <a:gd name="connsiteY55" fmla="*/ 271463 h 1384025"/>
              <a:gd name="connsiteX56" fmla="*/ 1403534 w 1487396"/>
              <a:gd name="connsiteY56" fmla="*/ 257175 h 1384025"/>
              <a:gd name="connsiteX57" fmla="*/ 1427347 w 1487396"/>
              <a:gd name="connsiteY57" fmla="*/ 228600 h 1384025"/>
              <a:gd name="connsiteX58" fmla="*/ 1446397 w 1487396"/>
              <a:gd name="connsiteY58" fmla="*/ 185738 h 1384025"/>
              <a:gd name="connsiteX59" fmla="*/ 1465447 w 1487396"/>
              <a:gd name="connsiteY59" fmla="*/ 157163 h 1384025"/>
              <a:gd name="connsiteX60" fmla="*/ 1474972 w 1487396"/>
              <a:gd name="connsiteY60" fmla="*/ 128588 h 1384025"/>
              <a:gd name="connsiteX61" fmla="*/ 1484497 w 1487396"/>
              <a:gd name="connsiteY61" fmla="*/ 95250 h 1384025"/>
              <a:gd name="connsiteX62" fmla="*/ 1479734 w 1487396"/>
              <a:gd name="connsiteY62" fmla="*/ 38100 h 1384025"/>
              <a:gd name="connsiteX63" fmla="*/ 1451159 w 1487396"/>
              <a:gd name="connsiteY63" fmla="*/ 19050 h 1384025"/>
              <a:gd name="connsiteX64" fmla="*/ 1436872 w 1487396"/>
              <a:gd name="connsiteY64" fmla="*/ 9525 h 1384025"/>
              <a:gd name="connsiteX65" fmla="*/ 1422584 w 1487396"/>
              <a:gd name="connsiteY65" fmla="*/ 0 h 1384025"/>
              <a:gd name="connsiteX66" fmla="*/ 1374959 w 1487396"/>
              <a:gd name="connsiteY66" fmla="*/ 9525 h 1384025"/>
              <a:gd name="connsiteX67" fmla="*/ 1360672 w 1487396"/>
              <a:gd name="connsiteY67" fmla="*/ 19050 h 1384025"/>
              <a:gd name="connsiteX68" fmla="*/ 1351147 w 1487396"/>
              <a:gd name="connsiteY68" fmla="*/ 33338 h 1384025"/>
              <a:gd name="connsiteX69" fmla="*/ 1346384 w 1487396"/>
              <a:gd name="connsiteY69" fmla="*/ 47625 h 1384025"/>
              <a:gd name="connsiteX70" fmla="*/ 1327334 w 1487396"/>
              <a:gd name="connsiteY70" fmla="*/ 76200 h 1384025"/>
              <a:gd name="connsiteX71" fmla="*/ 1303522 w 1487396"/>
              <a:gd name="connsiteY71" fmla="*/ 119063 h 1384025"/>
              <a:gd name="connsiteX72" fmla="*/ 1293997 w 1487396"/>
              <a:gd name="connsiteY72" fmla="*/ 133350 h 1384025"/>
              <a:gd name="connsiteX73" fmla="*/ 1270184 w 1487396"/>
              <a:gd name="connsiteY73" fmla="*/ 176213 h 1384025"/>
              <a:gd name="connsiteX74" fmla="*/ 1255897 w 1487396"/>
              <a:gd name="connsiteY74" fmla="*/ 185738 h 1384025"/>
              <a:gd name="connsiteX75" fmla="*/ 1241609 w 1487396"/>
              <a:gd name="connsiteY75" fmla="*/ 214313 h 1384025"/>
              <a:gd name="connsiteX76" fmla="*/ 1227322 w 1487396"/>
              <a:gd name="connsiteY76" fmla="*/ 219075 h 1384025"/>
              <a:gd name="connsiteX77" fmla="*/ 1208272 w 1487396"/>
              <a:gd name="connsiteY77" fmla="*/ 247650 h 1384025"/>
              <a:gd name="connsiteX78" fmla="*/ 1198747 w 1487396"/>
              <a:gd name="connsiteY78" fmla="*/ 261938 h 1384025"/>
              <a:gd name="connsiteX79" fmla="*/ 1193984 w 1487396"/>
              <a:gd name="connsiteY79" fmla="*/ 276225 h 1384025"/>
              <a:gd name="connsiteX80" fmla="*/ 1179697 w 1487396"/>
              <a:gd name="connsiteY80" fmla="*/ 280988 h 1384025"/>
              <a:gd name="connsiteX81" fmla="*/ 1160647 w 1487396"/>
              <a:gd name="connsiteY81" fmla="*/ 309563 h 1384025"/>
              <a:gd name="connsiteX82" fmla="*/ 1127309 w 1487396"/>
              <a:gd name="connsiteY82" fmla="*/ 352425 h 1384025"/>
              <a:gd name="connsiteX83" fmla="*/ 1117784 w 1487396"/>
              <a:gd name="connsiteY83" fmla="*/ 366713 h 1384025"/>
              <a:gd name="connsiteX84" fmla="*/ 1108259 w 1487396"/>
              <a:gd name="connsiteY84" fmla="*/ 381000 h 1384025"/>
              <a:gd name="connsiteX85" fmla="*/ 1093972 w 1487396"/>
              <a:gd name="connsiteY85" fmla="*/ 409575 h 1384025"/>
              <a:gd name="connsiteX86" fmla="*/ 1079684 w 1487396"/>
              <a:gd name="connsiteY86" fmla="*/ 419100 h 1384025"/>
              <a:gd name="connsiteX87" fmla="*/ 1070159 w 1487396"/>
              <a:gd name="connsiteY87" fmla="*/ 433388 h 1384025"/>
              <a:gd name="connsiteX88" fmla="*/ 1065397 w 1487396"/>
              <a:gd name="connsiteY88" fmla="*/ 447675 h 1384025"/>
              <a:gd name="connsiteX89" fmla="*/ 1046347 w 1487396"/>
              <a:gd name="connsiteY89" fmla="*/ 476250 h 1384025"/>
              <a:gd name="connsiteX90" fmla="*/ 1036822 w 1487396"/>
              <a:gd name="connsiteY90" fmla="*/ 490538 h 1384025"/>
              <a:gd name="connsiteX91" fmla="*/ 1027297 w 1487396"/>
              <a:gd name="connsiteY91" fmla="*/ 504825 h 1384025"/>
              <a:gd name="connsiteX92" fmla="*/ 1017772 w 1487396"/>
              <a:gd name="connsiteY92" fmla="*/ 519113 h 1384025"/>
              <a:gd name="connsiteX93" fmla="*/ 1003484 w 1487396"/>
              <a:gd name="connsiteY93" fmla="*/ 523875 h 1384025"/>
              <a:gd name="connsiteX94" fmla="*/ 993959 w 1487396"/>
              <a:gd name="connsiteY94" fmla="*/ 538163 h 1384025"/>
              <a:gd name="connsiteX95" fmla="*/ 989197 w 1487396"/>
              <a:gd name="connsiteY95" fmla="*/ 552450 h 1384025"/>
              <a:gd name="connsiteX96" fmla="*/ 960622 w 1487396"/>
              <a:gd name="connsiteY96" fmla="*/ 571500 h 1384025"/>
              <a:gd name="connsiteX97" fmla="*/ 946334 w 1487396"/>
              <a:gd name="connsiteY97" fmla="*/ 600075 h 1384025"/>
              <a:gd name="connsiteX98" fmla="*/ 932047 w 1487396"/>
              <a:gd name="connsiteY98" fmla="*/ 609600 h 1384025"/>
              <a:gd name="connsiteX99" fmla="*/ 908234 w 1487396"/>
              <a:gd name="connsiteY99" fmla="*/ 633413 h 1384025"/>
              <a:gd name="connsiteX100" fmla="*/ 884422 w 1487396"/>
              <a:gd name="connsiteY100" fmla="*/ 657225 h 1384025"/>
              <a:gd name="connsiteX101" fmla="*/ 860609 w 1487396"/>
              <a:gd name="connsiteY101" fmla="*/ 700088 h 1384025"/>
              <a:gd name="connsiteX102" fmla="*/ 832034 w 1487396"/>
              <a:gd name="connsiteY102" fmla="*/ 719138 h 1384025"/>
              <a:gd name="connsiteX103" fmla="*/ 808222 w 1487396"/>
              <a:gd name="connsiteY103" fmla="*/ 738188 h 1384025"/>
              <a:gd name="connsiteX104" fmla="*/ 779647 w 1487396"/>
              <a:gd name="connsiteY104" fmla="*/ 757238 h 1384025"/>
              <a:gd name="connsiteX105" fmla="*/ 746309 w 1487396"/>
              <a:gd name="connsiteY105" fmla="*/ 776288 h 1384025"/>
              <a:gd name="connsiteX106" fmla="*/ 732022 w 1487396"/>
              <a:gd name="connsiteY106" fmla="*/ 790575 h 1384025"/>
              <a:gd name="connsiteX107" fmla="*/ 689159 w 1487396"/>
              <a:gd name="connsiteY107" fmla="*/ 814388 h 1384025"/>
              <a:gd name="connsiteX108" fmla="*/ 660584 w 1487396"/>
              <a:gd name="connsiteY108" fmla="*/ 838200 h 1384025"/>
              <a:gd name="connsiteX109" fmla="*/ 632009 w 1487396"/>
              <a:gd name="connsiteY109" fmla="*/ 862013 h 1384025"/>
              <a:gd name="connsiteX110" fmla="*/ 603434 w 1487396"/>
              <a:gd name="connsiteY110" fmla="*/ 871538 h 1384025"/>
              <a:gd name="connsiteX111" fmla="*/ 589147 w 1487396"/>
              <a:gd name="connsiteY111" fmla="*/ 876300 h 1384025"/>
              <a:gd name="connsiteX112" fmla="*/ 574859 w 1487396"/>
              <a:gd name="connsiteY112" fmla="*/ 881063 h 1384025"/>
              <a:gd name="connsiteX113" fmla="*/ 555809 w 1487396"/>
              <a:gd name="connsiteY113" fmla="*/ 885825 h 1384025"/>
              <a:gd name="connsiteX114" fmla="*/ 512947 w 1487396"/>
              <a:gd name="connsiteY114" fmla="*/ 900113 h 1384025"/>
              <a:gd name="connsiteX115" fmla="*/ 455797 w 1487396"/>
              <a:gd name="connsiteY115" fmla="*/ 904875 h 1384025"/>
              <a:gd name="connsiteX116" fmla="*/ 431984 w 1487396"/>
              <a:gd name="connsiteY116" fmla="*/ 909638 h 1384025"/>
              <a:gd name="connsiteX117" fmla="*/ 398647 w 1487396"/>
              <a:gd name="connsiteY117" fmla="*/ 914400 h 1384025"/>
              <a:gd name="connsiteX118" fmla="*/ 379597 w 1487396"/>
              <a:gd name="connsiteY118" fmla="*/ 919163 h 1384025"/>
              <a:gd name="connsiteX119" fmla="*/ 327209 w 1487396"/>
              <a:gd name="connsiteY119" fmla="*/ 923925 h 1384025"/>
              <a:gd name="connsiteX120" fmla="*/ 312922 w 1487396"/>
              <a:gd name="connsiteY120" fmla="*/ 928688 h 1384025"/>
              <a:gd name="connsiteX121" fmla="*/ 274822 w 1487396"/>
              <a:gd name="connsiteY121" fmla="*/ 947738 h 1384025"/>
              <a:gd name="connsiteX122" fmla="*/ 255772 w 1487396"/>
              <a:gd name="connsiteY122" fmla="*/ 952500 h 1384025"/>
              <a:gd name="connsiteX123" fmla="*/ 227197 w 1487396"/>
              <a:gd name="connsiteY123" fmla="*/ 962025 h 1384025"/>
              <a:gd name="connsiteX124" fmla="*/ 212909 w 1487396"/>
              <a:gd name="connsiteY124" fmla="*/ 966788 h 1384025"/>
              <a:gd name="connsiteX125" fmla="*/ 198622 w 1487396"/>
              <a:gd name="connsiteY125" fmla="*/ 976313 h 1384025"/>
              <a:gd name="connsiteX126" fmla="*/ 170047 w 1487396"/>
              <a:gd name="connsiteY126" fmla="*/ 985838 h 1384025"/>
              <a:gd name="connsiteX127" fmla="*/ 150997 w 1487396"/>
              <a:gd name="connsiteY127" fmla="*/ 995363 h 1384025"/>
              <a:gd name="connsiteX128" fmla="*/ 122422 w 1487396"/>
              <a:gd name="connsiteY128" fmla="*/ 1019175 h 1384025"/>
              <a:gd name="connsiteX129" fmla="*/ 112897 w 1487396"/>
              <a:gd name="connsiteY129" fmla="*/ 1033463 h 1384025"/>
              <a:gd name="connsiteX130" fmla="*/ 84322 w 1487396"/>
              <a:gd name="connsiteY130" fmla="*/ 1042988 h 1384025"/>
              <a:gd name="connsiteX131" fmla="*/ 41459 w 1487396"/>
              <a:gd name="connsiteY131" fmla="*/ 1066800 h 1384025"/>
              <a:gd name="connsiteX132" fmla="*/ 31934 w 1487396"/>
              <a:gd name="connsiteY132" fmla="*/ 1081088 h 1384025"/>
              <a:gd name="connsiteX133" fmla="*/ 17647 w 1487396"/>
              <a:gd name="connsiteY133" fmla="*/ 1090613 h 1384025"/>
              <a:gd name="connsiteX134" fmla="*/ 12884 w 1487396"/>
              <a:gd name="connsiteY134" fmla="*/ 1104900 h 1384025"/>
              <a:gd name="connsiteX135" fmla="*/ 12884 w 1487396"/>
              <a:gd name="connsiteY135" fmla="*/ 1257300 h 1384025"/>
              <a:gd name="connsiteX136" fmla="*/ 27172 w 1487396"/>
              <a:gd name="connsiteY136" fmla="*/ 1262063 h 1384025"/>
              <a:gd name="connsiteX137" fmla="*/ 55747 w 1487396"/>
              <a:gd name="connsiteY137" fmla="*/ 1276350 h 1384025"/>
              <a:gd name="connsiteX138" fmla="*/ 84322 w 1487396"/>
              <a:gd name="connsiteY138" fmla="*/ 1295400 h 1384025"/>
              <a:gd name="connsiteX139" fmla="*/ 98609 w 1487396"/>
              <a:gd name="connsiteY139" fmla="*/ 1304925 h 1384025"/>
              <a:gd name="connsiteX140" fmla="*/ 108134 w 1487396"/>
              <a:gd name="connsiteY140" fmla="*/ 1319213 h 1384025"/>
              <a:gd name="connsiteX141" fmla="*/ 136709 w 1487396"/>
              <a:gd name="connsiteY141" fmla="*/ 1328738 h 1384025"/>
              <a:gd name="connsiteX142" fmla="*/ 146234 w 1487396"/>
              <a:gd name="connsiteY142" fmla="*/ 1343025 h 1384025"/>
              <a:gd name="connsiteX143" fmla="*/ 160522 w 1487396"/>
              <a:gd name="connsiteY143" fmla="*/ 1347788 h 1384025"/>
              <a:gd name="connsiteX144" fmla="*/ 174809 w 1487396"/>
              <a:gd name="connsiteY144" fmla="*/ 1357313 h 1384025"/>
              <a:gd name="connsiteX145" fmla="*/ 208147 w 1487396"/>
              <a:gd name="connsiteY145" fmla="*/ 1366838 h 1384025"/>
              <a:gd name="connsiteX146" fmla="*/ 236722 w 1487396"/>
              <a:gd name="connsiteY146" fmla="*/ 1376363 h 1384025"/>
              <a:gd name="connsiteX147" fmla="*/ 322447 w 1487396"/>
              <a:gd name="connsiteY147" fmla="*/ 1362075 h 1384025"/>
              <a:gd name="connsiteX148" fmla="*/ 331972 w 1487396"/>
              <a:gd name="connsiteY148" fmla="*/ 1347788 h 1384025"/>
              <a:gd name="connsiteX149" fmla="*/ 341497 w 1487396"/>
              <a:gd name="connsiteY149" fmla="*/ 1300163 h 1384025"/>
              <a:gd name="connsiteX0" fmla="*/ 241484 w 1487396"/>
              <a:gd name="connsiteY0" fmla="*/ 1271588 h 1384025"/>
              <a:gd name="connsiteX1" fmla="*/ 308159 w 1487396"/>
              <a:gd name="connsiteY1" fmla="*/ 1304925 h 1384025"/>
              <a:gd name="connsiteX2" fmla="*/ 231959 w 1487396"/>
              <a:gd name="connsiteY2" fmla="*/ 1171575 h 1384025"/>
              <a:gd name="connsiteX3" fmla="*/ 260534 w 1487396"/>
              <a:gd name="connsiteY3" fmla="*/ 1157288 h 1384025"/>
              <a:gd name="connsiteX4" fmla="*/ 289109 w 1487396"/>
              <a:gd name="connsiteY4" fmla="*/ 1133475 h 1384025"/>
              <a:gd name="connsiteX5" fmla="*/ 308159 w 1487396"/>
              <a:gd name="connsiteY5" fmla="*/ 1119188 h 1384025"/>
              <a:gd name="connsiteX6" fmla="*/ 351022 w 1487396"/>
              <a:gd name="connsiteY6" fmla="*/ 1081088 h 1384025"/>
              <a:gd name="connsiteX7" fmla="*/ 384359 w 1487396"/>
              <a:gd name="connsiteY7" fmla="*/ 1071563 h 1384025"/>
              <a:gd name="connsiteX8" fmla="*/ 398647 w 1487396"/>
              <a:gd name="connsiteY8" fmla="*/ 1062038 h 1384025"/>
              <a:gd name="connsiteX9" fmla="*/ 455797 w 1487396"/>
              <a:gd name="connsiteY9" fmla="*/ 1052513 h 1384025"/>
              <a:gd name="connsiteX10" fmla="*/ 484372 w 1487396"/>
              <a:gd name="connsiteY10" fmla="*/ 1047750 h 1384025"/>
              <a:gd name="connsiteX11" fmla="*/ 498659 w 1487396"/>
              <a:gd name="connsiteY11" fmla="*/ 1042988 h 1384025"/>
              <a:gd name="connsiteX12" fmla="*/ 517709 w 1487396"/>
              <a:gd name="connsiteY12" fmla="*/ 1038225 h 1384025"/>
              <a:gd name="connsiteX13" fmla="*/ 546284 w 1487396"/>
              <a:gd name="connsiteY13" fmla="*/ 1033463 h 1384025"/>
              <a:gd name="connsiteX14" fmla="*/ 574859 w 1487396"/>
              <a:gd name="connsiteY14" fmla="*/ 1023938 h 1384025"/>
              <a:gd name="connsiteX15" fmla="*/ 617722 w 1487396"/>
              <a:gd name="connsiteY15" fmla="*/ 1014413 h 1384025"/>
              <a:gd name="connsiteX16" fmla="*/ 660584 w 1487396"/>
              <a:gd name="connsiteY16" fmla="*/ 995363 h 1384025"/>
              <a:gd name="connsiteX17" fmla="*/ 698684 w 1487396"/>
              <a:gd name="connsiteY17" fmla="*/ 981075 h 1384025"/>
              <a:gd name="connsiteX18" fmla="*/ 755834 w 1487396"/>
              <a:gd name="connsiteY18" fmla="*/ 976313 h 1384025"/>
              <a:gd name="connsiteX19" fmla="*/ 789172 w 1487396"/>
              <a:gd name="connsiteY19" fmla="*/ 971550 h 1384025"/>
              <a:gd name="connsiteX20" fmla="*/ 803459 w 1487396"/>
              <a:gd name="connsiteY20" fmla="*/ 962025 h 1384025"/>
              <a:gd name="connsiteX21" fmla="*/ 817747 w 1487396"/>
              <a:gd name="connsiteY21" fmla="*/ 947738 h 1384025"/>
              <a:gd name="connsiteX22" fmla="*/ 855847 w 1487396"/>
              <a:gd name="connsiteY22" fmla="*/ 933450 h 1384025"/>
              <a:gd name="connsiteX23" fmla="*/ 898709 w 1487396"/>
              <a:gd name="connsiteY23" fmla="*/ 904875 h 1384025"/>
              <a:gd name="connsiteX24" fmla="*/ 912997 w 1487396"/>
              <a:gd name="connsiteY24" fmla="*/ 895350 h 1384025"/>
              <a:gd name="connsiteX25" fmla="*/ 941572 w 1487396"/>
              <a:gd name="connsiteY25" fmla="*/ 866775 h 1384025"/>
              <a:gd name="connsiteX26" fmla="*/ 951097 w 1487396"/>
              <a:gd name="connsiteY26" fmla="*/ 852488 h 1384025"/>
              <a:gd name="connsiteX27" fmla="*/ 965384 w 1487396"/>
              <a:gd name="connsiteY27" fmla="*/ 847725 h 1384025"/>
              <a:gd name="connsiteX28" fmla="*/ 984434 w 1487396"/>
              <a:gd name="connsiteY28" fmla="*/ 819150 h 1384025"/>
              <a:gd name="connsiteX29" fmla="*/ 989197 w 1487396"/>
              <a:gd name="connsiteY29" fmla="*/ 804863 h 1384025"/>
              <a:gd name="connsiteX30" fmla="*/ 1017772 w 1487396"/>
              <a:gd name="connsiteY30" fmla="*/ 785813 h 1384025"/>
              <a:gd name="connsiteX31" fmla="*/ 1051109 w 1487396"/>
              <a:gd name="connsiteY31" fmla="*/ 747713 h 1384025"/>
              <a:gd name="connsiteX32" fmla="*/ 1079684 w 1487396"/>
              <a:gd name="connsiteY32" fmla="*/ 728663 h 1384025"/>
              <a:gd name="connsiteX33" fmla="*/ 1084447 w 1487396"/>
              <a:gd name="connsiteY33" fmla="*/ 714375 h 1384025"/>
              <a:gd name="connsiteX34" fmla="*/ 1117784 w 1487396"/>
              <a:gd name="connsiteY34" fmla="*/ 671513 h 1384025"/>
              <a:gd name="connsiteX35" fmla="*/ 1132072 w 1487396"/>
              <a:gd name="connsiteY35" fmla="*/ 642938 h 1384025"/>
              <a:gd name="connsiteX36" fmla="*/ 1146359 w 1487396"/>
              <a:gd name="connsiteY36" fmla="*/ 628650 h 1384025"/>
              <a:gd name="connsiteX37" fmla="*/ 1155884 w 1487396"/>
              <a:gd name="connsiteY37" fmla="*/ 614363 h 1384025"/>
              <a:gd name="connsiteX38" fmla="*/ 1160647 w 1487396"/>
              <a:gd name="connsiteY38" fmla="*/ 600075 h 1384025"/>
              <a:gd name="connsiteX39" fmla="*/ 1174934 w 1487396"/>
              <a:gd name="connsiteY39" fmla="*/ 590550 h 1384025"/>
              <a:gd name="connsiteX40" fmla="*/ 1189222 w 1487396"/>
              <a:gd name="connsiteY40" fmla="*/ 561975 h 1384025"/>
              <a:gd name="connsiteX41" fmla="*/ 1203509 w 1487396"/>
              <a:gd name="connsiteY41" fmla="*/ 552450 h 1384025"/>
              <a:gd name="connsiteX42" fmla="*/ 1213034 w 1487396"/>
              <a:gd name="connsiteY42" fmla="*/ 538163 h 1384025"/>
              <a:gd name="connsiteX43" fmla="*/ 1227322 w 1487396"/>
              <a:gd name="connsiteY43" fmla="*/ 528638 h 1384025"/>
              <a:gd name="connsiteX44" fmla="*/ 1241609 w 1487396"/>
              <a:gd name="connsiteY44" fmla="*/ 514350 h 1384025"/>
              <a:gd name="connsiteX45" fmla="*/ 1265422 w 1487396"/>
              <a:gd name="connsiteY45" fmla="*/ 481013 h 1384025"/>
              <a:gd name="connsiteX46" fmla="*/ 1279709 w 1487396"/>
              <a:gd name="connsiteY46" fmla="*/ 457200 h 1384025"/>
              <a:gd name="connsiteX47" fmla="*/ 1284472 w 1487396"/>
              <a:gd name="connsiteY47" fmla="*/ 438150 h 1384025"/>
              <a:gd name="connsiteX48" fmla="*/ 1298759 w 1487396"/>
              <a:gd name="connsiteY48" fmla="*/ 423863 h 1384025"/>
              <a:gd name="connsiteX49" fmla="*/ 1327334 w 1487396"/>
              <a:gd name="connsiteY49" fmla="*/ 390525 h 1384025"/>
              <a:gd name="connsiteX50" fmla="*/ 1341622 w 1487396"/>
              <a:gd name="connsiteY50" fmla="*/ 361950 h 1384025"/>
              <a:gd name="connsiteX51" fmla="*/ 1351147 w 1487396"/>
              <a:gd name="connsiteY51" fmla="*/ 342900 h 1384025"/>
              <a:gd name="connsiteX52" fmla="*/ 1355909 w 1487396"/>
              <a:gd name="connsiteY52" fmla="*/ 328613 h 1384025"/>
              <a:gd name="connsiteX53" fmla="*/ 1370197 w 1487396"/>
              <a:gd name="connsiteY53" fmla="*/ 314325 h 1384025"/>
              <a:gd name="connsiteX54" fmla="*/ 1384484 w 1487396"/>
              <a:gd name="connsiteY54" fmla="*/ 285750 h 1384025"/>
              <a:gd name="connsiteX55" fmla="*/ 1389247 w 1487396"/>
              <a:gd name="connsiteY55" fmla="*/ 271463 h 1384025"/>
              <a:gd name="connsiteX56" fmla="*/ 1403534 w 1487396"/>
              <a:gd name="connsiteY56" fmla="*/ 257175 h 1384025"/>
              <a:gd name="connsiteX57" fmla="*/ 1427347 w 1487396"/>
              <a:gd name="connsiteY57" fmla="*/ 228600 h 1384025"/>
              <a:gd name="connsiteX58" fmla="*/ 1446397 w 1487396"/>
              <a:gd name="connsiteY58" fmla="*/ 185738 h 1384025"/>
              <a:gd name="connsiteX59" fmla="*/ 1465447 w 1487396"/>
              <a:gd name="connsiteY59" fmla="*/ 157163 h 1384025"/>
              <a:gd name="connsiteX60" fmla="*/ 1474972 w 1487396"/>
              <a:gd name="connsiteY60" fmla="*/ 128588 h 1384025"/>
              <a:gd name="connsiteX61" fmla="*/ 1484497 w 1487396"/>
              <a:gd name="connsiteY61" fmla="*/ 95250 h 1384025"/>
              <a:gd name="connsiteX62" fmla="*/ 1479734 w 1487396"/>
              <a:gd name="connsiteY62" fmla="*/ 38100 h 1384025"/>
              <a:gd name="connsiteX63" fmla="*/ 1451159 w 1487396"/>
              <a:gd name="connsiteY63" fmla="*/ 19050 h 1384025"/>
              <a:gd name="connsiteX64" fmla="*/ 1436872 w 1487396"/>
              <a:gd name="connsiteY64" fmla="*/ 9525 h 1384025"/>
              <a:gd name="connsiteX65" fmla="*/ 1422584 w 1487396"/>
              <a:gd name="connsiteY65" fmla="*/ 0 h 1384025"/>
              <a:gd name="connsiteX66" fmla="*/ 1374959 w 1487396"/>
              <a:gd name="connsiteY66" fmla="*/ 9525 h 1384025"/>
              <a:gd name="connsiteX67" fmla="*/ 1360672 w 1487396"/>
              <a:gd name="connsiteY67" fmla="*/ 19050 h 1384025"/>
              <a:gd name="connsiteX68" fmla="*/ 1351147 w 1487396"/>
              <a:gd name="connsiteY68" fmla="*/ 33338 h 1384025"/>
              <a:gd name="connsiteX69" fmla="*/ 1346384 w 1487396"/>
              <a:gd name="connsiteY69" fmla="*/ 47625 h 1384025"/>
              <a:gd name="connsiteX70" fmla="*/ 1327334 w 1487396"/>
              <a:gd name="connsiteY70" fmla="*/ 76200 h 1384025"/>
              <a:gd name="connsiteX71" fmla="*/ 1303522 w 1487396"/>
              <a:gd name="connsiteY71" fmla="*/ 119063 h 1384025"/>
              <a:gd name="connsiteX72" fmla="*/ 1293997 w 1487396"/>
              <a:gd name="connsiteY72" fmla="*/ 133350 h 1384025"/>
              <a:gd name="connsiteX73" fmla="*/ 1270184 w 1487396"/>
              <a:gd name="connsiteY73" fmla="*/ 176213 h 1384025"/>
              <a:gd name="connsiteX74" fmla="*/ 1255897 w 1487396"/>
              <a:gd name="connsiteY74" fmla="*/ 185738 h 1384025"/>
              <a:gd name="connsiteX75" fmla="*/ 1241609 w 1487396"/>
              <a:gd name="connsiteY75" fmla="*/ 214313 h 1384025"/>
              <a:gd name="connsiteX76" fmla="*/ 1227322 w 1487396"/>
              <a:gd name="connsiteY76" fmla="*/ 219075 h 1384025"/>
              <a:gd name="connsiteX77" fmla="*/ 1208272 w 1487396"/>
              <a:gd name="connsiteY77" fmla="*/ 247650 h 1384025"/>
              <a:gd name="connsiteX78" fmla="*/ 1198747 w 1487396"/>
              <a:gd name="connsiteY78" fmla="*/ 261938 h 1384025"/>
              <a:gd name="connsiteX79" fmla="*/ 1193984 w 1487396"/>
              <a:gd name="connsiteY79" fmla="*/ 276225 h 1384025"/>
              <a:gd name="connsiteX80" fmla="*/ 1179697 w 1487396"/>
              <a:gd name="connsiteY80" fmla="*/ 280988 h 1384025"/>
              <a:gd name="connsiteX81" fmla="*/ 1160647 w 1487396"/>
              <a:gd name="connsiteY81" fmla="*/ 309563 h 1384025"/>
              <a:gd name="connsiteX82" fmla="*/ 1127309 w 1487396"/>
              <a:gd name="connsiteY82" fmla="*/ 352425 h 1384025"/>
              <a:gd name="connsiteX83" fmla="*/ 1117784 w 1487396"/>
              <a:gd name="connsiteY83" fmla="*/ 366713 h 1384025"/>
              <a:gd name="connsiteX84" fmla="*/ 1108259 w 1487396"/>
              <a:gd name="connsiteY84" fmla="*/ 381000 h 1384025"/>
              <a:gd name="connsiteX85" fmla="*/ 1093972 w 1487396"/>
              <a:gd name="connsiteY85" fmla="*/ 409575 h 1384025"/>
              <a:gd name="connsiteX86" fmla="*/ 1079684 w 1487396"/>
              <a:gd name="connsiteY86" fmla="*/ 419100 h 1384025"/>
              <a:gd name="connsiteX87" fmla="*/ 1070159 w 1487396"/>
              <a:gd name="connsiteY87" fmla="*/ 433388 h 1384025"/>
              <a:gd name="connsiteX88" fmla="*/ 1065397 w 1487396"/>
              <a:gd name="connsiteY88" fmla="*/ 447675 h 1384025"/>
              <a:gd name="connsiteX89" fmla="*/ 1046347 w 1487396"/>
              <a:gd name="connsiteY89" fmla="*/ 476250 h 1384025"/>
              <a:gd name="connsiteX90" fmla="*/ 1036822 w 1487396"/>
              <a:gd name="connsiteY90" fmla="*/ 490538 h 1384025"/>
              <a:gd name="connsiteX91" fmla="*/ 1027297 w 1487396"/>
              <a:gd name="connsiteY91" fmla="*/ 504825 h 1384025"/>
              <a:gd name="connsiteX92" fmla="*/ 1017772 w 1487396"/>
              <a:gd name="connsiteY92" fmla="*/ 519113 h 1384025"/>
              <a:gd name="connsiteX93" fmla="*/ 1003484 w 1487396"/>
              <a:gd name="connsiteY93" fmla="*/ 523875 h 1384025"/>
              <a:gd name="connsiteX94" fmla="*/ 993959 w 1487396"/>
              <a:gd name="connsiteY94" fmla="*/ 538163 h 1384025"/>
              <a:gd name="connsiteX95" fmla="*/ 989197 w 1487396"/>
              <a:gd name="connsiteY95" fmla="*/ 552450 h 1384025"/>
              <a:gd name="connsiteX96" fmla="*/ 960622 w 1487396"/>
              <a:gd name="connsiteY96" fmla="*/ 571500 h 1384025"/>
              <a:gd name="connsiteX97" fmla="*/ 946334 w 1487396"/>
              <a:gd name="connsiteY97" fmla="*/ 600075 h 1384025"/>
              <a:gd name="connsiteX98" fmla="*/ 932047 w 1487396"/>
              <a:gd name="connsiteY98" fmla="*/ 609600 h 1384025"/>
              <a:gd name="connsiteX99" fmla="*/ 908234 w 1487396"/>
              <a:gd name="connsiteY99" fmla="*/ 633413 h 1384025"/>
              <a:gd name="connsiteX100" fmla="*/ 884422 w 1487396"/>
              <a:gd name="connsiteY100" fmla="*/ 657225 h 1384025"/>
              <a:gd name="connsiteX101" fmla="*/ 860609 w 1487396"/>
              <a:gd name="connsiteY101" fmla="*/ 700088 h 1384025"/>
              <a:gd name="connsiteX102" fmla="*/ 832034 w 1487396"/>
              <a:gd name="connsiteY102" fmla="*/ 719138 h 1384025"/>
              <a:gd name="connsiteX103" fmla="*/ 808222 w 1487396"/>
              <a:gd name="connsiteY103" fmla="*/ 738188 h 1384025"/>
              <a:gd name="connsiteX104" fmla="*/ 779647 w 1487396"/>
              <a:gd name="connsiteY104" fmla="*/ 757238 h 1384025"/>
              <a:gd name="connsiteX105" fmla="*/ 746309 w 1487396"/>
              <a:gd name="connsiteY105" fmla="*/ 776288 h 1384025"/>
              <a:gd name="connsiteX106" fmla="*/ 732022 w 1487396"/>
              <a:gd name="connsiteY106" fmla="*/ 790575 h 1384025"/>
              <a:gd name="connsiteX107" fmla="*/ 689159 w 1487396"/>
              <a:gd name="connsiteY107" fmla="*/ 814388 h 1384025"/>
              <a:gd name="connsiteX108" fmla="*/ 660584 w 1487396"/>
              <a:gd name="connsiteY108" fmla="*/ 838200 h 1384025"/>
              <a:gd name="connsiteX109" fmla="*/ 632009 w 1487396"/>
              <a:gd name="connsiteY109" fmla="*/ 862013 h 1384025"/>
              <a:gd name="connsiteX110" fmla="*/ 603434 w 1487396"/>
              <a:gd name="connsiteY110" fmla="*/ 871538 h 1384025"/>
              <a:gd name="connsiteX111" fmla="*/ 589147 w 1487396"/>
              <a:gd name="connsiteY111" fmla="*/ 876300 h 1384025"/>
              <a:gd name="connsiteX112" fmla="*/ 574859 w 1487396"/>
              <a:gd name="connsiteY112" fmla="*/ 881063 h 1384025"/>
              <a:gd name="connsiteX113" fmla="*/ 555809 w 1487396"/>
              <a:gd name="connsiteY113" fmla="*/ 885825 h 1384025"/>
              <a:gd name="connsiteX114" fmla="*/ 512947 w 1487396"/>
              <a:gd name="connsiteY114" fmla="*/ 900113 h 1384025"/>
              <a:gd name="connsiteX115" fmla="*/ 455797 w 1487396"/>
              <a:gd name="connsiteY115" fmla="*/ 904875 h 1384025"/>
              <a:gd name="connsiteX116" fmla="*/ 431984 w 1487396"/>
              <a:gd name="connsiteY116" fmla="*/ 909638 h 1384025"/>
              <a:gd name="connsiteX117" fmla="*/ 398647 w 1487396"/>
              <a:gd name="connsiteY117" fmla="*/ 914400 h 1384025"/>
              <a:gd name="connsiteX118" fmla="*/ 379597 w 1487396"/>
              <a:gd name="connsiteY118" fmla="*/ 919163 h 1384025"/>
              <a:gd name="connsiteX119" fmla="*/ 327209 w 1487396"/>
              <a:gd name="connsiteY119" fmla="*/ 923925 h 1384025"/>
              <a:gd name="connsiteX120" fmla="*/ 312922 w 1487396"/>
              <a:gd name="connsiteY120" fmla="*/ 928688 h 1384025"/>
              <a:gd name="connsiteX121" fmla="*/ 274822 w 1487396"/>
              <a:gd name="connsiteY121" fmla="*/ 947738 h 1384025"/>
              <a:gd name="connsiteX122" fmla="*/ 255772 w 1487396"/>
              <a:gd name="connsiteY122" fmla="*/ 952500 h 1384025"/>
              <a:gd name="connsiteX123" fmla="*/ 227197 w 1487396"/>
              <a:gd name="connsiteY123" fmla="*/ 962025 h 1384025"/>
              <a:gd name="connsiteX124" fmla="*/ 212909 w 1487396"/>
              <a:gd name="connsiteY124" fmla="*/ 966788 h 1384025"/>
              <a:gd name="connsiteX125" fmla="*/ 198622 w 1487396"/>
              <a:gd name="connsiteY125" fmla="*/ 976313 h 1384025"/>
              <a:gd name="connsiteX126" fmla="*/ 170047 w 1487396"/>
              <a:gd name="connsiteY126" fmla="*/ 985838 h 1384025"/>
              <a:gd name="connsiteX127" fmla="*/ 150997 w 1487396"/>
              <a:gd name="connsiteY127" fmla="*/ 995363 h 1384025"/>
              <a:gd name="connsiteX128" fmla="*/ 122422 w 1487396"/>
              <a:gd name="connsiteY128" fmla="*/ 1019175 h 1384025"/>
              <a:gd name="connsiteX129" fmla="*/ 112897 w 1487396"/>
              <a:gd name="connsiteY129" fmla="*/ 1033463 h 1384025"/>
              <a:gd name="connsiteX130" fmla="*/ 84322 w 1487396"/>
              <a:gd name="connsiteY130" fmla="*/ 1042988 h 1384025"/>
              <a:gd name="connsiteX131" fmla="*/ 41459 w 1487396"/>
              <a:gd name="connsiteY131" fmla="*/ 1066800 h 1384025"/>
              <a:gd name="connsiteX132" fmla="*/ 31934 w 1487396"/>
              <a:gd name="connsiteY132" fmla="*/ 1081088 h 1384025"/>
              <a:gd name="connsiteX133" fmla="*/ 17647 w 1487396"/>
              <a:gd name="connsiteY133" fmla="*/ 1090613 h 1384025"/>
              <a:gd name="connsiteX134" fmla="*/ 12884 w 1487396"/>
              <a:gd name="connsiteY134" fmla="*/ 1104900 h 1384025"/>
              <a:gd name="connsiteX135" fmla="*/ 12884 w 1487396"/>
              <a:gd name="connsiteY135" fmla="*/ 1257300 h 1384025"/>
              <a:gd name="connsiteX136" fmla="*/ 27172 w 1487396"/>
              <a:gd name="connsiteY136" fmla="*/ 1262063 h 1384025"/>
              <a:gd name="connsiteX137" fmla="*/ 55747 w 1487396"/>
              <a:gd name="connsiteY137" fmla="*/ 1276350 h 1384025"/>
              <a:gd name="connsiteX138" fmla="*/ 84322 w 1487396"/>
              <a:gd name="connsiteY138" fmla="*/ 1295400 h 1384025"/>
              <a:gd name="connsiteX139" fmla="*/ 98609 w 1487396"/>
              <a:gd name="connsiteY139" fmla="*/ 1304925 h 1384025"/>
              <a:gd name="connsiteX140" fmla="*/ 108134 w 1487396"/>
              <a:gd name="connsiteY140" fmla="*/ 1319213 h 1384025"/>
              <a:gd name="connsiteX141" fmla="*/ 136709 w 1487396"/>
              <a:gd name="connsiteY141" fmla="*/ 1328738 h 1384025"/>
              <a:gd name="connsiteX142" fmla="*/ 146234 w 1487396"/>
              <a:gd name="connsiteY142" fmla="*/ 1343025 h 1384025"/>
              <a:gd name="connsiteX143" fmla="*/ 160522 w 1487396"/>
              <a:gd name="connsiteY143" fmla="*/ 1347788 h 1384025"/>
              <a:gd name="connsiteX144" fmla="*/ 174809 w 1487396"/>
              <a:gd name="connsiteY144" fmla="*/ 1357313 h 1384025"/>
              <a:gd name="connsiteX145" fmla="*/ 208147 w 1487396"/>
              <a:gd name="connsiteY145" fmla="*/ 1366838 h 1384025"/>
              <a:gd name="connsiteX146" fmla="*/ 236722 w 1487396"/>
              <a:gd name="connsiteY146" fmla="*/ 1376363 h 1384025"/>
              <a:gd name="connsiteX147" fmla="*/ 322447 w 1487396"/>
              <a:gd name="connsiteY147" fmla="*/ 1362075 h 1384025"/>
              <a:gd name="connsiteX148" fmla="*/ 331972 w 1487396"/>
              <a:gd name="connsiteY148" fmla="*/ 1347788 h 1384025"/>
              <a:gd name="connsiteX149" fmla="*/ 341497 w 1487396"/>
              <a:gd name="connsiteY149" fmla="*/ 1300163 h 1384025"/>
              <a:gd name="connsiteX0" fmla="*/ 241484 w 1487396"/>
              <a:gd name="connsiteY0" fmla="*/ 1271588 h 1384025"/>
              <a:gd name="connsiteX1" fmla="*/ 308159 w 1487396"/>
              <a:gd name="connsiteY1" fmla="*/ 1304925 h 1384025"/>
              <a:gd name="connsiteX2" fmla="*/ 231959 w 1487396"/>
              <a:gd name="connsiteY2" fmla="*/ 1171575 h 1384025"/>
              <a:gd name="connsiteX3" fmla="*/ 260534 w 1487396"/>
              <a:gd name="connsiteY3" fmla="*/ 1157288 h 1384025"/>
              <a:gd name="connsiteX4" fmla="*/ 289109 w 1487396"/>
              <a:gd name="connsiteY4" fmla="*/ 1133475 h 1384025"/>
              <a:gd name="connsiteX5" fmla="*/ 308159 w 1487396"/>
              <a:gd name="connsiteY5" fmla="*/ 1119188 h 1384025"/>
              <a:gd name="connsiteX6" fmla="*/ 351022 w 1487396"/>
              <a:gd name="connsiteY6" fmla="*/ 1081088 h 1384025"/>
              <a:gd name="connsiteX7" fmla="*/ 384359 w 1487396"/>
              <a:gd name="connsiteY7" fmla="*/ 1071563 h 1384025"/>
              <a:gd name="connsiteX8" fmla="*/ 398647 w 1487396"/>
              <a:gd name="connsiteY8" fmla="*/ 1062038 h 1384025"/>
              <a:gd name="connsiteX9" fmla="*/ 455797 w 1487396"/>
              <a:gd name="connsiteY9" fmla="*/ 1052513 h 1384025"/>
              <a:gd name="connsiteX10" fmla="*/ 484372 w 1487396"/>
              <a:gd name="connsiteY10" fmla="*/ 1047750 h 1384025"/>
              <a:gd name="connsiteX11" fmla="*/ 498659 w 1487396"/>
              <a:gd name="connsiteY11" fmla="*/ 1042988 h 1384025"/>
              <a:gd name="connsiteX12" fmla="*/ 517709 w 1487396"/>
              <a:gd name="connsiteY12" fmla="*/ 1038225 h 1384025"/>
              <a:gd name="connsiteX13" fmla="*/ 546284 w 1487396"/>
              <a:gd name="connsiteY13" fmla="*/ 1033463 h 1384025"/>
              <a:gd name="connsiteX14" fmla="*/ 574859 w 1487396"/>
              <a:gd name="connsiteY14" fmla="*/ 1023938 h 1384025"/>
              <a:gd name="connsiteX15" fmla="*/ 617722 w 1487396"/>
              <a:gd name="connsiteY15" fmla="*/ 1014413 h 1384025"/>
              <a:gd name="connsiteX16" fmla="*/ 660584 w 1487396"/>
              <a:gd name="connsiteY16" fmla="*/ 995363 h 1384025"/>
              <a:gd name="connsiteX17" fmla="*/ 698684 w 1487396"/>
              <a:gd name="connsiteY17" fmla="*/ 981075 h 1384025"/>
              <a:gd name="connsiteX18" fmla="*/ 755834 w 1487396"/>
              <a:gd name="connsiteY18" fmla="*/ 976313 h 1384025"/>
              <a:gd name="connsiteX19" fmla="*/ 789172 w 1487396"/>
              <a:gd name="connsiteY19" fmla="*/ 971550 h 1384025"/>
              <a:gd name="connsiteX20" fmla="*/ 803459 w 1487396"/>
              <a:gd name="connsiteY20" fmla="*/ 962025 h 1384025"/>
              <a:gd name="connsiteX21" fmla="*/ 817747 w 1487396"/>
              <a:gd name="connsiteY21" fmla="*/ 947738 h 1384025"/>
              <a:gd name="connsiteX22" fmla="*/ 855847 w 1487396"/>
              <a:gd name="connsiteY22" fmla="*/ 933450 h 1384025"/>
              <a:gd name="connsiteX23" fmla="*/ 898709 w 1487396"/>
              <a:gd name="connsiteY23" fmla="*/ 904875 h 1384025"/>
              <a:gd name="connsiteX24" fmla="*/ 912997 w 1487396"/>
              <a:gd name="connsiteY24" fmla="*/ 895350 h 1384025"/>
              <a:gd name="connsiteX25" fmla="*/ 941572 w 1487396"/>
              <a:gd name="connsiteY25" fmla="*/ 866775 h 1384025"/>
              <a:gd name="connsiteX26" fmla="*/ 951097 w 1487396"/>
              <a:gd name="connsiteY26" fmla="*/ 852488 h 1384025"/>
              <a:gd name="connsiteX27" fmla="*/ 965384 w 1487396"/>
              <a:gd name="connsiteY27" fmla="*/ 847725 h 1384025"/>
              <a:gd name="connsiteX28" fmla="*/ 984434 w 1487396"/>
              <a:gd name="connsiteY28" fmla="*/ 819150 h 1384025"/>
              <a:gd name="connsiteX29" fmla="*/ 989197 w 1487396"/>
              <a:gd name="connsiteY29" fmla="*/ 804863 h 1384025"/>
              <a:gd name="connsiteX30" fmla="*/ 1017772 w 1487396"/>
              <a:gd name="connsiteY30" fmla="*/ 785813 h 1384025"/>
              <a:gd name="connsiteX31" fmla="*/ 1051109 w 1487396"/>
              <a:gd name="connsiteY31" fmla="*/ 747713 h 1384025"/>
              <a:gd name="connsiteX32" fmla="*/ 1079684 w 1487396"/>
              <a:gd name="connsiteY32" fmla="*/ 728663 h 1384025"/>
              <a:gd name="connsiteX33" fmla="*/ 1084447 w 1487396"/>
              <a:gd name="connsiteY33" fmla="*/ 714375 h 1384025"/>
              <a:gd name="connsiteX34" fmla="*/ 1117784 w 1487396"/>
              <a:gd name="connsiteY34" fmla="*/ 671513 h 1384025"/>
              <a:gd name="connsiteX35" fmla="*/ 1132072 w 1487396"/>
              <a:gd name="connsiteY35" fmla="*/ 642938 h 1384025"/>
              <a:gd name="connsiteX36" fmla="*/ 1146359 w 1487396"/>
              <a:gd name="connsiteY36" fmla="*/ 628650 h 1384025"/>
              <a:gd name="connsiteX37" fmla="*/ 1155884 w 1487396"/>
              <a:gd name="connsiteY37" fmla="*/ 614363 h 1384025"/>
              <a:gd name="connsiteX38" fmla="*/ 1160647 w 1487396"/>
              <a:gd name="connsiteY38" fmla="*/ 600075 h 1384025"/>
              <a:gd name="connsiteX39" fmla="*/ 1174934 w 1487396"/>
              <a:gd name="connsiteY39" fmla="*/ 590550 h 1384025"/>
              <a:gd name="connsiteX40" fmla="*/ 1189222 w 1487396"/>
              <a:gd name="connsiteY40" fmla="*/ 561975 h 1384025"/>
              <a:gd name="connsiteX41" fmla="*/ 1203509 w 1487396"/>
              <a:gd name="connsiteY41" fmla="*/ 552450 h 1384025"/>
              <a:gd name="connsiteX42" fmla="*/ 1213034 w 1487396"/>
              <a:gd name="connsiteY42" fmla="*/ 538163 h 1384025"/>
              <a:gd name="connsiteX43" fmla="*/ 1227322 w 1487396"/>
              <a:gd name="connsiteY43" fmla="*/ 528638 h 1384025"/>
              <a:gd name="connsiteX44" fmla="*/ 1241609 w 1487396"/>
              <a:gd name="connsiteY44" fmla="*/ 514350 h 1384025"/>
              <a:gd name="connsiteX45" fmla="*/ 1265422 w 1487396"/>
              <a:gd name="connsiteY45" fmla="*/ 481013 h 1384025"/>
              <a:gd name="connsiteX46" fmla="*/ 1279709 w 1487396"/>
              <a:gd name="connsiteY46" fmla="*/ 457200 h 1384025"/>
              <a:gd name="connsiteX47" fmla="*/ 1284472 w 1487396"/>
              <a:gd name="connsiteY47" fmla="*/ 438150 h 1384025"/>
              <a:gd name="connsiteX48" fmla="*/ 1298759 w 1487396"/>
              <a:gd name="connsiteY48" fmla="*/ 423863 h 1384025"/>
              <a:gd name="connsiteX49" fmla="*/ 1327334 w 1487396"/>
              <a:gd name="connsiteY49" fmla="*/ 390525 h 1384025"/>
              <a:gd name="connsiteX50" fmla="*/ 1341622 w 1487396"/>
              <a:gd name="connsiteY50" fmla="*/ 361950 h 1384025"/>
              <a:gd name="connsiteX51" fmla="*/ 1351147 w 1487396"/>
              <a:gd name="connsiteY51" fmla="*/ 342900 h 1384025"/>
              <a:gd name="connsiteX52" fmla="*/ 1355909 w 1487396"/>
              <a:gd name="connsiteY52" fmla="*/ 328613 h 1384025"/>
              <a:gd name="connsiteX53" fmla="*/ 1370197 w 1487396"/>
              <a:gd name="connsiteY53" fmla="*/ 314325 h 1384025"/>
              <a:gd name="connsiteX54" fmla="*/ 1384484 w 1487396"/>
              <a:gd name="connsiteY54" fmla="*/ 285750 h 1384025"/>
              <a:gd name="connsiteX55" fmla="*/ 1389247 w 1487396"/>
              <a:gd name="connsiteY55" fmla="*/ 271463 h 1384025"/>
              <a:gd name="connsiteX56" fmla="*/ 1403534 w 1487396"/>
              <a:gd name="connsiteY56" fmla="*/ 257175 h 1384025"/>
              <a:gd name="connsiteX57" fmla="*/ 1427347 w 1487396"/>
              <a:gd name="connsiteY57" fmla="*/ 228600 h 1384025"/>
              <a:gd name="connsiteX58" fmla="*/ 1446397 w 1487396"/>
              <a:gd name="connsiteY58" fmla="*/ 185738 h 1384025"/>
              <a:gd name="connsiteX59" fmla="*/ 1465447 w 1487396"/>
              <a:gd name="connsiteY59" fmla="*/ 157163 h 1384025"/>
              <a:gd name="connsiteX60" fmla="*/ 1474972 w 1487396"/>
              <a:gd name="connsiteY60" fmla="*/ 128588 h 1384025"/>
              <a:gd name="connsiteX61" fmla="*/ 1484497 w 1487396"/>
              <a:gd name="connsiteY61" fmla="*/ 95250 h 1384025"/>
              <a:gd name="connsiteX62" fmla="*/ 1479734 w 1487396"/>
              <a:gd name="connsiteY62" fmla="*/ 38100 h 1384025"/>
              <a:gd name="connsiteX63" fmla="*/ 1451159 w 1487396"/>
              <a:gd name="connsiteY63" fmla="*/ 19050 h 1384025"/>
              <a:gd name="connsiteX64" fmla="*/ 1436872 w 1487396"/>
              <a:gd name="connsiteY64" fmla="*/ 9525 h 1384025"/>
              <a:gd name="connsiteX65" fmla="*/ 1422584 w 1487396"/>
              <a:gd name="connsiteY65" fmla="*/ 0 h 1384025"/>
              <a:gd name="connsiteX66" fmla="*/ 1374959 w 1487396"/>
              <a:gd name="connsiteY66" fmla="*/ 9525 h 1384025"/>
              <a:gd name="connsiteX67" fmla="*/ 1360672 w 1487396"/>
              <a:gd name="connsiteY67" fmla="*/ 19050 h 1384025"/>
              <a:gd name="connsiteX68" fmla="*/ 1351147 w 1487396"/>
              <a:gd name="connsiteY68" fmla="*/ 33338 h 1384025"/>
              <a:gd name="connsiteX69" fmla="*/ 1346384 w 1487396"/>
              <a:gd name="connsiteY69" fmla="*/ 47625 h 1384025"/>
              <a:gd name="connsiteX70" fmla="*/ 1327334 w 1487396"/>
              <a:gd name="connsiteY70" fmla="*/ 76200 h 1384025"/>
              <a:gd name="connsiteX71" fmla="*/ 1303522 w 1487396"/>
              <a:gd name="connsiteY71" fmla="*/ 119063 h 1384025"/>
              <a:gd name="connsiteX72" fmla="*/ 1293997 w 1487396"/>
              <a:gd name="connsiteY72" fmla="*/ 133350 h 1384025"/>
              <a:gd name="connsiteX73" fmla="*/ 1270184 w 1487396"/>
              <a:gd name="connsiteY73" fmla="*/ 176213 h 1384025"/>
              <a:gd name="connsiteX74" fmla="*/ 1255897 w 1487396"/>
              <a:gd name="connsiteY74" fmla="*/ 185738 h 1384025"/>
              <a:gd name="connsiteX75" fmla="*/ 1241609 w 1487396"/>
              <a:gd name="connsiteY75" fmla="*/ 214313 h 1384025"/>
              <a:gd name="connsiteX76" fmla="*/ 1227322 w 1487396"/>
              <a:gd name="connsiteY76" fmla="*/ 219075 h 1384025"/>
              <a:gd name="connsiteX77" fmla="*/ 1208272 w 1487396"/>
              <a:gd name="connsiteY77" fmla="*/ 247650 h 1384025"/>
              <a:gd name="connsiteX78" fmla="*/ 1198747 w 1487396"/>
              <a:gd name="connsiteY78" fmla="*/ 261938 h 1384025"/>
              <a:gd name="connsiteX79" fmla="*/ 1193984 w 1487396"/>
              <a:gd name="connsiteY79" fmla="*/ 276225 h 1384025"/>
              <a:gd name="connsiteX80" fmla="*/ 1179697 w 1487396"/>
              <a:gd name="connsiteY80" fmla="*/ 280988 h 1384025"/>
              <a:gd name="connsiteX81" fmla="*/ 1160647 w 1487396"/>
              <a:gd name="connsiteY81" fmla="*/ 309563 h 1384025"/>
              <a:gd name="connsiteX82" fmla="*/ 1127309 w 1487396"/>
              <a:gd name="connsiteY82" fmla="*/ 352425 h 1384025"/>
              <a:gd name="connsiteX83" fmla="*/ 1117784 w 1487396"/>
              <a:gd name="connsiteY83" fmla="*/ 366713 h 1384025"/>
              <a:gd name="connsiteX84" fmla="*/ 1108259 w 1487396"/>
              <a:gd name="connsiteY84" fmla="*/ 381000 h 1384025"/>
              <a:gd name="connsiteX85" fmla="*/ 1093972 w 1487396"/>
              <a:gd name="connsiteY85" fmla="*/ 409575 h 1384025"/>
              <a:gd name="connsiteX86" fmla="*/ 1079684 w 1487396"/>
              <a:gd name="connsiteY86" fmla="*/ 419100 h 1384025"/>
              <a:gd name="connsiteX87" fmla="*/ 1070159 w 1487396"/>
              <a:gd name="connsiteY87" fmla="*/ 433388 h 1384025"/>
              <a:gd name="connsiteX88" fmla="*/ 1065397 w 1487396"/>
              <a:gd name="connsiteY88" fmla="*/ 447675 h 1384025"/>
              <a:gd name="connsiteX89" fmla="*/ 1046347 w 1487396"/>
              <a:gd name="connsiteY89" fmla="*/ 476250 h 1384025"/>
              <a:gd name="connsiteX90" fmla="*/ 1036822 w 1487396"/>
              <a:gd name="connsiteY90" fmla="*/ 490538 h 1384025"/>
              <a:gd name="connsiteX91" fmla="*/ 1027297 w 1487396"/>
              <a:gd name="connsiteY91" fmla="*/ 504825 h 1384025"/>
              <a:gd name="connsiteX92" fmla="*/ 1017772 w 1487396"/>
              <a:gd name="connsiteY92" fmla="*/ 519113 h 1384025"/>
              <a:gd name="connsiteX93" fmla="*/ 1003484 w 1487396"/>
              <a:gd name="connsiteY93" fmla="*/ 523875 h 1384025"/>
              <a:gd name="connsiteX94" fmla="*/ 993959 w 1487396"/>
              <a:gd name="connsiteY94" fmla="*/ 538163 h 1384025"/>
              <a:gd name="connsiteX95" fmla="*/ 989197 w 1487396"/>
              <a:gd name="connsiteY95" fmla="*/ 552450 h 1384025"/>
              <a:gd name="connsiteX96" fmla="*/ 960622 w 1487396"/>
              <a:gd name="connsiteY96" fmla="*/ 571500 h 1384025"/>
              <a:gd name="connsiteX97" fmla="*/ 946334 w 1487396"/>
              <a:gd name="connsiteY97" fmla="*/ 600075 h 1384025"/>
              <a:gd name="connsiteX98" fmla="*/ 932047 w 1487396"/>
              <a:gd name="connsiteY98" fmla="*/ 609600 h 1384025"/>
              <a:gd name="connsiteX99" fmla="*/ 908234 w 1487396"/>
              <a:gd name="connsiteY99" fmla="*/ 633413 h 1384025"/>
              <a:gd name="connsiteX100" fmla="*/ 884422 w 1487396"/>
              <a:gd name="connsiteY100" fmla="*/ 657225 h 1384025"/>
              <a:gd name="connsiteX101" fmla="*/ 860609 w 1487396"/>
              <a:gd name="connsiteY101" fmla="*/ 700088 h 1384025"/>
              <a:gd name="connsiteX102" fmla="*/ 832034 w 1487396"/>
              <a:gd name="connsiteY102" fmla="*/ 719138 h 1384025"/>
              <a:gd name="connsiteX103" fmla="*/ 808222 w 1487396"/>
              <a:gd name="connsiteY103" fmla="*/ 738188 h 1384025"/>
              <a:gd name="connsiteX104" fmla="*/ 779647 w 1487396"/>
              <a:gd name="connsiteY104" fmla="*/ 757238 h 1384025"/>
              <a:gd name="connsiteX105" fmla="*/ 746309 w 1487396"/>
              <a:gd name="connsiteY105" fmla="*/ 776288 h 1384025"/>
              <a:gd name="connsiteX106" fmla="*/ 732022 w 1487396"/>
              <a:gd name="connsiteY106" fmla="*/ 790575 h 1384025"/>
              <a:gd name="connsiteX107" fmla="*/ 689159 w 1487396"/>
              <a:gd name="connsiteY107" fmla="*/ 814388 h 1384025"/>
              <a:gd name="connsiteX108" fmla="*/ 660584 w 1487396"/>
              <a:gd name="connsiteY108" fmla="*/ 838200 h 1384025"/>
              <a:gd name="connsiteX109" fmla="*/ 632009 w 1487396"/>
              <a:gd name="connsiteY109" fmla="*/ 862013 h 1384025"/>
              <a:gd name="connsiteX110" fmla="*/ 603434 w 1487396"/>
              <a:gd name="connsiteY110" fmla="*/ 871538 h 1384025"/>
              <a:gd name="connsiteX111" fmla="*/ 589147 w 1487396"/>
              <a:gd name="connsiteY111" fmla="*/ 876300 h 1384025"/>
              <a:gd name="connsiteX112" fmla="*/ 574859 w 1487396"/>
              <a:gd name="connsiteY112" fmla="*/ 881063 h 1384025"/>
              <a:gd name="connsiteX113" fmla="*/ 555809 w 1487396"/>
              <a:gd name="connsiteY113" fmla="*/ 885825 h 1384025"/>
              <a:gd name="connsiteX114" fmla="*/ 512947 w 1487396"/>
              <a:gd name="connsiteY114" fmla="*/ 900113 h 1384025"/>
              <a:gd name="connsiteX115" fmla="*/ 455797 w 1487396"/>
              <a:gd name="connsiteY115" fmla="*/ 904875 h 1384025"/>
              <a:gd name="connsiteX116" fmla="*/ 431984 w 1487396"/>
              <a:gd name="connsiteY116" fmla="*/ 909638 h 1384025"/>
              <a:gd name="connsiteX117" fmla="*/ 398647 w 1487396"/>
              <a:gd name="connsiteY117" fmla="*/ 914400 h 1384025"/>
              <a:gd name="connsiteX118" fmla="*/ 379597 w 1487396"/>
              <a:gd name="connsiteY118" fmla="*/ 919163 h 1384025"/>
              <a:gd name="connsiteX119" fmla="*/ 327209 w 1487396"/>
              <a:gd name="connsiteY119" fmla="*/ 923925 h 1384025"/>
              <a:gd name="connsiteX120" fmla="*/ 312922 w 1487396"/>
              <a:gd name="connsiteY120" fmla="*/ 928688 h 1384025"/>
              <a:gd name="connsiteX121" fmla="*/ 274822 w 1487396"/>
              <a:gd name="connsiteY121" fmla="*/ 947738 h 1384025"/>
              <a:gd name="connsiteX122" fmla="*/ 255772 w 1487396"/>
              <a:gd name="connsiteY122" fmla="*/ 952500 h 1384025"/>
              <a:gd name="connsiteX123" fmla="*/ 227197 w 1487396"/>
              <a:gd name="connsiteY123" fmla="*/ 962025 h 1384025"/>
              <a:gd name="connsiteX124" fmla="*/ 212909 w 1487396"/>
              <a:gd name="connsiteY124" fmla="*/ 966788 h 1384025"/>
              <a:gd name="connsiteX125" fmla="*/ 198622 w 1487396"/>
              <a:gd name="connsiteY125" fmla="*/ 976313 h 1384025"/>
              <a:gd name="connsiteX126" fmla="*/ 170047 w 1487396"/>
              <a:gd name="connsiteY126" fmla="*/ 985838 h 1384025"/>
              <a:gd name="connsiteX127" fmla="*/ 150997 w 1487396"/>
              <a:gd name="connsiteY127" fmla="*/ 995363 h 1384025"/>
              <a:gd name="connsiteX128" fmla="*/ 122422 w 1487396"/>
              <a:gd name="connsiteY128" fmla="*/ 1019175 h 1384025"/>
              <a:gd name="connsiteX129" fmla="*/ 112897 w 1487396"/>
              <a:gd name="connsiteY129" fmla="*/ 1033463 h 1384025"/>
              <a:gd name="connsiteX130" fmla="*/ 84322 w 1487396"/>
              <a:gd name="connsiteY130" fmla="*/ 1042988 h 1384025"/>
              <a:gd name="connsiteX131" fmla="*/ 41459 w 1487396"/>
              <a:gd name="connsiteY131" fmla="*/ 1066800 h 1384025"/>
              <a:gd name="connsiteX132" fmla="*/ 31934 w 1487396"/>
              <a:gd name="connsiteY132" fmla="*/ 1081088 h 1384025"/>
              <a:gd name="connsiteX133" fmla="*/ 17647 w 1487396"/>
              <a:gd name="connsiteY133" fmla="*/ 1090613 h 1384025"/>
              <a:gd name="connsiteX134" fmla="*/ 12884 w 1487396"/>
              <a:gd name="connsiteY134" fmla="*/ 1104900 h 1384025"/>
              <a:gd name="connsiteX135" fmla="*/ 12884 w 1487396"/>
              <a:gd name="connsiteY135" fmla="*/ 1257300 h 1384025"/>
              <a:gd name="connsiteX136" fmla="*/ 27172 w 1487396"/>
              <a:gd name="connsiteY136" fmla="*/ 1262063 h 1384025"/>
              <a:gd name="connsiteX137" fmla="*/ 55747 w 1487396"/>
              <a:gd name="connsiteY137" fmla="*/ 1276350 h 1384025"/>
              <a:gd name="connsiteX138" fmla="*/ 84322 w 1487396"/>
              <a:gd name="connsiteY138" fmla="*/ 1295400 h 1384025"/>
              <a:gd name="connsiteX139" fmla="*/ 98609 w 1487396"/>
              <a:gd name="connsiteY139" fmla="*/ 1304925 h 1384025"/>
              <a:gd name="connsiteX140" fmla="*/ 108134 w 1487396"/>
              <a:gd name="connsiteY140" fmla="*/ 1319213 h 1384025"/>
              <a:gd name="connsiteX141" fmla="*/ 136709 w 1487396"/>
              <a:gd name="connsiteY141" fmla="*/ 1328738 h 1384025"/>
              <a:gd name="connsiteX142" fmla="*/ 146234 w 1487396"/>
              <a:gd name="connsiteY142" fmla="*/ 1343025 h 1384025"/>
              <a:gd name="connsiteX143" fmla="*/ 160522 w 1487396"/>
              <a:gd name="connsiteY143" fmla="*/ 1347788 h 1384025"/>
              <a:gd name="connsiteX144" fmla="*/ 174809 w 1487396"/>
              <a:gd name="connsiteY144" fmla="*/ 1357313 h 1384025"/>
              <a:gd name="connsiteX145" fmla="*/ 208147 w 1487396"/>
              <a:gd name="connsiteY145" fmla="*/ 1366838 h 1384025"/>
              <a:gd name="connsiteX146" fmla="*/ 236722 w 1487396"/>
              <a:gd name="connsiteY146" fmla="*/ 1376363 h 1384025"/>
              <a:gd name="connsiteX147" fmla="*/ 322447 w 1487396"/>
              <a:gd name="connsiteY147" fmla="*/ 1362075 h 1384025"/>
              <a:gd name="connsiteX148" fmla="*/ 331972 w 1487396"/>
              <a:gd name="connsiteY148" fmla="*/ 1347788 h 1384025"/>
              <a:gd name="connsiteX149" fmla="*/ 341497 w 1487396"/>
              <a:gd name="connsiteY149" fmla="*/ 1300163 h 1384025"/>
              <a:gd name="connsiteX150" fmla="*/ 241484 w 1487396"/>
              <a:gd name="connsiteY150" fmla="*/ 1271588 h 138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487396" h="1384025">
                <a:moveTo>
                  <a:pt x="241484" y="1271588"/>
                </a:moveTo>
                <a:cubicBezTo>
                  <a:pt x="238309" y="1266825"/>
                  <a:pt x="310719" y="1310045"/>
                  <a:pt x="308159" y="1304925"/>
                </a:cubicBezTo>
                <a:cubicBezTo>
                  <a:pt x="295725" y="1280056"/>
                  <a:pt x="227461" y="1190692"/>
                  <a:pt x="231959" y="1171575"/>
                </a:cubicBezTo>
                <a:cubicBezTo>
                  <a:pt x="233530" y="1164896"/>
                  <a:pt x="255632" y="1158922"/>
                  <a:pt x="260534" y="1157288"/>
                </a:cubicBezTo>
                <a:cubicBezTo>
                  <a:pt x="292115" y="1136235"/>
                  <a:pt x="257021" y="1160979"/>
                  <a:pt x="289109" y="1133475"/>
                </a:cubicBezTo>
                <a:cubicBezTo>
                  <a:pt x="295135" y="1128309"/>
                  <a:pt x="302259" y="1124498"/>
                  <a:pt x="308159" y="1119188"/>
                </a:cubicBezTo>
                <a:cubicBezTo>
                  <a:pt x="315308" y="1112754"/>
                  <a:pt x="336350" y="1086957"/>
                  <a:pt x="351022" y="1081088"/>
                </a:cubicBezTo>
                <a:cubicBezTo>
                  <a:pt x="361752" y="1076796"/>
                  <a:pt x="373247" y="1074738"/>
                  <a:pt x="384359" y="1071563"/>
                </a:cubicBezTo>
                <a:cubicBezTo>
                  <a:pt x="389122" y="1068388"/>
                  <a:pt x="393527" y="1064598"/>
                  <a:pt x="398647" y="1062038"/>
                </a:cubicBezTo>
                <a:cubicBezTo>
                  <a:pt x="414895" y="1053914"/>
                  <a:pt x="441383" y="1054435"/>
                  <a:pt x="455797" y="1052513"/>
                </a:cubicBezTo>
                <a:cubicBezTo>
                  <a:pt x="465369" y="1051237"/>
                  <a:pt x="474946" y="1049845"/>
                  <a:pt x="484372" y="1047750"/>
                </a:cubicBezTo>
                <a:cubicBezTo>
                  <a:pt x="489272" y="1046661"/>
                  <a:pt x="493832" y="1044367"/>
                  <a:pt x="498659" y="1042988"/>
                </a:cubicBezTo>
                <a:cubicBezTo>
                  <a:pt x="504953" y="1041190"/>
                  <a:pt x="511291" y="1039509"/>
                  <a:pt x="517709" y="1038225"/>
                </a:cubicBezTo>
                <a:cubicBezTo>
                  <a:pt x="527178" y="1036331"/>
                  <a:pt x="536759" y="1035050"/>
                  <a:pt x="546284" y="1033463"/>
                </a:cubicBezTo>
                <a:cubicBezTo>
                  <a:pt x="555809" y="1030288"/>
                  <a:pt x="565119" y="1026373"/>
                  <a:pt x="574859" y="1023938"/>
                </a:cubicBezTo>
                <a:cubicBezTo>
                  <a:pt x="601762" y="1017212"/>
                  <a:pt x="587491" y="1020459"/>
                  <a:pt x="617722" y="1014413"/>
                </a:cubicBezTo>
                <a:cubicBezTo>
                  <a:pt x="669167" y="983544"/>
                  <a:pt x="616983" y="1011713"/>
                  <a:pt x="660584" y="995363"/>
                </a:cubicBezTo>
                <a:cubicBezTo>
                  <a:pt x="683872" y="986630"/>
                  <a:pt x="674236" y="984131"/>
                  <a:pt x="698684" y="981075"/>
                </a:cubicBezTo>
                <a:cubicBezTo>
                  <a:pt x="717652" y="978704"/>
                  <a:pt x="736823" y="978314"/>
                  <a:pt x="755834" y="976313"/>
                </a:cubicBezTo>
                <a:cubicBezTo>
                  <a:pt x="766998" y="975138"/>
                  <a:pt x="778059" y="973138"/>
                  <a:pt x="789172" y="971550"/>
                </a:cubicBezTo>
                <a:cubicBezTo>
                  <a:pt x="793934" y="968375"/>
                  <a:pt x="799062" y="965689"/>
                  <a:pt x="803459" y="962025"/>
                </a:cubicBezTo>
                <a:cubicBezTo>
                  <a:pt x="808633" y="957713"/>
                  <a:pt x="812036" y="951308"/>
                  <a:pt x="817747" y="947738"/>
                </a:cubicBezTo>
                <a:cubicBezTo>
                  <a:pt x="876022" y="911317"/>
                  <a:pt x="815948" y="955617"/>
                  <a:pt x="855847" y="933450"/>
                </a:cubicBezTo>
                <a:cubicBezTo>
                  <a:pt x="855857" y="933444"/>
                  <a:pt x="891560" y="909641"/>
                  <a:pt x="898709" y="904875"/>
                </a:cubicBezTo>
                <a:cubicBezTo>
                  <a:pt x="903472" y="901700"/>
                  <a:pt x="908950" y="899397"/>
                  <a:pt x="912997" y="895350"/>
                </a:cubicBezTo>
                <a:cubicBezTo>
                  <a:pt x="922522" y="885825"/>
                  <a:pt x="934100" y="877983"/>
                  <a:pt x="941572" y="866775"/>
                </a:cubicBezTo>
                <a:cubicBezTo>
                  <a:pt x="944747" y="862013"/>
                  <a:pt x="946628" y="856064"/>
                  <a:pt x="951097" y="852488"/>
                </a:cubicBezTo>
                <a:cubicBezTo>
                  <a:pt x="955017" y="849352"/>
                  <a:pt x="960622" y="849313"/>
                  <a:pt x="965384" y="847725"/>
                </a:cubicBezTo>
                <a:cubicBezTo>
                  <a:pt x="971734" y="838200"/>
                  <a:pt x="980813" y="830010"/>
                  <a:pt x="984434" y="819150"/>
                </a:cubicBezTo>
                <a:cubicBezTo>
                  <a:pt x="986022" y="814388"/>
                  <a:pt x="985647" y="808413"/>
                  <a:pt x="989197" y="804863"/>
                </a:cubicBezTo>
                <a:cubicBezTo>
                  <a:pt x="997292" y="796768"/>
                  <a:pt x="1017772" y="785813"/>
                  <a:pt x="1017772" y="785813"/>
                </a:cubicBezTo>
                <a:cubicBezTo>
                  <a:pt x="1051903" y="734616"/>
                  <a:pt x="1021344" y="772518"/>
                  <a:pt x="1051109" y="747713"/>
                </a:cubicBezTo>
                <a:cubicBezTo>
                  <a:pt x="1074891" y="727894"/>
                  <a:pt x="1054577" y="737032"/>
                  <a:pt x="1079684" y="728663"/>
                </a:cubicBezTo>
                <a:cubicBezTo>
                  <a:pt x="1081272" y="723900"/>
                  <a:pt x="1082009" y="718764"/>
                  <a:pt x="1084447" y="714375"/>
                </a:cubicBezTo>
                <a:cubicBezTo>
                  <a:pt x="1098688" y="688741"/>
                  <a:pt x="1100429" y="688868"/>
                  <a:pt x="1117784" y="671513"/>
                </a:cubicBezTo>
                <a:cubicBezTo>
                  <a:pt x="1122558" y="657193"/>
                  <a:pt x="1121814" y="655248"/>
                  <a:pt x="1132072" y="642938"/>
                </a:cubicBezTo>
                <a:cubicBezTo>
                  <a:pt x="1136384" y="637764"/>
                  <a:pt x="1142047" y="633824"/>
                  <a:pt x="1146359" y="628650"/>
                </a:cubicBezTo>
                <a:cubicBezTo>
                  <a:pt x="1150023" y="624253"/>
                  <a:pt x="1153324" y="619482"/>
                  <a:pt x="1155884" y="614363"/>
                </a:cubicBezTo>
                <a:cubicBezTo>
                  <a:pt x="1158129" y="609873"/>
                  <a:pt x="1157511" y="603995"/>
                  <a:pt x="1160647" y="600075"/>
                </a:cubicBezTo>
                <a:cubicBezTo>
                  <a:pt x="1164223" y="595606"/>
                  <a:pt x="1170172" y="593725"/>
                  <a:pt x="1174934" y="590550"/>
                </a:cubicBezTo>
                <a:cubicBezTo>
                  <a:pt x="1178808" y="578931"/>
                  <a:pt x="1179991" y="571207"/>
                  <a:pt x="1189222" y="561975"/>
                </a:cubicBezTo>
                <a:cubicBezTo>
                  <a:pt x="1193269" y="557928"/>
                  <a:pt x="1198747" y="555625"/>
                  <a:pt x="1203509" y="552450"/>
                </a:cubicBezTo>
                <a:cubicBezTo>
                  <a:pt x="1206684" y="547688"/>
                  <a:pt x="1208987" y="542210"/>
                  <a:pt x="1213034" y="538163"/>
                </a:cubicBezTo>
                <a:cubicBezTo>
                  <a:pt x="1217082" y="534116"/>
                  <a:pt x="1222925" y="532302"/>
                  <a:pt x="1227322" y="528638"/>
                </a:cubicBezTo>
                <a:cubicBezTo>
                  <a:pt x="1232496" y="524326"/>
                  <a:pt x="1236847" y="519113"/>
                  <a:pt x="1241609" y="514350"/>
                </a:cubicBezTo>
                <a:cubicBezTo>
                  <a:pt x="1252722" y="481012"/>
                  <a:pt x="1241609" y="488950"/>
                  <a:pt x="1265422" y="481013"/>
                </a:cubicBezTo>
                <a:cubicBezTo>
                  <a:pt x="1270184" y="473075"/>
                  <a:pt x="1275950" y="465659"/>
                  <a:pt x="1279709" y="457200"/>
                </a:cubicBezTo>
                <a:cubicBezTo>
                  <a:pt x="1282367" y="451219"/>
                  <a:pt x="1281225" y="443833"/>
                  <a:pt x="1284472" y="438150"/>
                </a:cubicBezTo>
                <a:cubicBezTo>
                  <a:pt x="1287814" y="432302"/>
                  <a:pt x="1294447" y="429037"/>
                  <a:pt x="1298759" y="423863"/>
                </a:cubicBezTo>
                <a:cubicBezTo>
                  <a:pt x="1335024" y="380344"/>
                  <a:pt x="1270100" y="447759"/>
                  <a:pt x="1327334" y="390525"/>
                </a:cubicBezTo>
                <a:cubicBezTo>
                  <a:pt x="1336067" y="364330"/>
                  <a:pt x="1326850" y="387801"/>
                  <a:pt x="1341622" y="361950"/>
                </a:cubicBezTo>
                <a:cubicBezTo>
                  <a:pt x="1345144" y="355786"/>
                  <a:pt x="1348350" y="349426"/>
                  <a:pt x="1351147" y="342900"/>
                </a:cubicBezTo>
                <a:cubicBezTo>
                  <a:pt x="1353124" y="338286"/>
                  <a:pt x="1353124" y="332790"/>
                  <a:pt x="1355909" y="328613"/>
                </a:cubicBezTo>
                <a:cubicBezTo>
                  <a:pt x="1359645" y="323009"/>
                  <a:pt x="1365434" y="319088"/>
                  <a:pt x="1370197" y="314325"/>
                </a:cubicBezTo>
                <a:cubicBezTo>
                  <a:pt x="1382164" y="278422"/>
                  <a:pt x="1366023" y="322671"/>
                  <a:pt x="1384484" y="285750"/>
                </a:cubicBezTo>
                <a:cubicBezTo>
                  <a:pt x="1386729" y="281260"/>
                  <a:pt x="1386462" y="275640"/>
                  <a:pt x="1389247" y="271463"/>
                </a:cubicBezTo>
                <a:cubicBezTo>
                  <a:pt x="1392983" y="265859"/>
                  <a:pt x="1399222" y="262349"/>
                  <a:pt x="1403534" y="257175"/>
                </a:cubicBezTo>
                <a:cubicBezTo>
                  <a:pt x="1436679" y="217400"/>
                  <a:pt x="1385613" y="270334"/>
                  <a:pt x="1427347" y="228600"/>
                </a:cubicBezTo>
                <a:cubicBezTo>
                  <a:pt x="1438682" y="194595"/>
                  <a:pt x="1431303" y="208379"/>
                  <a:pt x="1446397" y="185738"/>
                </a:cubicBezTo>
                <a:cubicBezTo>
                  <a:pt x="1462149" y="138475"/>
                  <a:pt x="1435722" y="210667"/>
                  <a:pt x="1465447" y="157163"/>
                </a:cubicBezTo>
                <a:cubicBezTo>
                  <a:pt x="1470323" y="148386"/>
                  <a:pt x="1472537" y="138329"/>
                  <a:pt x="1474972" y="128588"/>
                </a:cubicBezTo>
                <a:cubicBezTo>
                  <a:pt x="1480951" y="104668"/>
                  <a:pt x="1477664" y="115747"/>
                  <a:pt x="1484497" y="95250"/>
                </a:cubicBezTo>
                <a:cubicBezTo>
                  <a:pt x="1482909" y="76200"/>
                  <a:pt x="1487396" y="55613"/>
                  <a:pt x="1479734" y="38100"/>
                </a:cubicBezTo>
                <a:cubicBezTo>
                  <a:pt x="1475146" y="27612"/>
                  <a:pt x="1460684" y="25400"/>
                  <a:pt x="1451159" y="19050"/>
                </a:cubicBezTo>
                <a:lnTo>
                  <a:pt x="1436872" y="9525"/>
                </a:lnTo>
                <a:lnTo>
                  <a:pt x="1422584" y="0"/>
                </a:lnTo>
                <a:cubicBezTo>
                  <a:pt x="1410305" y="1754"/>
                  <a:pt x="1388256" y="2877"/>
                  <a:pt x="1374959" y="9525"/>
                </a:cubicBezTo>
                <a:cubicBezTo>
                  <a:pt x="1369840" y="12085"/>
                  <a:pt x="1365434" y="15875"/>
                  <a:pt x="1360672" y="19050"/>
                </a:cubicBezTo>
                <a:cubicBezTo>
                  <a:pt x="1357497" y="23813"/>
                  <a:pt x="1353707" y="28218"/>
                  <a:pt x="1351147" y="33338"/>
                </a:cubicBezTo>
                <a:cubicBezTo>
                  <a:pt x="1348902" y="37828"/>
                  <a:pt x="1348822" y="43237"/>
                  <a:pt x="1346384" y="47625"/>
                </a:cubicBezTo>
                <a:cubicBezTo>
                  <a:pt x="1340824" y="57632"/>
                  <a:pt x="1327334" y="76200"/>
                  <a:pt x="1327334" y="76200"/>
                </a:cubicBezTo>
                <a:cubicBezTo>
                  <a:pt x="1318953" y="101348"/>
                  <a:pt x="1325356" y="86312"/>
                  <a:pt x="1303522" y="119063"/>
                </a:cubicBezTo>
                <a:cubicBezTo>
                  <a:pt x="1300347" y="123825"/>
                  <a:pt x="1295807" y="127920"/>
                  <a:pt x="1293997" y="133350"/>
                </a:cubicBezTo>
                <a:cubicBezTo>
                  <a:pt x="1289034" y="148239"/>
                  <a:pt x="1284220" y="166855"/>
                  <a:pt x="1270184" y="176213"/>
                </a:cubicBezTo>
                <a:lnTo>
                  <a:pt x="1255897" y="185738"/>
                </a:lnTo>
                <a:cubicBezTo>
                  <a:pt x="1252760" y="195149"/>
                  <a:pt x="1250001" y="207599"/>
                  <a:pt x="1241609" y="214313"/>
                </a:cubicBezTo>
                <a:cubicBezTo>
                  <a:pt x="1237689" y="217449"/>
                  <a:pt x="1232084" y="217488"/>
                  <a:pt x="1227322" y="219075"/>
                </a:cubicBezTo>
                <a:lnTo>
                  <a:pt x="1208272" y="247650"/>
                </a:lnTo>
                <a:cubicBezTo>
                  <a:pt x="1205097" y="252413"/>
                  <a:pt x="1200557" y="256508"/>
                  <a:pt x="1198747" y="261938"/>
                </a:cubicBezTo>
                <a:cubicBezTo>
                  <a:pt x="1197159" y="266700"/>
                  <a:pt x="1197534" y="272675"/>
                  <a:pt x="1193984" y="276225"/>
                </a:cubicBezTo>
                <a:cubicBezTo>
                  <a:pt x="1190434" y="279775"/>
                  <a:pt x="1184459" y="279400"/>
                  <a:pt x="1179697" y="280988"/>
                </a:cubicBezTo>
                <a:cubicBezTo>
                  <a:pt x="1173347" y="290513"/>
                  <a:pt x="1168742" y="301469"/>
                  <a:pt x="1160647" y="309563"/>
                </a:cubicBezTo>
                <a:cubicBezTo>
                  <a:pt x="1138264" y="331944"/>
                  <a:pt x="1150094" y="318247"/>
                  <a:pt x="1127309" y="352425"/>
                </a:cubicBezTo>
                <a:lnTo>
                  <a:pt x="1117784" y="366713"/>
                </a:lnTo>
                <a:lnTo>
                  <a:pt x="1108259" y="381000"/>
                </a:lnTo>
                <a:cubicBezTo>
                  <a:pt x="1104386" y="392621"/>
                  <a:pt x="1103205" y="400342"/>
                  <a:pt x="1093972" y="409575"/>
                </a:cubicBezTo>
                <a:cubicBezTo>
                  <a:pt x="1089924" y="413622"/>
                  <a:pt x="1084447" y="415925"/>
                  <a:pt x="1079684" y="419100"/>
                </a:cubicBezTo>
                <a:cubicBezTo>
                  <a:pt x="1076509" y="423863"/>
                  <a:pt x="1072719" y="428268"/>
                  <a:pt x="1070159" y="433388"/>
                </a:cubicBezTo>
                <a:cubicBezTo>
                  <a:pt x="1067914" y="437878"/>
                  <a:pt x="1067835" y="443287"/>
                  <a:pt x="1065397" y="447675"/>
                </a:cubicBezTo>
                <a:cubicBezTo>
                  <a:pt x="1059838" y="457682"/>
                  <a:pt x="1052697" y="466725"/>
                  <a:pt x="1046347" y="476250"/>
                </a:cubicBezTo>
                <a:lnTo>
                  <a:pt x="1036822" y="490538"/>
                </a:lnTo>
                <a:lnTo>
                  <a:pt x="1027297" y="504825"/>
                </a:lnTo>
                <a:cubicBezTo>
                  <a:pt x="1024122" y="509588"/>
                  <a:pt x="1023202" y="517303"/>
                  <a:pt x="1017772" y="519113"/>
                </a:cubicBezTo>
                <a:lnTo>
                  <a:pt x="1003484" y="523875"/>
                </a:lnTo>
                <a:cubicBezTo>
                  <a:pt x="1000309" y="528638"/>
                  <a:pt x="996519" y="533043"/>
                  <a:pt x="993959" y="538163"/>
                </a:cubicBezTo>
                <a:cubicBezTo>
                  <a:pt x="991714" y="542653"/>
                  <a:pt x="992747" y="548900"/>
                  <a:pt x="989197" y="552450"/>
                </a:cubicBezTo>
                <a:cubicBezTo>
                  <a:pt x="981102" y="560545"/>
                  <a:pt x="960622" y="571500"/>
                  <a:pt x="960622" y="571500"/>
                </a:cubicBezTo>
                <a:cubicBezTo>
                  <a:pt x="956748" y="583121"/>
                  <a:pt x="955566" y="590843"/>
                  <a:pt x="946334" y="600075"/>
                </a:cubicBezTo>
                <a:cubicBezTo>
                  <a:pt x="942287" y="604122"/>
                  <a:pt x="936809" y="606425"/>
                  <a:pt x="932047" y="609600"/>
                </a:cubicBezTo>
                <a:cubicBezTo>
                  <a:pt x="906650" y="647697"/>
                  <a:pt x="939982" y="601666"/>
                  <a:pt x="908234" y="633413"/>
                </a:cubicBezTo>
                <a:cubicBezTo>
                  <a:pt x="876481" y="665165"/>
                  <a:pt x="922525" y="631822"/>
                  <a:pt x="884422" y="657225"/>
                </a:cubicBezTo>
                <a:cubicBezTo>
                  <a:pt x="879459" y="672113"/>
                  <a:pt x="874645" y="690731"/>
                  <a:pt x="860609" y="700088"/>
                </a:cubicBezTo>
                <a:lnTo>
                  <a:pt x="832034" y="719138"/>
                </a:lnTo>
                <a:cubicBezTo>
                  <a:pt x="814435" y="745535"/>
                  <a:pt x="832578" y="724657"/>
                  <a:pt x="808222" y="738188"/>
                </a:cubicBezTo>
                <a:cubicBezTo>
                  <a:pt x="798215" y="743748"/>
                  <a:pt x="789886" y="752118"/>
                  <a:pt x="779647" y="757238"/>
                </a:cubicBezTo>
                <a:cubicBezTo>
                  <a:pt x="768003" y="763060"/>
                  <a:pt x="756406" y="767874"/>
                  <a:pt x="746309" y="776288"/>
                </a:cubicBezTo>
                <a:cubicBezTo>
                  <a:pt x="741135" y="780600"/>
                  <a:pt x="737626" y="786839"/>
                  <a:pt x="732022" y="790575"/>
                </a:cubicBezTo>
                <a:cubicBezTo>
                  <a:pt x="696091" y="814529"/>
                  <a:pt x="746499" y="757048"/>
                  <a:pt x="689159" y="814388"/>
                </a:cubicBezTo>
                <a:cubicBezTo>
                  <a:pt x="647411" y="856136"/>
                  <a:pt x="700375" y="805040"/>
                  <a:pt x="660584" y="838200"/>
                </a:cubicBezTo>
                <a:cubicBezTo>
                  <a:pt x="647763" y="848884"/>
                  <a:pt x="647215" y="855255"/>
                  <a:pt x="632009" y="862013"/>
                </a:cubicBezTo>
                <a:cubicBezTo>
                  <a:pt x="622834" y="866091"/>
                  <a:pt x="612959" y="868363"/>
                  <a:pt x="603434" y="871538"/>
                </a:cubicBezTo>
                <a:lnTo>
                  <a:pt x="589147" y="876300"/>
                </a:lnTo>
                <a:cubicBezTo>
                  <a:pt x="584384" y="877888"/>
                  <a:pt x="579729" y="879846"/>
                  <a:pt x="574859" y="881063"/>
                </a:cubicBezTo>
                <a:cubicBezTo>
                  <a:pt x="568509" y="882650"/>
                  <a:pt x="562019" y="883755"/>
                  <a:pt x="555809" y="885825"/>
                </a:cubicBezTo>
                <a:cubicBezTo>
                  <a:pt x="537785" y="891833"/>
                  <a:pt x="531206" y="897831"/>
                  <a:pt x="512947" y="900113"/>
                </a:cubicBezTo>
                <a:cubicBezTo>
                  <a:pt x="493979" y="902484"/>
                  <a:pt x="474847" y="903288"/>
                  <a:pt x="455797" y="904875"/>
                </a:cubicBezTo>
                <a:cubicBezTo>
                  <a:pt x="447859" y="906463"/>
                  <a:pt x="439969" y="908307"/>
                  <a:pt x="431984" y="909638"/>
                </a:cubicBezTo>
                <a:cubicBezTo>
                  <a:pt x="420912" y="911483"/>
                  <a:pt x="409691" y="912392"/>
                  <a:pt x="398647" y="914400"/>
                </a:cubicBezTo>
                <a:cubicBezTo>
                  <a:pt x="392207" y="915571"/>
                  <a:pt x="386085" y="918298"/>
                  <a:pt x="379597" y="919163"/>
                </a:cubicBezTo>
                <a:cubicBezTo>
                  <a:pt x="362216" y="921480"/>
                  <a:pt x="344672" y="922338"/>
                  <a:pt x="327209" y="923925"/>
                </a:cubicBezTo>
                <a:cubicBezTo>
                  <a:pt x="322447" y="925513"/>
                  <a:pt x="317412" y="926443"/>
                  <a:pt x="312922" y="928688"/>
                </a:cubicBezTo>
                <a:cubicBezTo>
                  <a:pt x="277930" y="946185"/>
                  <a:pt x="324247" y="931263"/>
                  <a:pt x="274822" y="947738"/>
                </a:cubicBezTo>
                <a:cubicBezTo>
                  <a:pt x="268612" y="949808"/>
                  <a:pt x="262041" y="950619"/>
                  <a:pt x="255772" y="952500"/>
                </a:cubicBezTo>
                <a:cubicBezTo>
                  <a:pt x="246155" y="955385"/>
                  <a:pt x="236722" y="958850"/>
                  <a:pt x="227197" y="962025"/>
                </a:cubicBezTo>
                <a:cubicBezTo>
                  <a:pt x="222434" y="963613"/>
                  <a:pt x="217086" y="964003"/>
                  <a:pt x="212909" y="966788"/>
                </a:cubicBezTo>
                <a:cubicBezTo>
                  <a:pt x="208147" y="969963"/>
                  <a:pt x="203852" y="973988"/>
                  <a:pt x="198622" y="976313"/>
                </a:cubicBezTo>
                <a:cubicBezTo>
                  <a:pt x="189447" y="980391"/>
                  <a:pt x="179027" y="981348"/>
                  <a:pt x="170047" y="985838"/>
                </a:cubicBezTo>
                <a:lnTo>
                  <a:pt x="150997" y="995363"/>
                </a:lnTo>
                <a:cubicBezTo>
                  <a:pt x="127790" y="1030173"/>
                  <a:pt x="158678" y="988961"/>
                  <a:pt x="122422" y="1019175"/>
                </a:cubicBezTo>
                <a:cubicBezTo>
                  <a:pt x="118025" y="1022839"/>
                  <a:pt x="117751" y="1030429"/>
                  <a:pt x="112897" y="1033463"/>
                </a:cubicBezTo>
                <a:cubicBezTo>
                  <a:pt x="104383" y="1038784"/>
                  <a:pt x="92676" y="1037419"/>
                  <a:pt x="84322" y="1042988"/>
                </a:cubicBezTo>
                <a:cubicBezTo>
                  <a:pt x="51570" y="1064823"/>
                  <a:pt x="66607" y="1058418"/>
                  <a:pt x="41459" y="1066800"/>
                </a:cubicBezTo>
                <a:cubicBezTo>
                  <a:pt x="38284" y="1071563"/>
                  <a:pt x="35981" y="1077040"/>
                  <a:pt x="31934" y="1081088"/>
                </a:cubicBezTo>
                <a:cubicBezTo>
                  <a:pt x="27887" y="1085135"/>
                  <a:pt x="21223" y="1086144"/>
                  <a:pt x="17647" y="1090613"/>
                </a:cubicBezTo>
                <a:cubicBezTo>
                  <a:pt x="14511" y="1094533"/>
                  <a:pt x="14472" y="1100138"/>
                  <a:pt x="12884" y="1104900"/>
                </a:cubicBezTo>
                <a:cubicBezTo>
                  <a:pt x="3144" y="1163346"/>
                  <a:pt x="0" y="1170335"/>
                  <a:pt x="12884" y="1257300"/>
                </a:cubicBezTo>
                <a:cubicBezTo>
                  <a:pt x="13620" y="1262266"/>
                  <a:pt x="22682" y="1259818"/>
                  <a:pt x="27172" y="1262063"/>
                </a:cubicBezTo>
                <a:cubicBezTo>
                  <a:pt x="64094" y="1280524"/>
                  <a:pt x="19840" y="1264383"/>
                  <a:pt x="55747" y="1276350"/>
                </a:cubicBezTo>
                <a:lnTo>
                  <a:pt x="84322" y="1295400"/>
                </a:lnTo>
                <a:lnTo>
                  <a:pt x="98609" y="1304925"/>
                </a:lnTo>
                <a:cubicBezTo>
                  <a:pt x="101784" y="1309688"/>
                  <a:pt x="103280" y="1316179"/>
                  <a:pt x="108134" y="1319213"/>
                </a:cubicBezTo>
                <a:cubicBezTo>
                  <a:pt x="116648" y="1324534"/>
                  <a:pt x="136709" y="1328738"/>
                  <a:pt x="136709" y="1328738"/>
                </a:cubicBezTo>
                <a:cubicBezTo>
                  <a:pt x="139884" y="1333500"/>
                  <a:pt x="141765" y="1339449"/>
                  <a:pt x="146234" y="1343025"/>
                </a:cubicBezTo>
                <a:cubicBezTo>
                  <a:pt x="150154" y="1346161"/>
                  <a:pt x="156032" y="1345543"/>
                  <a:pt x="160522" y="1347788"/>
                </a:cubicBezTo>
                <a:cubicBezTo>
                  <a:pt x="165641" y="1350348"/>
                  <a:pt x="169690" y="1354753"/>
                  <a:pt x="174809" y="1357313"/>
                </a:cubicBezTo>
                <a:cubicBezTo>
                  <a:pt x="182806" y="1361311"/>
                  <a:pt x="200526" y="1364552"/>
                  <a:pt x="208147" y="1366838"/>
                </a:cubicBezTo>
                <a:cubicBezTo>
                  <a:pt x="217764" y="1369723"/>
                  <a:pt x="236722" y="1376363"/>
                  <a:pt x="236722" y="1376363"/>
                </a:cubicBezTo>
                <a:cubicBezTo>
                  <a:pt x="263026" y="1374609"/>
                  <a:pt x="300496" y="1384025"/>
                  <a:pt x="322447" y="1362075"/>
                </a:cubicBezTo>
                <a:cubicBezTo>
                  <a:pt x="326494" y="1358028"/>
                  <a:pt x="328797" y="1352550"/>
                  <a:pt x="331972" y="1347788"/>
                </a:cubicBezTo>
                <a:cubicBezTo>
                  <a:pt x="343505" y="1313189"/>
                  <a:pt x="341497" y="1329253"/>
                  <a:pt x="341497" y="1300163"/>
                </a:cubicBezTo>
                <a:lnTo>
                  <a:pt x="241484" y="1271588"/>
                </a:lnTo>
                <a:close/>
              </a:path>
            </a:pathLst>
          </a:cu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67"/>
          <p:cNvSpPr>
            <a:spLocks noChangeAspect="1" noChangeArrowheads="1"/>
          </p:cNvSpPr>
          <p:nvPr/>
        </p:nvSpPr>
        <p:spPr bwMode="auto">
          <a:xfrm>
            <a:off x="5021263" y="4138613"/>
            <a:ext cx="158750" cy="160337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Freihandform 39"/>
          <p:cNvSpPr/>
          <p:nvPr/>
        </p:nvSpPr>
        <p:spPr bwMode="auto">
          <a:xfrm>
            <a:off x="5032691" y="1865793"/>
            <a:ext cx="1253809" cy="1768684"/>
          </a:xfrm>
          <a:custGeom>
            <a:avLst/>
            <a:gdLst>
              <a:gd name="connsiteX0" fmla="*/ 129859 w 1253809"/>
              <a:gd name="connsiteY0" fmla="*/ 86832 h 1768684"/>
              <a:gd name="connsiteX1" fmla="*/ 58422 w 1253809"/>
              <a:gd name="connsiteY1" fmla="*/ 72545 h 1768684"/>
              <a:gd name="connsiteX2" fmla="*/ 10797 w 1253809"/>
              <a:gd name="connsiteY2" fmla="*/ 77307 h 1768684"/>
              <a:gd name="connsiteX3" fmla="*/ 1272 w 1253809"/>
              <a:gd name="connsiteY3" fmla="*/ 91595 h 1768684"/>
              <a:gd name="connsiteX4" fmla="*/ 6034 w 1253809"/>
              <a:gd name="connsiteY4" fmla="*/ 148745 h 1768684"/>
              <a:gd name="connsiteX5" fmla="*/ 25084 w 1253809"/>
              <a:gd name="connsiteY5" fmla="*/ 182082 h 1768684"/>
              <a:gd name="connsiteX6" fmla="*/ 58422 w 1253809"/>
              <a:gd name="connsiteY6" fmla="*/ 215420 h 1768684"/>
              <a:gd name="connsiteX7" fmla="*/ 77472 w 1253809"/>
              <a:gd name="connsiteY7" fmla="*/ 229707 h 1768684"/>
              <a:gd name="connsiteX8" fmla="*/ 129859 w 1253809"/>
              <a:gd name="connsiteY8" fmla="*/ 239232 h 1768684"/>
              <a:gd name="connsiteX9" fmla="*/ 396559 w 1253809"/>
              <a:gd name="connsiteY9" fmla="*/ 253520 h 1768684"/>
              <a:gd name="connsiteX10" fmla="*/ 410847 w 1253809"/>
              <a:gd name="connsiteY10" fmla="*/ 263045 h 1768684"/>
              <a:gd name="connsiteX11" fmla="*/ 472759 w 1253809"/>
              <a:gd name="connsiteY11" fmla="*/ 267807 h 1768684"/>
              <a:gd name="connsiteX12" fmla="*/ 487047 w 1253809"/>
              <a:gd name="connsiteY12" fmla="*/ 272570 h 1768684"/>
              <a:gd name="connsiteX13" fmla="*/ 506097 w 1253809"/>
              <a:gd name="connsiteY13" fmla="*/ 277332 h 1768684"/>
              <a:gd name="connsiteX14" fmla="*/ 525147 w 1253809"/>
              <a:gd name="connsiteY14" fmla="*/ 286857 h 1768684"/>
              <a:gd name="connsiteX15" fmla="*/ 553722 w 1253809"/>
              <a:gd name="connsiteY15" fmla="*/ 291620 h 1768684"/>
              <a:gd name="connsiteX16" fmla="*/ 610872 w 1253809"/>
              <a:gd name="connsiteY16" fmla="*/ 301145 h 1768684"/>
              <a:gd name="connsiteX17" fmla="*/ 625159 w 1253809"/>
              <a:gd name="connsiteY17" fmla="*/ 305907 h 1768684"/>
              <a:gd name="connsiteX18" fmla="*/ 658497 w 1253809"/>
              <a:gd name="connsiteY18" fmla="*/ 320195 h 1768684"/>
              <a:gd name="connsiteX19" fmla="*/ 701359 w 1253809"/>
              <a:gd name="connsiteY19" fmla="*/ 324957 h 1768684"/>
              <a:gd name="connsiteX20" fmla="*/ 715647 w 1253809"/>
              <a:gd name="connsiteY20" fmla="*/ 329720 h 1768684"/>
              <a:gd name="connsiteX21" fmla="*/ 744222 w 1253809"/>
              <a:gd name="connsiteY21" fmla="*/ 344007 h 1768684"/>
              <a:gd name="connsiteX22" fmla="*/ 810897 w 1253809"/>
              <a:gd name="connsiteY22" fmla="*/ 348770 h 1768684"/>
              <a:gd name="connsiteX23" fmla="*/ 853759 w 1253809"/>
              <a:gd name="connsiteY23" fmla="*/ 363057 h 1768684"/>
              <a:gd name="connsiteX24" fmla="*/ 896622 w 1253809"/>
              <a:gd name="connsiteY24" fmla="*/ 377345 h 1768684"/>
              <a:gd name="connsiteX25" fmla="*/ 925197 w 1253809"/>
              <a:gd name="connsiteY25" fmla="*/ 386870 h 1768684"/>
              <a:gd name="connsiteX26" fmla="*/ 939484 w 1253809"/>
              <a:gd name="connsiteY26" fmla="*/ 391632 h 1768684"/>
              <a:gd name="connsiteX27" fmla="*/ 972822 w 1253809"/>
              <a:gd name="connsiteY27" fmla="*/ 410682 h 1768684"/>
              <a:gd name="connsiteX28" fmla="*/ 987109 w 1253809"/>
              <a:gd name="connsiteY28" fmla="*/ 415445 h 1768684"/>
              <a:gd name="connsiteX29" fmla="*/ 1006159 w 1253809"/>
              <a:gd name="connsiteY29" fmla="*/ 424970 h 1768684"/>
              <a:gd name="connsiteX30" fmla="*/ 1034734 w 1253809"/>
              <a:gd name="connsiteY30" fmla="*/ 434495 h 1768684"/>
              <a:gd name="connsiteX31" fmla="*/ 1049022 w 1253809"/>
              <a:gd name="connsiteY31" fmla="*/ 439257 h 1768684"/>
              <a:gd name="connsiteX32" fmla="*/ 1063309 w 1253809"/>
              <a:gd name="connsiteY32" fmla="*/ 448782 h 1768684"/>
              <a:gd name="connsiteX33" fmla="*/ 1077597 w 1253809"/>
              <a:gd name="connsiteY33" fmla="*/ 453545 h 1768684"/>
              <a:gd name="connsiteX34" fmla="*/ 1087122 w 1253809"/>
              <a:gd name="connsiteY34" fmla="*/ 467832 h 1768684"/>
              <a:gd name="connsiteX35" fmla="*/ 1077597 w 1253809"/>
              <a:gd name="connsiteY35" fmla="*/ 563082 h 1768684"/>
              <a:gd name="connsiteX36" fmla="*/ 1063309 w 1253809"/>
              <a:gd name="connsiteY36" fmla="*/ 624995 h 1768684"/>
              <a:gd name="connsiteX37" fmla="*/ 1044259 w 1253809"/>
              <a:gd name="connsiteY37" fmla="*/ 653570 h 1768684"/>
              <a:gd name="connsiteX38" fmla="*/ 1029972 w 1253809"/>
              <a:gd name="connsiteY38" fmla="*/ 663095 h 1768684"/>
              <a:gd name="connsiteX39" fmla="*/ 1020447 w 1253809"/>
              <a:gd name="connsiteY39" fmla="*/ 677382 h 1768684"/>
              <a:gd name="connsiteX40" fmla="*/ 1010922 w 1253809"/>
              <a:gd name="connsiteY40" fmla="*/ 705957 h 1768684"/>
              <a:gd name="connsiteX41" fmla="*/ 1006159 w 1253809"/>
              <a:gd name="connsiteY41" fmla="*/ 720245 h 1768684"/>
              <a:gd name="connsiteX42" fmla="*/ 996634 w 1253809"/>
              <a:gd name="connsiteY42" fmla="*/ 734532 h 1768684"/>
              <a:gd name="connsiteX43" fmla="*/ 982347 w 1253809"/>
              <a:gd name="connsiteY43" fmla="*/ 796445 h 1768684"/>
              <a:gd name="connsiteX44" fmla="*/ 977584 w 1253809"/>
              <a:gd name="connsiteY44" fmla="*/ 815495 h 1768684"/>
              <a:gd name="connsiteX45" fmla="*/ 958534 w 1253809"/>
              <a:gd name="connsiteY45" fmla="*/ 848832 h 1768684"/>
              <a:gd name="connsiteX46" fmla="*/ 944247 w 1253809"/>
              <a:gd name="connsiteY46" fmla="*/ 863120 h 1768684"/>
              <a:gd name="connsiteX47" fmla="*/ 925197 w 1253809"/>
              <a:gd name="connsiteY47" fmla="*/ 891695 h 1768684"/>
              <a:gd name="connsiteX48" fmla="*/ 910909 w 1253809"/>
              <a:gd name="connsiteY48" fmla="*/ 896457 h 1768684"/>
              <a:gd name="connsiteX49" fmla="*/ 887097 w 1253809"/>
              <a:gd name="connsiteY49" fmla="*/ 920270 h 1768684"/>
              <a:gd name="connsiteX50" fmla="*/ 858522 w 1253809"/>
              <a:gd name="connsiteY50" fmla="*/ 944082 h 1768684"/>
              <a:gd name="connsiteX51" fmla="*/ 825184 w 1253809"/>
              <a:gd name="connsiteY51" fmla="*/ 982182 h 1768684"/>
              <a:gd name="connsiteX52" fmla="*/ 820422 w 1253809"/>
              <a:gd name="connsiteY52" fmla="*/ 996470 h 1768684"/>
              <a:gd name="connsiteX53" fmla="*/ 787084 w 1253809"/>
              <a:gd name="connsiteY53" fmla="*/ 1039332 h 1768684"/>
              <a:gd name="connsiteX54" fmla="*/ 763272 w 1253809"/>
              <a:gd name="connsiteY54" fmla="*/ 1086957 h 1768684"/>
              <a:gd name="connsiteX55" fmla="*/ 748984 w 1253809"/>
              <a:gd name="connsiteY55" fmla="*/ 1096482 h 1768684"/>
              <a:gd name="connsiteX56" fmla="*/ 725172 w 1253809"/>
              <a:gd name="connsiteY56" fmla="*/ 1125057 h 1768684"/>
              <a:gd name="connsiteX57" fmla="*/ 701359 w 1253809"/>
              <a:gd name="connsiteY57" fmla="*/ 1153632 h 1768684"/>
              <a:gd name="connsiteX58" fmla="*/ 687072 w 1253809"/>
              <a:gd name="connsiteY58" fmla="*/ 1163157 h 1768684"/>
              <a:gd name="connsiteX59" fmla="*/ 672784 w 1253809"/>
              <a:gd name="connsiteY59" fmla="*/ 1182207 h 1768684"/>
              <a:gd name="connsiteX60" fmla="*/ 658497 w 1253809"/>
              <a:gd name="connsiteY60" fmla="*/ 1186970 h 1768684"/>
              <a:gd name="connsiteX61" fmla="*/ 644209 w 1253809"/>
              <a:gd name="connsiteY61" fmla="*/ 1196495 h 1768684"/>
              <a:gd name="connsiteX62" fmla="*/ 639447 w 1253809"/>
              <a:gd name="connsiteY62" fmla="*/ 1210782 h 1768684"/>
              <a:gd name="connsiteX63" fmla="*/ 601347 w 1253809"/>
              <a:gd name="connsiteY63" fmla="*/ 1229832 h 1768684"/>
              <a:gd name="connsiteX64" fmla="*/ 591822 w 1253809"/>
              <a:gd name="connsiteY64" fmla="*/ 1244120 h 1768684"/>
              <a:gd name="connsiteX65" fmla="*/ 572772 w 1253809"/>
              <a:gd name="connsiteY65" fmla="*/ 1253645 h 1768684"/>
              <a:gd name="connsiteX66" fmla="*/ 558484 w 1253809"/>
              <a:gd name="connsiteY66" fmla="*/ 1263170 h 1768684"/>
              <a:gd name="connsiteX67" fmla="*/ 515622 w 1253809"/>
              <a:gd name="connsiteY67" fmla="*/ 1301270 h 1768684"/>
              <a:gd name="connsiteX68" fmla="*/ 501334 w 1253809"/>
              <a:gd name="connsiteY68" fmla="*/ 1306032 h 1768684"/>
              <a:gd name="connsiteX69" fmla="*/ 487047 w 1253809"/>
              <a:gd name="connsiteY69" fmla="*/ 1315557 h 1768684"/>
              <a:gd name="connsiteX70" fmla="*/ 472759 w 1253809"/>
              <a:gd name="connsiteY70" fmla="*/ 1320320 h 1768684"/>
              <a:gd name="connsiteX71" fmla="*/ 463234 w 1253809"/>
              <a:gd name="connsiteY71" fmla="*/ 1334607 h 1768684"/>
              <a:gd name="connsiteX72" fmla="*/ 444184 w 1253809"/>
              <a:gd name="connsiteY72" fmla="*/ 1348895 h 1768684"/>
              <a:gd name="connsiteX73" fmla="*/ 429897 w 1253809"/>
              <a:gd name="connsiteY73" fmla="*/ 1358420 h 1768684"/>
              <a:gd name="connsiteX74" fmla="*/ 415609 w 1253809"/>
              <a:gd name="connsiteY74" fmla="*/ 1377470 h 1768684"/>
              <a:gd name="connsiteX75" fmla="*/ 396559 w 1253809"/>
              <a:gd name="connsiteY75" fmla="*/ 1406045 h 1768684"/>
              <a:gd name="connsiteX76" fmla="*/ 372747 w 1253809"/>
              <a:gd name="connsiteY76" fmla="*/ 1453670 h 1768684"/>
              <a:gd name="connsiteX77" fmla="*/ 348934 w 1253809"/>
              <a:gd name="connsiteY77" fmla="*/ 1496532 h 1768684"/>
              <a:gd name="connsiteX78" fmla="*/ 339409 w 1253809"/>
              <a:gd name="connsiteY78" fmla="*/ 1515582 h 1768684"/>
              <a:gd name="connsiteX79" fmla="*/ 325122 w 1253809"/>
              <a:gd name="connsiteY79" fmla="*/ 1525107 h 1768684"/>
              <a:gd name="connsiteX80" fmla="*/ 315597 w 1253809"/>
              <a:gd name="connsiteY80" fmla="*/ 1539395 h 1768684"/>
              <a:gd name="connsiteX81" fmla="*/ 310834 w 1253809"/>
              <a:gd name="connsiteY81" fmla="*/ 1553682 h 1768684"/>
              <a:gd name="connsiteX82" fmla="*/ 296547 w 1253809"/>
              <a:gd name="connsiteY82" fmla="*/ 1567970 h 1768684"/>
              <a:gd name="connsiteX83" fmla="*/ 291784 w 1253809"/>
              <a:gd name="connsiteY83" fmla="*/ 1582257 h 1768684"/>
              <a:gd name="connsiteX84" fmla="*/ 263209 w 1253809"/>
              <a:gd name="connsiteY84" fmla="*/ 1615595 h 1768684"/>
              <a:gd name="connsiteX85" fmla="*/ 253684 w 1253809"/>
              <a:gd name="connsiteY85" fmla="*/ 1629882 h 1768684"/>
              <a:gd name="connsiteX86" fmla="*/ 248922 w 1253809"/>
              <a:gd name="connsiteY86" fmla="*/ 1644170 h 1768684"/>
              <a:gd name="connsiteX87" fmla="*/ 239397 w 1253809"/>
              <a:gd name="connsiteY87" fmla="*/ 1682270 h 1768684"/>
              <a:gd name="connsiteX88" fmla="*/ 253684 w 1253809"/>
              <a:gd name="connsiteY88" fmla="*/ 1734657 h 1768684"/>
              <a:gd name="connsiteX89" fmla="*/ 282259 w 1253809"/>
              <a:gd name="connsiteY89" fmla="*/ 1744182 h 1768684"/>
              <a:gd name="connsiteX90" fmla="*/ 296547 w 1253809"/>
              <a:gd name="connsiteY90" fmla="*/ 1758470 h 1768684"/>
              <a:gd name="connsiteX91" fmla="*/ 325122 w 1253809"/>
              <a:gd name="connsiteY91" fmla="*/ 1767995 h 1768684"/>
              <a:gd name="connsiteX92" fmla="*/ 372747 w 1253809"/>
              <a:gd name="connsiteY92" fmla="*/ 1763232 h 1768684"/>
              <a:gd name="connsiteX93" fmla="*/ 377509 w 1253809"/>
              <a:gd name="connsiteY93" fmla="*/ 1748945 h 1768684"/>
              <a:gd name="connsiteX94" fmla="*/ 410847 w 1253809"/>
              <a:gd name="connsiteY94" fmla="*/ 1710845 h 1768684"/>
              <a:gd name="connsiteX95" fmla="*/ 425134 w 1253809"/>
              <a:gd name="connsiteY95" fmla="*/ 1706082 h 1768684"/>
              <a:gd name="connsiteX96" fmla="*/ 434659 w 1253809"/>
              <a:gd name="connsiteY96" fmla="*/ 1691795 h 1768684"/>
              <a:gd name="connsiteX97" fmla="*/ 448947 w 1253809"/>
              <a:gd name="connsiteY97" fmla="*/ 1682270 h 1768684"/>
              <a:gd name="connsiteX98" fmla="*/ 482284 w 1253809"/>
              <a:gd name="connsiteY98" fmla="*/ 1648932 h 1768684"/>
              <a:gd name="connsiteX99" fmla="*/ 515622 w 1253809"/>
              <a:gd name="connsiteY99" fmla="*/ 1606070 h 1768684"/>
              <a:gd name="connsiteX100" fmla="*/ 525147 w 1253809"/>
              <a:gd name="connsiteY100" fmla="*/ 1577495 h 1768684"/>
              <a:gd name="connsiteX101" fmla="*/ 529909 w 1253809"/>
              <a:gd name="connsiteY101" fmla="*/ 1563207 h 1768684"/>
              <a:gd name="connsiteX102" fmla="*/ 539434 w 1253809"/>
              <a:gd name="connsiteY102" fmla="*/ 1548920 h 1768684"/>
              <a:gd name="connsiteX103" fmla="*/ 553722 w 1253809"/>
              <a:gd name="connsiteY103" fmla="*/ 1520345 h 1768684"/>
              <a:gd name="connsiteX104" fmla="*/ 568009 w 1253809"/>
              <a:gd name="connsiteY104" fmla="*/ 1510820 h 1768684"/>
              <a:gd name="connsiteX105" fmla="*/ 591822 w 1253809"/>
              <a:gd name="connsiteY105" fmla="*/ 1487007 h 1768684"/>
              <a:gd name="connsiteX106" fmla="*/ 601347 w 1253809"/>
              <a:gd name="connsiteY106" fmla="*/ 1472720 h 1768684"/>
              <a:gd name="connsiteX107" fmla="*/ 648972 w 1253809"/>
              <a:gd name="connsiteY107" fmla="*/ 1444145 h 1768684"/>
              <a:gd name="connsiteX108" fmla="*/ 668022 w 1253809"/>
              <a:gd name="connsiteY108" fmla="*/ 1429857 h 1768684"/>
              <a:gd name="connsiteX109" fmla="*/ 677547 w 1253809"/>
              <a:gd name="connsiteY109" fmla="*/ 1415570 h 1768684"/>
              <a:gd name="connsiteX110" fmla="*/ 691834 w 1253809"/>
              <a:gd name="connsiteY110" fmla="*/ 1410807 h 1768684"/>
              <a:gd name="connsiteX111" fmla="*/ 706122 w 1253809"/>
              <a:gd name="connsiteY111" fmla="*/ 1396520 h 1768684"/>
              <a:gd name="connsiteX112" fmla="*/ 725172 w 1253809"/>
              <a:gd name="connsiteY112" fmla="*/ 1367945 h 1768684"/>
              <a:gd name="connsiteX113" fmla="*/ 739459 w 1253809"/>
              <a:gd name="connsiteY113" fmla="*/ 1334607 h 1768684"/>
              <a:gd name="connsiteX114" fmla="*/ 753747 w 1253809"/>
              <a:gd name="connsiteY114" fmla="*/ 1315557 h 1768684"/>
              <a:gd name="connsiteX115" fmla="*/ 772797 w 1253809"/>
              <a:gd name="connsiteY115" fmla="*/ 1291745 h 1768684"/>
              <a:gd name="connsiteX116" fmla="*/ 777559 w 1253809"/>
              <a:gd name="connsiteY116" fmla="*/ 1277457 h 1768684"/>
              <a:gd name="connsiteX117" fmla="*/ 787084 w 1253809"/>
              <a:gd name="connsiteY117" fmla="*/ 1263170 h 1768684"/>
              <a:gd name="connsiteX118" fmla="*/ 791847 w 1253809"/>
              <a:gd name="connsiteY118" fmla="*/ 1248882 h 1768684"/>
              <a:gd name="connsiteX119" fmla="*/ 806134 w 1253809"/>
              <a:gd name="connsiteY119" fmla="*/ 1239357 h 1768684"/>
              <a:gd name="connsiteX120" fmla="*/ 820422 w 1253809"/>
              <a:gd name="connsiteY120" fmla="*/ 1225070 h 1768684"/>
              <a:gd name="connsiteX121" fmla="*/ 829947 w 1253809"/>
              <a:gd name="connsiteY121" fmla="*/ 1206020 h 1768684"/>
              <a:gd name="connsiteX122" fmla="*/ 844234 w 1253809"/>
              <a:gd name="connsiteY122" fmla="*/ 1196495 h 1768684"/>
              <a:gd name="connsiteX123" fmla="*/ 868047 w 1253809"/>
              <a:gd name="connsiteY123" fmla="*/ 1172682 h 1768684"/>
              <a:gd name="connsiteX124" fmla="*/ 896622 w 1253809"/>
              <a:gd name="connsiteY124" fmla="*/ 1144107 h 1768684"/>
              <a:gd name="connsiteX125" fmla="*/ 910909 w 1253809"/>
              <a:gd name="connsiteY125" fmla="*/ 1125057 h 1768684"/>
              <a:gd name="connsiteX126" fmla="*/ 925197 w 1253809"/>
              <a:gd name="connsiteY126" fmla="*/ 1110770 h 1768684"/>
              <a:gd name="connsiteX127" fmla="*/ 934722 w 1253809"/>
              <a:gd name="connsiteY127" fmla="*/ 1096482 h 1768684"/>
              <a:gd name="connsiteX128" fmla="*/ 949009 w 1253809"/>
              <a:gd name="connsiteY128" fmla="*/ 1082195 h 1768684"/>
              <a:gd name="connsiteX129" fmla="*/ 958534 w 1253809"/>
              <a:gd name="connsiteY129" fmla="*/ 1063145 h 1768684"/>
              <a:gd name="connsiteX130" fmla="*/ 982347 w 1253809"/>
              <a:gd name="connsiteY130" fmla="*/ 1034570 h 1768684"/>
              <a:gd name="connsiteX131" fmla="*/ 987109 w 1253809"/>
              <a:gd name="connsiteY131" fmla="*/ 1020282 h 1768684"/>
              <a:gd name="connsiteX132" fmla="*/ 996634 w 1253809"/>
              <a:gd name="connsiteY132" fmla="*/ 1005995 h 1768684"/>
              <a:gd name="connsiteX133" fmla="*/ 1010922 w 1253809"/>
              <a:gd name="connsiteY133" fmla="*/ 972657 h 1768684"/>
              <a:gd name="connsiteX134" fmla="*/ 1025209 w 1253809"/>
              <a:gd name="connsiteY134" fmla="*/ 944082 h 1768684"/>
              <a:gd name="connsiteX135" fmla="*/ 1039497 w 1253809"/>
              <a:gd name="connsiteY135" fmla="*/ 934557 h 1768684"/>
              <a:gd name="connsiteX136" fmla="*/ 1058547 w 1253809"/>
              <a:gd name="connsiteY136" fmla="*/ 896457 h 1768684"/>
              <a:gd name="connsiteX137" fmla="*/ 1068072 w 1253809"/>
              <a:gd name="connsiteY137" fmla="*/ 877407 h 1768684"/>
              <a:gd name="connsiteX138" fmla="*/ 1072834 w 1253809"/>
              <a:gd name="connsiteY138" fmla="*/ 863120 h 1768684"/>
              <a:gd name="connsiteX139" fmla="*/ 1082359 w 1253809"/>
              <a:gd name="connsiteY139" fmla="*/ 844070 h 1768684"/>
              <a:gd name="connsiteX140" fmla="*/ 1087122 w 1253809"/>
              <a:gd name="connsiteY140" fmla="*/ 829782 h 1768684"/>
              <a:gd name="connsiteX141" fmla="*/ 1101409 w 1253809"/>
              <a:gd name="connsiteY141" fmla="*/ 805970 h 1768684"/>
              <a:gd name="connsiteX142" fmla="*/ 1110934 w 1253809"/>
              <a:gd name="connsiteY142" fmla="*/ 772632 h 1768684"/>
              <a:gd name="connsiteX143" fmla="*/ 1120459 w 1253809"/>
              <a:gd name="connsiteY143" fmla="*/ 753582 h 1768684"/>
              <a:gd name="connsiteX144" fmla="*/ 1139509 w 1253809"/>
              <a:gd name="connsiteY144" fmla="*/ 734532 h 1768684"/>
              <a:gd name="connsiteX145" fmla="*/ 1144272 w 1253809"/>
              <a:gd name="connsiteY145" fmla="*/ 710720 h 1768684"/>
              <a:gd name="connsiteX146" fmla="*/ 1172847 w 1253809"/>
              <a:gd name="connsiteY146" fmla="*/ 682145 h 1768684"/>
              <a:gd name="connsiteX147" fmla="*/ 1177609 w 1253809"/>
              <a:gd name="connsiteY147" fmla="*/ 667857 h 1768684"/>
              <a:gd name="connsiteX148" fmla="*/ 1187134 w 1253809"/>
              <a:gd name="connsiteY148" fmla="*/ 648807 h 1768684"/>
              <a:gd name="connsiteX149" fmla="*/ 1196659 w 1253809"/>
              <a:gd name="connsiteY149" fmla="*/ 610707 h 1768684"/>
              <a:gd name="connsiteX150" fmla="*/ 1210947 w 1253809"/>
              <a:gd name="connsiteY150" fmla="*/ 567845 h 1768684"/>
              <a:gd name="connsiteX151" fmla="*/ 1215709 w 1253809"/>
              <a:gd name="connsiteY151" fmla="*/ 553557 h 1768684"/>
              <a:gd name="connsiteX152" fmla="*/ 1220472 w 1253809"/>
              <a:gd name="connsiteY152" fmla="*/ 510695 h 1768684"/>
              <a:gd name="connsiteX153" fmla="*/ 1229997 w 1253809"/>
              <a:gd name="connsiteY153" fmla="*/ 496407 h 1768684"/>
              <a:gd name="connsiteX154" fmla="*/ 1234759 w 1253809"/>
              <a:gd name="connsiteY154" fmla="*/ 482120 h 1768684"/>
              <a:gd name="connsiteX155" fmla="*/ 1239522 w 1253809"/>
              <a:gd name="connsiteY155" fmla="*/ 458307 h 1768684"/>
              <a:gd name="connsiteX156" fmla="*/ 1244284 w 1253809"/>
              <a:gd name="connsiteY156" fmla="*/ 444020 h 1768684"/>
              <a:gd name="connsiteX157" fmla="*/ 1253809 w 1253809"/>
              <a:gd name="connsiteY157" fmla="*/ 391632 h 1768684"/>
              <a:gd name="connsiteX158" fmla="*/ 1249047 w 1253809"/>
              <a:gd name="connsiteY158" fmla="*/ 344007 h 1768684"/>
              <a:gd name="connsiteX159" fmla="*/ 1234759 w 1253809"/>
              <a:gd name="connsiteY159" fmla="*/ 310670 h 1768684"/>
              <a:gd name="connsiteX160" fmla="*/ 1220472 w 1253809"/>
              <a:gd name="connsiteY160" fmla="*/ 301145 h 1768684"/>
              <a:gd name="connsiteX161" fmla="*/ 1187134 w 1253809"/>
              <a:gd name="connsiteY161" fmla="*/ 267807 h 1768684"/>
              <a:gd name="connsiteX162" fmla="*/ 1172847 w 1253809"/>
              <a:gd name="connsiteY162" fmla="*/ 258282 h 1768684"/>
              <a:gd name="connsiteX163" fmla="*/ 1163322 w 1253809"/>
              <a:gd name="connsiteY163" fmla="*/ 243995 h 1768684"/>
              <a:gd name="connsiteX164" fmla="*/ 1134747 w 1253809"/>
              <a:gd name="connsiteY164" fmla="*/ 229707 h 1768684"/>
              <a:gd name="connsiteX165" fmla="*/ 1096647 w 1253809"/>
              <a:gd name="connsiteY165" fmla="*/ 205895 h 1768684"/>
              <a:gd name="connsiteX166" fmla="*/ 1077597 w 1253809"/>
              <a:gd name="connsiteY166" fmla="*/ 201132 h 1768684"/>
              <a:gd name="connsiteX167" fmla="*/ 1044259 w 1253809"/>
              <a:gd name="connsiteY167" fmla="*/ 191607 h 1768684"/>
              <a:gd name="connsiteX168" fmla="*/ 1029972 w 1253809"/>
              <a:gd name="connsiteY168" fmla="*/ 182082 h 1768684"/>
              <a:gd name="connsiteX169" fmla="*/ 996634 w 1253809"/>
              <a:gd name="connsiteY169" fmla="*/ 177320 h 1768684"/>
              <a:gd name="connsiteX170" fmla="*/ 977584 w 1253809"/>
              <a:gd name="connsiteY170" fmla="*/ 172557 h 1768684"/>
              <a:gd name="connsiteX171" fmla="*/ 963297 w 1253809"/>
              <a:gd name="connsiteY171" fmla="*/ 167795 h 1768684"/>
              <a:gd name="connsiteX172" fmla="*/ 929959 w 1253809"/>
              <a:gd name="connsiteY172" fmla="*/ 158270 h 1768684"/>
              <a:gd name="connsiteX173" fmla="*/ 896622 w 1253809"/>
              <a:gd name="connsiteY173" fmla="*/ 143982 h 1768684"/>
              <a:gd name="connsiteX174" fmla="*/ 872809 w 1253809"/>
              <a:gd name="connsiteY174" fmla="*/ 139220 h 1768684"/>
              <a:gd name="connsiteX175" fmla="*/ 858522 w 1253809"/>
              <a:gd name="connsiteY175" fmla="*/ 134457 h 1768684"/>
              <a:gd name="connsiteX176" fmla="*/ 825184 w 1253809"/>
              <a:gd name="connsiteY176" fmla="*/ 129695 h 1768684"/>
              <a:gd name="connsiteX177" fmla="*/ 810897 w 1253809"/>
              <a:gd name="connsiteY177" fmla="*/ 120170 h 1768684"/>
              <a:gd name="connsiteX178" fmla="*/ 777559 w 1253809"/>
              <a:gd name="connsiteY178" fmla="*/ 110645 h 1768684"/>
              <a:gd name="connsiteX179" fmla="*/ 739459 w 1253809"/>
              <a:gd name="connsiteY179" fmla="*/ 96357 h 1768684"/>
              <a:gd name="connsiteX180" fmla="*/ 720409 w 1253809"/>
              <a:gd name="connsiteY180" fmla="*/ 86832 h 1768684"/>
              <a:gd name="connsiteX181" fmla="*/ 701359 w 1253809"/>
              <a:gd name="connsiteY181" fmla="*/ 82070 h 1768684"/>
              <a:gd name="connsiteX182" fmla="*/ 687072 w 1253809"/>
              <a:gd name="connsiteY182" fmla="*/ 77307 h 1768684"/>
              <a:gd name="connsiteX183" fmla="*/ 668022 w 1253809"/>
              <a:gd name="connsiteY183" fmla="*/ 72545 h 1768684"/>
              <a:gd name="connsiteX184" fmla="*/ 620397 w 1253809"/>
              <a:gd name="connsiteY184" fmla="*/ 58257 h 1768684"/>
              <a:gd name="connsiteX185" fmla="*/ 601347 w 1253809"/>
              <a:gd name="connsiteY185" fmla="*/ 48732 h 1768684"/>
              <a:gd name="connsiteX186" fmla="*/ 525147 w 1253809"/>
              <a:gd name="connsiteY186" fmla="*/ 43970 h 1768684"/>
              <a:gd name="connsiteX187" fmla="*/ 491809 w 1253809"/>
              <a:gd name="connsiteY187" fmla="*/ 39207 h 1768684"/>
              <a:gd name="connsiteX188" fmla="*/ 401322 w 1253809"/>
              <a:gd name="connsiteY188" fmla="*/ 29682 h 1768684"/>
              <a:gd name="connsiteX189" fmla="*/ 382272 w 1253809"/>
              <a:gd name="connsiteY189" fmla="*/ 20157 h 1768684"/>
              <a:gd name="connsiteX190" fmla="*/ 287022 w 1253809"/>
              <a:gd name="connsiteY190" fmla="*/ 15395 h 1768684"/>
              <a:gd name="connsiteX191" fmla="*/ 101284 w 1253809"/>
              <a:gd name="connsiteY191" fmla="*/ 10632 h 1768684"/>
              <a:gd name="connsiteX192" fmla="*/ 72709 w 1253809"/>
              <a:gd name="connsiteY192" fmla="*/ 20157 h 1768684"/>
              <a:gd name="connsiteX193" fmla="*/ 67947 w 1253809"/>
              <a:gd name="connsiteY193" fmla="*/ 34445 h 1768684"/>
              <a:gd name="connsiteX194" fmla="*/ 58422 w 1253809"/>
              <a:gd name="connsiteY194" fmla="*/ 48732 h 1768684"/>
              <a:gd name="connsiteX195" fmla="*/ 63184 w 1253809"/>
              <a:gd name="connsiteY195" fmla="*/ 101120 h 1768684"/>
              <a:gd name="connsiteX0" fmla="*/ 129859 w 1253809"/>
              <a:gd name="connsiteY0" fmla="*/ 86832 h 1768684"/>
              <a:gd name="connsiteX1" fmla="*/ 58422 w 1253809"/>
              <a:gd name="connsiteY1" fmla="*/ 72545 h 1768684"/>
              <a:gd name="connsiteX2" fmla="*/ 10797 w 1253809"/>
              <a:gd name="connsiteY2" fmla="*/ 77307 h 1768684"/>
              <a:gd name="connsiteX3" fmla="*/ 1272 w 1253809"/>
              <a:gd name="connsiteY3" fmla="*/ 91595 h 1768684"/>
              <a:gd name="connsiteX4" fmla="*/ 6034 w 1253809"/>
              <a:gd name="connsiteY4" fmla="*/ 148745 h 1768684"/>
              <a:gd name="connsiteX5" fmla="*/ 25084 w 1253809"/>
              <a:gd name="connsiteY5" fmla="*/ 182082 h 1768684"/>
              <a:gd name="connsiteX6" fmla="*/ 58422 w 1253809"/>
              <a:gd name="connsiteY6" fmla="*/ 215420 h 1768684"/>
              <a:gd name="connsiteX7" fmla="*/ 77472 w 1253809"/>
              <a:gd name="connsiteY7" fmla="*/ 229707 h 1768684"/>
              <a:gd name="connsiteX8" fmla="*/ 129859 w 1253809"/>
              <a:gd name="connsiteY8" fmla="*/ 239232 h 1768684"/>
              <a:gd name="connsiteX9" fmla="*/ 396559 w 1253809"/>
              <a:gd name="connsiteY9" fmla="*/ 253520 h 1768684"/>
              <a:gd name="connsiteX10" fmla="*/ 410847 w 1253809"/>
              <a:gd name="connsiteY10" fmla="*/ 263045 h 1768684"/>
              <a:gd name="connsiteX11" fmla="*/ 472759 w 1253809"/>
              <a:gd name="connsiteY11" fmla="*/ 267807 h 1768684"/>
              <a:gd name="connsiteX12" fmla="*/ 487047 w 1253809"/>
              <a:gd name="connsiteY12" fmla="*/ 272570 h 1768684"/>
              <a:gd name="connsiteX13" fmla="*/ 506097 w 1253809"/>
              <a:gd name="connsiteY13" fmla="*/ 277332 h 1768684"/>
              <a:gd name="connsiteX14" fmla="*/ 525147 w 1253809"/>
              <a:gd name="connsiteY14" fmla="*/ 286857 h 1768684"/>
              <a:gd name="connsiteX15" fmla="*/ 553722 w 1253809"/>
              <a:gd name="connsiteY15" fmla="*/ 291620 h 1768684"/>
              <a:gd name="connsiteX16" fmla="*/ 610872 w 1253809"/>
              <a:gd name="connsiteY16" fmla="*/ 301145 h 1768684"/>
              <a:gd name="connsiteX17" fmla="*/ 625159 w 1253809"/>
              <a:gd name="connsiteY17" fmla="*/ 305907 h 1768684"/>
              <a:gd name="connsiteX18" fmla="*/ 658497 w 1253809"/>
              <a:gd name="connsiteY18" fmla="*/ 320195 h 1768684"/>
              <a:gd name="connsiteX19" fmla="*/ 701359 w 1253809"/>
              <a:gd name="connsiteY19" fmla="*/ 324957 h 1768684"/>
              <a:gd name="connsiteX20" fmla="*/ 715647 w 1253809"/>
              <a:gd name="connsiteY20" fmla="*/ 329720 h 1768684"/>
              <a:gd name="connsiteX21" fmla="*/ 744222 w 1253809"/>
              <a:gd name="connsiteY21" fmla="*/ 344007 h 1768684"/>
              <a:gd name="connsiteX22" fmla="*/ 810897 w 1253809"/>
              <a:gd name="connsiteY22" fmla="*/ 348770 h 1768684"/>
              <a:gd name="connsiteX23" fmla="*/ 853759 w 1253809"/>
              <a:gd name="connsiteY23" fmla="*/ 363057 h 1768684"/>
              <a:gd name="connsiteX24" fmla="*/ 896622 w 1253809"/>
              <a:gd name="connsiteY24" fmla="*/ 377345 h 1768684"/>
              <a:gd name="connsiteX25" fmla="*/ 925197 w 1253809"/>
              <a:gd name="connsiteY25" fmla="*/ 386870 h 1768684"/>
              <a:gd name="connsiteX26" fmla="*/ 939484 w 1253809"/>
              <a:gd name="connsiteY26" fmla="*/ 391632 h 1768684"/>
              <a:gd name="connsiteX27" fmla="*/ 972822 w 1253809"/>
              <a:gd name="connsiteY27" fmla="*/ 410682 h 1768684"/>
              <a:gd name="connsiteX28" fmla="*/ 987109 w 1253809"/>
              <a:gd name="connsiteY28" fmla="*/ 415445 h 1768684"/>
              <a:gd name="connsiteX29" fmla="*/ 1006159 w 1253809"/>
              <a:gd name="connsiteY29" fmla="*/ 424970 h 1768684"/>
              <a:gd name="connsiteX30" fmla="*/ 1034734 w 1253809"/>
              <a:gd name="connsiteY30" fmla="*/ 434495 h 1768684"/>
              <a:gd name="connsiteX31" fmla="*/ 1049022 w 1253809"/>
              <a:gd name="connsiteY31" fmla="*/ 439257 h 1768684"/>
              <a:gd name="connsiteX32" fmla="*/ 1063309 w 1253809"/>
              <a:gd name="connsiteY32" fmla="*/ 448782 h 1768684"/>
              <a:gd name="connsiteX33" fmla="*/ 1077597 w 1253809"/>
              <a:gd name="connsiteY33" fmla="*/ 453545 h 1768684"/>
              <a:gd name="connsiteX34" fmla="*/ 1087122 w 1253809"/>
              <a:gd name="connsiteY34" fmla="*/ 467832 h 1768684"/>
              <a:gd name="connsiteX35" fmla="*/ 1077597 w 1253809"/>
              <a:gd name="connsiteY35" fmla="*/ 563082 h 1768684"/>
              <a:gd name="connsiteX36" fmla="*/ 1063309 w 1253809"/>
              <a:gd name="connsiteY36" fmla="*/ 624995 h 1768684"/>
              <a:gd name="connsiteX37" fmla="*/ 1044259 w 1253809"/>
              <a:gd name="connsiteY37" fmla="*/ 653570 h 1768684"/>
              <a:gd name="connsiteX38" fmla="*/ 1029972 w 1253809"/>
              <a:gd name="connsiteY38" fmla="*/ 663095 h 1768684"/>
              <a:gd name="connsiteX39" fmla="*/ 1020447 w 1253809"/>
              <a:gd name="connsiteY39" fmla="*/ 677382 h 1768684"/>
              <a:gd name="connsiteX40" fmla="*/ 1010922 w 1253809"/>
              <a:gd name="connsiteY40" fmla="*/ 705957 h 1768684"/>
              <a:gd name="connsiteX41" fmla="*/ 1006159 w 1253809"/>
              <a:gd name="connsiteY41" fmla="*/ 720245 h 1768684"/>
              <a:gd name="connsiteX42" fmla="*/ 996634 w 1253809"/>
              <a:gd name="connsiteY42" fmla="*/ 734532 h 1768684"/>
              <a:gd name="connsiteX43" fmla="*/ 982347 w 1253809"/>
              <a:gd name="connsiteY43" fmla="*/ 796445 h 1768684"/>
              <a:gd name="connsiteX44" fmla="*/ 977584 w 1253809"/>
              <a:gd name="connsiteY44" fmla="*/ 815495 h 1768684"/>
              <a:gd name="connsiteX45" fmla="*/ 958534 w 1253809"/>
              <a:gd name="connsiteY45" fmla="*/ 848832 h 1768684"/>
              <a:gd name="connsiteX46" fmla="*/ 944247 w 1253809"/>
              <a:gd name="connsiteY46" fmla="*/ 863120 h 1768684"/>
              <a:gd name="connsiteX47" fmla="*/ 925197 w 1253809"/>
              <a:gd name="connsiteY47" fmla="*/ 891695 h 1768684"/>
              <a:gd name="connsiteX48" fmla="*/ 910909 w 1253809"/>
              <a:gd name="connsiteY48" fmla="*/ 896457 h 1768684"/>
              <a:gd name="connsiteX49" fmla="*/ 887097 w 1253809"/>
              <a:gd name="connsiteY49" fmla="*/ 920270 h 1768684"/>
              <a:gd name="connsiteX50" fmla="*/ 858522 w 1253809"/>
              <a:gd name="connsiteY50" fmla="*/ 944082 h 1768684"/>
              <a:gd name="connsiteX51" fmla="*/ 825184 w 1253809"/>
              <a:gd name="connsiteY51" fmla="*/ 982182 h 1768684"/>
              <a:gd name="connsiteX52" fmla="*/ 820422 w 1253809"/>
              <a:gd name="connsiteY52" fmla="*/ 996470 h 1768684"/>
              <a:gd name="connsiteX53" fmla="*/ 787084 w 1253809"/>
              <a:gd name="connsiteY53" fmla="*/ 1039332 h 1768684"/>
              <a:gd name="connsiteX54" fmla="*/ 763272 w 1253809"/>
              <a:gd name="connsiteY54" fmla="*/ 1086957 h 1768684"/>
              <a:gd name="connsiteX55" fmla="*/ 748984 w 1253809"/>
              <a:gd name="connsiteY55" fmla="*/ 1096482 h 1768684"/>
              <a:gd name="connsiteX56" fmla="*/ 725172 w 1253809"/>
              <a:gd name="connsiteY56" fmla="*/ 1125057 h 1768684"/>
              <a:gd name="connsiteX57" fmla="*/ 701359 w 1253809"/>
              <a:gd name="connsiteY57" fmla="*/ 1153632 h 1768684"/>
              <a:gd name="connsiteX58" fmla="*/ 687072 w 1253809"/>
              <a:gd name="connsiteY58" fmla="*/ 1163157 h 1768684"/>
              <a:gd name="connsiteX59" fmla="*/ 672784 w 1253809"/>
              <a:gd name="connsiteY59" fmla="*/ 1182207 h 1768684"/>
              <a:gd name="connsiteX60" fmla="*/ 658497 w 1253809"/>
              <a:gd name="connsiteY60" fmla="*/ 1186970 h 1768684"/>
              <a:gd name="connsiteX61" fmla="*/ 644209 w 1253809"/>
              <a:gd name="connsiteY61" fmla="*/ 1196495 h 1768684"/>
              <a:gd name="connsiteX62" fmla="*/ 639447 w 1253809"/>
              <a:gd name="connsiteY62" fmla="*/ 1210782 h 1768684"/>
              <a:gd name="connsiteX63" fmla="*/ 601347 w 1253809"/>
              <a:gd name="connsiteY63" fmla="*/ 1229832 h 1768684"/>
              <a:gd name="connsiteX64" fmla="*/ 591822 w 1253809"/>
              <a:gd name="connsiteY64" fmla="*/ 1244120 h 1768684"/>
              <a:gd name="connsiteX65" fmla="*/ 572772 w 1253809"/>
              <a:gd name="connsiteY65" fmla="*/ 1253645 h 1768684"/>
              <a:gd name="connsiteX66" fmla="*/ 558484 w 1253809"/>
              <a:gd name="connsiteY66" fmla="*/ 1263170 h 1768684"/>
              <a:gd name="connsiteX67" fmla="*/ 515622 w 1253809"/>
              <a:gd name="connsiteY67" fmla="*/ 1301270 h 1768684"/>
              <a:gd name="connsiteX68" fmla="*/ 501334 w 1253809"/>
              <a:gd name="connsiteY68" fmla="*/ 1306032 h 1768684"/>
              <a:gd name="connsiteX69" fmla="*/ 487047 w 1253809"/>
              <a:gd name="connsiteY69" fmla="*/ 1315557 h 1768684"/>
              <a:gd name="connsiteX70" fmla="*/ 472759 w 1253809"/>
              <a:gd name="connsiteY70" fmla="*/ 1320320 h 1768684"/>
              <a:gd name="connsiteX71" fmla="*/ 463234 w 1253809"/>
              <a:gd name="connsiteY71" fmla="*/ 1334607 h 1768684"/>
              <a:gd name="connsiteX72" fmla="*/ 444184 w 1253809"/>
              <a:gd name="connsiteY72" fmla="*/ 1348895 h 1768684"/>
              <a:gd name="connsiteX73" fmla="*/ 429897 w 1253809"/>
              <a:gd name="connsiteY73" fmla="*/ 1358420 h 1768684"/>
              <a:gd name="connsiteX74" fmla="*/ 415609 w 1253809"/>
              <a:gd name="connsiteY74" fmla="*/ 1377470 h 1768684"/>
              <a:gd name="connsiteX75" fmla="*/ 396559 w 1253809"/>
              <a:gd name="connsiteY75" fmla="*/ 1406045 h 1768684"/>
              <a:gd name="connsiteX76" fmla="*/ 372747 w 1253809"/>
              <a:gd name="connsiteY76" fmla="*/ 1453670 h 1768684"/>
              <a:gd name="connsiteX77" fmla="*/ 348934 w 1253809"/>
              <a:gd name="connsiteY77" fmla="*/ 1496532 h 1768684"/>
              <a:gd name="connsiteX78" fmla="*/ 339409 w 1253809"/>
              <a:gd name="connsiteY78" fmla="*/ 1515582 h 1768684"/>
              <a:gd name="connsiteX79" fmla="*/ 325122 w 1253809"/>
              <a:gd name="connsiteY79" fmla="*/ 1525107 h 1768684"/>
              <a:gd name="connsiteX80" fmla="*/ 315597 w 1253809"/>
              <a:gd name="connsiteY80" fmla="*/ 1539395 h 1768684"/>
              <a:gd name="connsiteX81" fmla="*/ 310834 w 1253809"/>
              <a:gd name="connsiteY81" fmla="*/ 1553682 h 1768684"/>
              <a:gd name="connsiteX82" fmla="*/ 296547 w 1253809"/>
              <a:gd name="connsiteY82" fmla="*/ 1567970 h 1768684"/>
              <a:gd name="connsiteX83" fmla="*/ 291784 w 1253809"/>
              <a:gd name="connsiteY83" fmla="*/ 1582257 h 1768684"/>
              <a:gd name="connsiteX84" fmla="*/ 263209 w 1253809"/>
              <a:gd name="connsiteY84" fmla="*/ 1615595 h 1768684"/>
              <a:gd name="connsiteX85" fmla="*/ 253684 w 1253809"/>
              <a:gd name="connsiteY85" fmla="*/ 1629882 h 1768684"/>
              <a:gd name="connsiteX86" fmla="*/ 248922 w 1253809"/>
              <a:gd name="connsiteY86" fmla="*/ 1644170 h 1768684"/>
              <a:gd name="connsiteX87" fmla="*/ 239397 w 1253809"/>
              <a:gd name="connsiteY87" fmla="*/ 1682270 h 1768684"/>
              <a:gd name="connsiteX88" fmla="*/ 253684 w 1253809"/>
              <a:gd name="connsiteY88" fmla="*/ 1734657 h 1768684"/>
              <a:gd name="connsiteX89" fmla="*/ 282259 w 1253809"/>
              <a:gd name="connsiteY89" fmla="*/ 1744182 h 1768684"/>
              <a:gd name="connsiteX90" fmla="*/ 296547 w 1253809"/>
              <a:gd name="connsiteY90" fmla="*/ 1758470 h 1768684"/>
              <a:gd name="connsiteX91" fmla="*/ 325122 w 1253809"/>
              <a:gd name="connsiteY91" fmla="*/ 1767995 h 1768684"/>
              <a:gd name="connsiteX92" fmla="*/ 372747 w 1253809"/>
              <a:gd name="connsiteY92" fmla="*/ 1763232 h 1768684"/>
              <a:gd name="connsiteX93" fmla="*/ 377509 w 1253809"/>
              <a:gd name="connsiteY93" fmla="*/ 1748945 h 1768684"/>
              <a:gd name="connsiteX94" fmla="*/ 410847 w 1253809"/>
              <a:gd name="connsiteY94" fmla="*/ 1710845 h 1768684"/>
              <a:gd name="connsiteX95" fmla="*/ 425134 w 1253809"/>
              <a:gd name="connsiteY95" fmla="*/ 1706082 h 1768684"/>
              <a:gd name="connsiteX96" fmla="*/ 434659 w 1253809"/>
              <a:gd name="connsiteY96" fmla="*/ 1691795 h 1768684"/>
              <a:gd name="connsiteX97" fmla="*/ 448947 w 1253809"/>
              <a:gd name="connsiteY97" fmla="*/ 1682270 h 1768684"/>
              <a:gd name="connsiteX98" fmla="*/ 482284 w 1253809"/>
              <a:gd name="connsiteY98" fmla="*/ 1648932 h 1768684"/>
              <a:gd name="connsiteX99" fmla="*/ 515622 w 1253809"/>
              <a:gd name="connsiteY99" fmla="*/ 1606070 h 1768684"/>
              <a:gd name="connsiteX100" fmla="*/ 525147 w 1253809"/>
              <a:gd name="connsiteY100" fmla="*/ 1577495 h 1768684"/>
              <a:gd name="connsiteX101" fmla="*/ 529909 w 1253809"/>
              <a:gd name="connsiteY101" fmla="*/ 1563207 h 1768684"/>
              <a:gd name="connsiteX102" fmla="*/ 539434 w 1253809"/>
              <a:gd name="connsiteY102" fmla="*/ 1548920 h 1768684"/>
              <a:gd name="connsiteX103" fmla="*/ 553722 w 1253809"/>
              <a:gd name="connsiteY103" fmla="*/ 1520345 h 1768684"/>
              <a:gd name="connsiteX104" fmla="*/ 568009 w 1253809"/>
              <a:gd name="connsiteY104" fmla="*/ 1510820 h 1768684"/>
              <a:gd name="connsiteX105" fmla="*/ 591822 w 1253809"/>
              <a:gd name="connsiteY105" fmla="*/ 1487007 h 1768684"/>
              <a:gd name="connsiteX106" fmla="*/ 601347 w 1253809"/>
              <a:gd name="connsiteY106" fmla="*/ 1472720 h 1768684"/>
              <a:gd name="connsiteX107" fmla="*/ 648972 w 1253809"/>
              <a:gd name="connsiteY107" fmla="*/ 1444145 h 1768684"/>
              <a:gd name="connsiteX108" fmla="*/ 668022 w 1253809"/>
              <a:gd name="connsiteY108" fmla="*/ 1429857 h 1768684"/>
              <a:gd name="connsiteX109" fmla="*/ 677547 w 1253809"/>
              <a:gd name="connsiteY109" fmla="*/ 1415570 h 1768684"/>
              <a:gd name="connsiteX110" fmla="*/ 691834 w 1253809"/>
              <a:gd name="connsiteY110" fmla="*/ 1410807 h 1768684"/>
              <a:gd name="connsiteX111" fmla="*/ 706122 w 1253809"/>
              <a:gd name="connsiteY111" fmla="*/ 1396520 h 1768684"/>
              <a:gd name="connsiteX112" fmla="*/ 725172 w 1253809"/>
              <a:gd name="connsiteY112" fmla="*/ 1367945 h 1768684"/>
              <a:gd name="connsiteX113" fmla="*/ 739459 w 1253809"/>
              <a:gd name="connsiteY113" fmla="*/ 1334607 h 1768684"/>
              <a:gd name="connsiteX114" fmla="*/ 753747 w 1253809"/>
              <a:gd name="connsiteY114" fmla="*/ 1315557 h 1768684"/>
              <a:gd name="connsiteX115" fmla="*/ 772797 w 1253809"/>
              <a:gd name="connsiteY115" fmla="*/ 1291745 h 1768684"/>
              <a:gd name="connsiteX116" fmla="*/ 777559 w 1253809"/>
              <a:gd name="connsiteY116" fmla="*/ 1277457 h 1768684"/>
              <a:gd name="connsiteX117" fmla="*/ 787084 w 1253809"/>
              <a:gd name="connsiteY117" fmla="*/ 1263170 h 1768684"/>
              <a:gd name="connsiteX118" fmla="*/ 791847 w 1253809"/>
              <a:gd name="connsiteY118" fmla="*/ 1248882 h 1768684"/>
              <a:gd name="connsiteX119" fmla="*/ 806134 w 1253809"/>
              <a:gd name="connsiteY119" fmla="*/ 1239357 h 1768684"/>
              <a:gd name="connsiteX120" fmla="*/ 820422 w 1253809"/>
              <a:gd name="connsiteY120" fmla="*/ 1225070 h 1768684"/>
              <a:gd name="connsiteX121" fmla="*/ 829947 w 1253809"/>
              <a:gd name="connsiteY121" fmla="*/ 1206020 h 1768684"/>
              <a:gd name="connsiteX122" fmla="*/ 844234 w 1253809"/>
              <a:gd name="connsiteY122" fmla="*/ 1196495 h 1768684"/>
              <a:gd name="connsiteX123" fmla="*/ 868047 w 1253809"/>
              <a:gd name="connsiteY123" fmla="*/ 1172682 h 1768684"/>
              <a:gd name="connsiteX124" fmla="*/ 896622 w 1253809"/>
              <a:gd name="connsiteY124" fmla="*/ 1144107 h 1768684"/>
              <a:gd name="connsiteX125" fmla="*/ 910909 w 1253809"/>
              <a:gd name="connsiteY125" fmla="*/ 1125057 h 1768684"/>
              <a:gd name="connsiteX126" fmla="*/ 925197 w 1253809"/>
              <a:gd name="connsiteY126" fmla="*/ 1110770 h 1768684"/>
              <a:gd name="connsiteX127" fmla="*/ 934722 w 1253809"/>
              <a:gd name="connsiteY127" fmla="*/ 1096482 h 1768684"/>
              <a:gd name="connsiteX128" fmla="*/ 949009 w 1253809"/>
              <a:gd name="connsiteY128" fmla="*/ 1082195 h 1768684"/>
              <a:gd name="connsiteX129" fmla="*/ 958534 w 1253809"/>
              <a:gd name="connsiteY129" fmla="*/ 1063145 h 1768684"/>
              <a:gd name="connsiteX130" fmla="*/ 982347 w 1253809"/>
              <a:gd name="connsiteY130" fmla="*/ 1034570 h 1768684"/>
              <a:gd name="connsiteX131" fmla="*/ 987109 w 1253809"/>
              <a:gd name="connsiteY131" fmla="*/ 1020282 h 1768684"/>
              <a:gd name="connsiteX132" fmla="*/ 996634 w 1253809"/>
              <a:gd name="connsiteY132" fmla="*/ 1005995 h 1768684"/>
              <a:gd name="connsiteX133" fmla="*/ 1010922 w 1253809"/>
              <a:gd name="connsiteY133" fmla="*/ 972657 h 1768684"/>
              <a:gd name="connsiteX134" fmla="*/ 1025209 w 1253809"/>
              <a:gd name="connsiteY134" fmla="*/ 944082 h 1768684"/>
              <a:gd name="connsiteX135" fmla="*/ 1039497 w 1253809"/>
              <a:gd name="connsiteY135" fmla="*/ 934557 h 1768684"/>
              <a:gd name="connsiteX136" fmla="*/ 1058547 w 1253809"/>
              <a:gd name="connsiteY136" fmla="*/ 896457 h 1768684"/>
              <a:gd name="connsiteX137" fmla="*/ 1068072 w 1253809"/>
              <a:gd name="connsiteY137" fmla="*/ 877407 h 1768684"/>
              <a:gd name="connsiteX138" fmla="*/ 1072834 w 1253809"/>
              <a:gd name="connsiteY138" fmla="*/ 863120 h 1768684"/>
              <a:gd name="connsiteX139" fmla="*/ 1082359 w 1253809"/>
              <a:gd name="connsiteY139" fmla="*/ 844070 h 1768684"/>
              <a:gd name="connsiteX140" fmla="*/ 1087122 w 1253809"/>
              <a:gd name="connsiteY140" fmla="*/ 829782 h 1768684"/>
              <a:gd name="connsiteX141" fmla="*/ 1101409 w 1253809"/>
              <a:gd name="connsiteY141" fmla="*/ 805970 h 1768684"/>
              <a:gd name="connsiteX142" fmla="*/ 1110934 w 1253809"/>
              <a:gd name="connsiteY142" fmla="*/ 772632 h 1768684"/>
              <a:gd name="connsiteX143" fmla="*/ 1120459 w 1253809"/>
              <a:gd name="connsiteY143" fmla="*/ 753582 h 1768684"/>
              <a:gd name="connsiteX144" fmla="*/ 1139509 w 1253809"/>
              <a:gd name="connsiteY144" fmla="*/ 734532 h 1768684"/>
              <a:gd name="connsiteX145" fmla="*/ 1144272 w 1253809"/>
              <a:gd name="connsiteY145" fmla="*/ 710720 h 1768684"/>
              <a:gd name="connsiteX146" fmla="*/ 1172847 w 1253809"/>
              <a:gd name="connsiteY146" fmla="*/ 682145 h 1768684"/>
              <a:gd name="connsiteX147" fmla="*/ 1177609 w 1253809"/>
              <a:gd name="connsiteY147" fmla="*/ 667857 h 1768684"/>
              <a:gd name="connsiteX148" fmla="*/ 1187134 w 1253809"/>
              <a:gd name="connsiteY148" fmla="*/ 648807 h 1768684"/>
              <a:gd name="connsiteX149" fmla="*/ 1196659 w 1253809"/>
              <a:gd name="connsiteY149" fmla="*/ 610707 h 1768684"/>
              <a:gd name="connsiteX150" fmla="*/ 1210947 w 1253809"/>
              <a:gd name="connsiteY150" fmla="*/ 567845 h 1768684"/>
              <a:gd name="connsiteX151" fmla="*/ 1215709 w 1253809"/>
              <a:gd name="connsiteY151" fmla="*/ 553557 h 1768684"/>
              <a:gd name="connsiteX152" fmla="*/ 1220472 w 1253809"/>
              <a:gd name="connsiteY152" fmla="*/ 510695 h 1768684"/>
              <a:gd name="connsiteX153" fmla="*/ 1229997 w 1253809"/>
              <a:gd name="connsiteY153" fmla="*/ 496407 h 1768684"/>
              <a:gd name="connsiteX154" fmla="*/ 1234759 w 1253809"/>
              <a:gd name="connsiteY154" fmla="*/ 482120 h 1768684"/>
              <a:gd name="connsiteX155" fmla="*/ 1239522 w 1253809"/>
              <a:gd name="connsiteY155" fmla="*/ 458307 h 1768684"/>
              <a:gd name="connsiteX156" fmla="*/ 1244284 w 1253809"/>
              <a:gd name="connsiteY156" fmla="*/ 444020 h 1768684"/>
              <a:gd name="connsiteX157" fmla="*/ 1253809 w 1253809"/>
              <a:gd name="connsiteY157" fmla="*/ 391632 h 1768684"/>
              <a:gd name="connsiteX158" fmla="*/ 1249047 w 1253809"/>
              <a:gd name="connsiteY158" fmla="*/ 344007 h 1768684"/>
              <a:gd name="connsiteX159" fmla="*/ 1234759 w 1253809"/>
              <a:gd name="connsiteY159" fmla="*/ 310670 h 1768684"/>
              <a:gd name="connsiteX160" fmla="*/ 1220472 w 1253809"/>
              <a:gd name="connsiteY160" fmla="*/ 301145 h 1768684"/>
              <a:gd name="connsiteX161" fmla="*/ 1187134 w 1253809"/>
              <a:gd name="connsiteY161" fmla="*/ 267807 h 1768684"/>
              <a:gd name="connsiteX162" fmla="*/ 1172847 w 1253809"/>
              <a:gd name="connsiteY162" fmla="*/ 258282 h 1768684"/>
              <a:gd name="connsiteX163" fmla="*/ 1163322 w 1253809"/>
              <a:gd name="connsiteY163" fmla="*/ 243995 h 1768684"/>
              <a:gd name="connsiteX164" fmla="*/ 1134747 w 1253809"/>
              <a:gd name="connsiteY164" fmla="*/ 229707 h 1768684"/>
              <a:gd name="connsiteX165" fmla="*/ 1096647 w 1253809"/>
              <a:gd name="connsiteY165" fmla="*/ 205895 h 1768684"/>
              <a:gd name="connsiteX166" fmla="*/ 1077597 w 1253809"/>
              <a:gd name="connsiteY166" fmla="*/ 201132 h 1768684"/>
              <a:gd name="connsiteX167" fmla="*/ 1044259 w 1253809"/>
              <a:gd name="connsiteY167" fmla="*/ 191607 h 1768684"/>
              <a:gd name="connsiteX168" fmla="*/ 1029972 w 1253809"/>
              <a:gd name="connsiteY168" fmla="*/ 182082 h 1768684"/>
              <a:gd name="connsiteX169" fmla="*/ 996634 w 1253809"/>
              <a:gd name="connsiteY169" fmla="*/ 177320 h 1768684"/>
              <a:gd name="connsiteX170" fmla="*/ 977584 w 1253809"/>
              <a:gd name="connsiteY170" fmla="*/ 172557 h 1768684"/>
              <a:gd name="connsiteX171" fmla="*/ 963297 w 1253809"/>
              <a:gd name="connsiteY171" fmla="*/ 167795 h 1768684"/>
              <a:gd name="connsiteX172" fmla="*/ 929959 w 1253809"/>
              <a:gd name="connsiteY172" fmla="*/ 158270 h 1768684"/>
              <a:gd name="connsiteX173" fmla="*/ 896622 w 1253809"/>
              <a:gd name="connsiteY173" fmla="*/ 143982 h 1768684"/>
              <a:gd name="connsiteX174" fmla="*/ 872809 w 1253809"/>
              <a:gd name="connsiteY174" fmla="*/ 139220 h 1768684"/>
              <a:gd name="connsiteX175" fmla="*/ 858522 w 1253809"/>
              <a:gd name="connsiteY175" fmla="*/ 134457 h 1768684"/>
              <a:gd name="connsiteX176" fmla="*/ 825184 w 1253809"/>
              <a:gd name="connsiteY176" fmla="*/ 129695 h 1768684"/>
              <a:gd name="connsiteX177" fmla="*/ 810897 w 1253809"/>
              <a:gd name="connsiteY177" fmla="*/ 120170 h 1768684"/>
              <a:gd name="connsiteX178" fmla="*/ 777559 w 1253809"/>
              <a:gd name="connsiteY178" fmla="*/ 110645 h 1768684"/>
              <a:gd name="connsiteX179" fmla="*/ 739459 w 1253809"/>
              <a:gd name="connsiteY179" fmla="*/ 96357 h 1768684"/>
              <a:gd name="connsiteX180" fmla="*/ 720409 w 1253809"/>
              <a:gd name="connsiteY180" fmla="*/ 86832 h 1768684"/>
              <a:gd name="connsiteX181" fmla="*/ 701359 w 1253809"/>
              <a:gd name="connsiteY181" fmla="*/ 82070 h 1768684"/>
              <a:gd name="connsiteX182" fmla="*/ 687072 w 1253809"/>
              <a:gd name="connsiteY182" fmla="*/ 77307 h 1768684"/>
              <a:gd name="connsiteX183" fmla="*/ 668022 w 1253809"/>
              <a:gd name="connsiteY183" fmla="*/ 72545 h 1768684"/>
              <a:gd name="connsiteX184" fmla="*/ 620397 w 1253809"/>
              <a:gd name="connsiteY184" fmla="*/ 58257 h 1768684"/>
              <a:gd name="connsiteX185" fmla="*/ 601347 w 1253809"/>
              <a:gd name="connsiteY185" fmla="*/ 48732 h 1768684"/>
              <a:gd name="connsiteX186" fmla="*/ 525147 w 1253809"/>
              <a:gd name="connsiteY186" fmla="*/ 43970 h 1768684"/>
              <a:gd name="connsiteX187" fmla="*/ 491809 w 1253809"/>
              <a:gd name="connsiteY187" fmla="*/ 39207 h 1768684"/>
              <a:gd name="connsiteX188" fmla="*/ 401322 w 1253809"/>
              <a:gd name="connsiteY188" fmla="*/ 29682 h 1768684"/>
              <a:gd name="connsiteX189" fmla="*/ 382272 w 1253809"/>
              <a:gd name="connsiteY189" fmla="*/ 20157 h 1768684"/>
              <a:gd name="connsiteX190" fmla="*/ 287022 w 1253809"/>
              <a:gd name="connsiteY190" fmla="*/ 15395 h 1768684"/>
              <a:gd name="connsiteX191" fmla="*/ 101284 w 1253809"/>
              <a:gd name="connsiteY191" fmla="*/ 10632 h 1768684"/>
              <a:gd name="connsiteX192" fmla="*/ 72709 w 1253809"/>
              <a:gd name="connsiteY192" fmla="*/ 20157 h 1768684"/>
              <a:gd name="connsiteX193" fmla="*/ 67947 w 1253809"/>
              <a:gd name="connsiteY193" fmla="*/ 34445 h 1768684"/>
              <a:gd name="connsiteX194" fmla="*/ 58422 w 1253809"/>
              <a:gd name="connsiteY194" fmla="*/ 48732 h 1768684"/>
              <a:gd name="connsiteX195" fmla="*/ 63184 w 1253809"/>
              <a:gd name="connsiteY195" fmla="*/ 101120 h 1768684"/>
              <a:gd name="connsiteX196" fmla="*/ 129859 w 1253809"/>
              <a:gd name="connsiteY196" fmla="*/ 86832 h 1768684"/>
              <a:gd name="connsiteX0" fmla="*/ 63184 w 1253809"/>
              <a:gd name="connsiteY0" fmla="*/ 101120 h 1768684"/>
              <a:gd name="connsiteX1" fmla="*/ 58422 w 1253809"/>
              <a:gd name="connsiteY1" fmla="*/ 72545 h 1768684"/>
              <a:gd name="connsiteX2" fmla="*/ 10797 w 1253809"/>
              <a:gd name="connsiteY2" fmla="*/ 77307 h 1768684"/>
              <a:gd name="connsiteX3" fmla="*/ 1272 w 1253809"/>
              <a:gd name="connsiteY3" fmla="*/ 91595 h 1768684"/>
              <a:gd name="connsiteX4" fmla="*/ 6034 w 1253809"/>
              <a:gd name="connsiteY4" fmla="*/ 148745 h 1768684"/>
              <a:gd name="connsiteX5" fmla="*/ 25084 w 1253809"/>
              <a:gd name="connsiteY5" fmla="*/ 182082 h 1768684"/>
              <a:gd name="connsiteX6" fmla="*/ 58422 w 1253809"/>
              <a:gd name="connsiteY6" fmla="*/ 215420 h 1768684"/>
              <a:gd name="connsiteX7" fmla="*/ 77472 w 1253809"/>
              <a:gd name="connsiteY7" fmla="*/ 229707 h 1768684"/>
              <a:gd name="connsiteX8" fmla="*/ 129859 w 1253809"/>
              <a:gd name="connsiteY8" fmla="*/ 239232 h 1768684"/>
              <a:gd name="connsiteX9" fmla="*/ 396559 w 1253809"/>
              <a:gd name="connsiteY9" fmla="*/ 253520 h 1768684"/>
              <a:gd name="connsiteX10" fmla="*/ 410847 w 1253809"/>
              <a:gd name="connsiteY10" fmla="*/ 263045 h 1768684"/>
              <a:gd name="connsiteX11" fmla="*/ 472759 w 1253809"/>
              <a:gd name="connsiteY11" fmla="*/ 267807 h 1768684"/>
              <a:gd name="connsiteX12" fmla="*/ 487047 w 1253809"/>
              <a:gd name="connsiteY12" fmla="*/ 272570 h 1768684"/>
              <a:gd name="connsiteX13" fmla="*/ 506097 w 1253809"/>
              <a:gd name="connsiteY13" fmla="*/ 277332 h 1768684"/>
              <a:gd name="connsiteX14" fmla="*/ 525147 w 1253809"/>
              <a:gd name="connsiteY14" fmla="*/ 286857 h 1768684"/>
              <a:gd name="connsiteX15" fmla="*/ 553722 w 1253809"/>
              <a:gd name="connsiteY15" fmla="*/ 291620 h 1768684"/>
              <a:gd name="connsiteX16" fmla="*/ 610872 w 1253809"/>
              <a:gd name="connsiteY16" fmla="*/ 301145 h 1768684"/>
              <a:gd name="connsiteX17" fmla="*/ 625159 w 1253809"/>
              <a:gd name="connsiteY17" fmla="*/ 305907 h 1768684"/>
              <a:gd name="connsiteX18" fmla="*/ 658497 w 1253809"/>
              <a:gd name="connsiteY18" fmla="*/ 320195 h 1768684"/>
              <a:gd name="connsiteX19" fmla="*/ 701359 w 1253809"/>
              <a:gd name="connsiteY19" fmla="*/ 324957 h 1768684"/>
              <a:gd name="connsiteX20" fmla="*/ 715647 w 1253809"/>
              <a:gd name="connsiteY20" fmla="*/ 329720 h 1768684"/>
              <a:gd name="connsiteX21" fmla="*/ 744222 w 1253809"/>
              <a:gd name="connsiteY21" fmla="*/ 344007 h 1768684"/>
              <a:gd name="connsiteX22" fmla="*/ 810897 w 1253809"/>
              <a:gd name="connsiteY22" fmla="*/ 348770 h 1768684"/>
              <a:gd name="connsiteX23" fmla="*/ 853759 w 1253809"/>
              <a:gd name="connsiteY23" fmla="*/ 363057 h 1768684"/>
              <a:gd name="connsiteX24" fmla="*/ 896622 w 1253809"/>
              <a:gd name="connsiteY24" fmla="*/ 377345 h 1768684"/>
              <a:gd name="connsiteX25" fmla="*/ 925197 w 1253809"/>
              <a:gd name="connsiteY25" fmla="*/ 386870 h 1768684"/>
              <a:gd name="connsiteX26" fmla="*/ 939484 w 1253809"/>
              <a:gd name="connsiteY26" fmla="*/ 391632 h 1768684"/>
              <a:gd name="connsiteX27" fmla="*/ 972822 w 1253809"/>
              <a:gd name="connsiteY27" fmla="*/ 410682 h 1768684"/>
              <a:gd name="connsiteX28" fmla="*/ 987109 w 1253809"/>
              <a:gd name="connsiteY28" fmla="*/ 415445 h 1768684"/>
              <a:gd name="connsiteX29" fmla="*/ 1006159 w 1253809"/>
              <a:gd name="connsiteY29" fmla="*/ 424970 h 1768684"/>
              <a:gd name="connsiteX30" fmla="*/ 1034734 w 1253809"/>
              <a:gd name="connsiteY30" fmla="*/ 434495 h 1768684"/>
              <a:gd name="connsiteX31" fmla="*/ 1049022 w 1253809"/>
              <a:gd name="connsiteY31" fmla="*/ 439257 h 1768684"/>
              <a:gd name="connsiteX32" fmla="*/ 1063309 w 1253809"/>
              <a:gd name="connsiteY32" fmla="*/ 448782 h 1768684"/>
              <a:gd name="connsiteX33" fmla="*/ 1077597 w 1253809"/>
              <a:gd name="connsiteY33" fmla="*/ 453545 h 1768684"/>
              <a:gd name="connsiteX34" fmla="*/ 1087122 w 1253809"/>
              <a:gd name="connsiteY34" fmla="*/ 467832 h 1768684"/>
              <a:gd name="connsiteX35" fmla="*/ 1077597 w 1253809"/>
              <a:gd name="connsiteY35" fmla="*/ 563082 h 1768684"/>
              <a:gd name="connsiteX36" fmla="*/ 1063309 w 1253809"/>
              <a:gd name="connsiteY36" fmla="*/ 624995 h 1768684"/>
              <a:gd name="connsiteX37" fmla="*/ 1044259 w 1253809"/>
              <a:gd name="connsiteY37" fmla="*/ 653570 h 1768684"/>
              <a:gd name="connsiteX38" fmla="*/ 1029972 w 1253809"/>
              <a:gd name="connsiteY38" fmla="*/ 663095 h 1768684"/>
              <a:gd name="connsiteX39" fmla="*/ 1020447 w 1253809"/>
              <a:gd name="connsiteY39" fmla="*/ 677382 h 1768684"/>
              <a:gd name="connsiteX40" fmla="*/ 1010922 w 1253809"/>
              <a:gd name="connsiteY40" fmla="*/ 705957 h 1768684"/>
              <a:gd name="connsiteX41" fmla="*/ 1006159 w 1253809"/>
              <a:gd name="connsiteY41" fmla="*/ 720245 h 1768684"/>
              <a:gd name="connsiteX42" fmla="*/ 996634 w 1253809"/>
              <a:gd name="connsiteY42" fmla="*/ 734532 h 1768684"/>
              <a:gd name="connsiteX43" fmla="*/ 982347 w 1253809"/>
              <a:gd name="connsiteY43" fmla="*/ 796445 h 1768684"/>
              <a:gd name="connsiteX44" fmla="*/ 977584 w 1253809"/>
              <a:gd name="connsiteY44" fmla="*/ 815495 h 1768684"/>
              <a:gd name="connsiteX45" fmla="*/ 958534 w 1253809"/>
              <a:gd name="connsiteY45" fmla="*/ 848832 h 1768684"/>
              <a:gd name="connsiteX46" fmla="*/ 944247 w 1253809"/>
              <a:gd name="connsiteY46" fmla="*/ 863120 h 1768684"/>
              <a:gd name="connsiteX47" fmla="*/ 925197 w 1253809"/>
              <a:gd name="connsiteY47" fmla="*/ 891695 h 1768684"/>
              <a:gd name="connsiteX48" fmla="*/ 910909 w 1253809"/>
              <a:gd name="connsiteY48" fmla="*/ 896457 h 1768684"/>
              <a:gd name="connsiteX49" fmla="*/ 887097 w 1253809"/>
              <a:gd name="connsiteY49" fmla="*/ 920270 h 1768684"/>
              <a:gd name="connsiteX50" fmla="*/ 858522 w 1253809"/>
              <a:gd name="connsiteY50" fmla="*/ 944082 h 1768684"/>
              <a:gd name="connsiteX51" fmla="*/ 825184 w 1253809"/>
              <a:gd name="connsiteY51" fmla="*/ 982182 h 1768684"/>
              <a:gd name="connsiteX52" fmla="*/ 820422 w 1253809"/>
              <a:gd name="connsiteY52" fmla="*/ 996470 h 1768684"/>
              <a:gd name="connsiteX53" fmla="*/ 787084 w 1253809"/>
              <a:gd name="connsiteY53" fmla="*/ 1039332 h 1768684"/>
              <a:gd name="connsiteX54" fmla="*/ 763272 w 1253809"/>
              <a:gd name="connsiteY54" fmla="*/ 1086957 h 1768684"/>
              <a:gd name="connsiteX55" fmla="*/ 748984 w 1253809"/>
              <a:gd name="connsiteY55" fmla="*/ 1096482 h 1768684"/>
              <a:gd name="connsiteX56" fmla="*/ 725172 w 1253809"/>
              <a:gd name="connsiteY56" fmla="*/ 1125057 h 1768684"/>
              <a:gd name="connsiteX57" fmla="*/ 701359 w 1253809"/>
              <a:gd name="connsiteY57" fmla="*/ 1153632 h 1768684"/>
              <a:gd name="connsiteX58" fmla="*/ 687072 w 1253809"/>
              <a:gd name="connsiteY58" fmla="*/ 1163157 h 1768684"/>
              <a:gd name="connsiteX59" fmla="*/ 672784 w 1253809"/>
              <a:gd name="connsiteY59" fmla="*/ 1182207 h 1768684"/>
              <a:gd name="connsiteX60" fmla="*/ 658497 w 1253809"/>
              <a:gd name="connsiteY60" fmla="*/ 1186970 h 1768684"/>
              <a:gd name="connsiteX61" fmla="*/ 644209 w 1253809"/>
              <a:gd name="connsiteY61" fmla="*/ 1196495 h 1768684"/>
              <a:gd name="connsiteX62" fmla="*/ 639447 w 1253809"/>
              <a:gd name="connsiteY62" fmla="*/ 1210782 h 1768684"/>
              <a:gd name="connsiteX63" fmla="*/ 601347 w 1253809"/>
              <a:gd name="connsiteY63" fmla="*/ 1229832 h 1768684"/>
              <a:gd name="connsiteX64" fmla="*/ 591822 w 1253809"/>
              <a:gd name="connsiteY64" fmla="*/ 1244120 h 1768684"/>
              <a:gd name="connsiteX65" fmla="*/ 572772 w 1253809"/>
              <a:gd name="connsiteY65" fmla="*/ 1253645 h 1768684"/>
              <a:gd name="connsiteX66" fmla="*/ 558484 w 1253809"/>
              <a:gd name="connsiteY66" fmla="*/ 1263170 h 1768684"/>
              <a:gd name="connsiteX67" fmla="*/ 515622 w 1253809"/>
              <a:gd name="connsiteY67" fmla="*/ 1301270 h 1768684"/>
              <a:gd name="connsiteX68" fmla="*/ 501334 w 1253809"/>
              <a:gd name="connsiteY68" fmla="*/ 1306032 h 1768684"/>
              <a:gd name="connsiteX69" fmla="*/ 487047 w 1253809"/>
              <a:gd name="connsiteY69" fmla="*/ 1315557 h 1768684"/>
              <a:gd name="connsiteX70" fmla="*/ 472759 w 1253809"/>
              <a:gd name="connsiteY70" fmla="*/ 1320320 h 1768684"/>
              <a:gd name="connsiteX71" fmla="*/ 463234 w 1253809"/>
              <a:gd name="connsiteY71" fmla="*/ 1334607 h 1768684"/>
              <a:gd name="connsiteX72" fmla="*/ 444184 w 1253809"/>
              <a:gd name="connsiteY72" fmla="*/ 1348895 h 1768684"/>
              <a:gd name="connsiteX73" fmla="*/ 429897 w 1253809"/>
              <a:gd name="connsiteY73" fmla="*/ 1358420 h 1768684"/>
              <a:gd name="connsiteX74" fmla="*/ 415609 w 1253809"/>
              <a:gd name="connsiteY74" fmla="*/ 1377470 h 1768684"/>
              <a:gd name="connsiteX75" fmla="*/ 396559 w 1253809"/>
              <a:gd name="connsiteY75" fmla="*/ 1406045 h 1768684"/>
              <a:gd name="connsiteX76" fmla="*/ 372747 w 1253809"/>
              <a:gd name="connsiteY76" fmla="*/ 1453670 h 1768684"/>
              <a:gd name="connsiteX77" fmla="*/ 348934 w 1253809"/>
              <a:gd name="connsiteY77" fmla="*/ 1496532 h 1768684"/>
              <a:gd name="connsiteX78" fmla="*/ 339409 w 1253809"/>
              <a:gd name="connsiteY78" fmla="*/ 1515582 h 1768684"/>
              <a:gd name="connsiteX79" fmla="*/ 325122 w 1253809"/>
              <a:gd name="connsiteY79" fmla="*/ 1525107 h 1768684"/>
              <a:gd name="connsiteX80" fmla="*/ 315597 w 1253809"/>
              <a:gd name="connsiteY80" fmla="*/ 1539395 h 1768684"/>
              <a:gd name="connsiteX81" fmla="*/ 310834 w 1253809"/>
              <a:gd name="connsiteY81" fmla="*/ 1553682 h 1768684"/>
              <a:gd name="connsiteX82" fmla="*/ 296547 w 1253809"/>
              <a:gd name="connsiteY82" fmla="*/ 1567970 h 1768684"/>
              <a:gd name="connsiteX83" fmla="*/ 291784 w 1253809"/>
              <a:gd name="connsiteY83" fmla="*/ 1582257 h 1768684"/>
              <a:gd name="connsiteX84" fmla="*/ 263209 w 1253809"/>
              <a:gd name="connsiteY84" fmla="*/ 1615595 h 1768684"/>
              <a:gd name="connsiteX85" fmla="*/ 253684 w 1253809"/>
              <a:gd name="connsiteY85" fmla="*/ 1629882 h 1768684"/>
              <a:gd name="connsiteX86" fmla="*/ 248922 w 1253809"/>
              <a:gd name="connsiteY86" fmla="*/ 1644170 h 1768684"/>
              <a:gd name="connsiteX87" fmla="*/ 239397 w 1253809"/>
              <a:gd name="connsiteY87" fmla="*/ 1682270 h 1768684"/>
              <a:gd name="connsiteX88" fmla="*/ 253684 w 1253809"/>
              <a:gd name="connsiteY88" fmla="*/ 1734657 h 1768684"/>
              <a:gd name="connsiteX89" fmla="*/ 282259 w 1253809"/>
              <a:gd name="connsiteY89" fmla="*/ 1744182 h 1768684"/>
              <a:gd name="connsiteX90" fmla="*/ 296547 w 1253809"/>
              <a:gd name="connsiteY90" fmla="*/ 1758470 h 1768684"/>
              <a:gd name="connsiteX91" fmla="*/ 325122 w 1253809"/>
              <a:gd name="connsiteY91" fmla="*/ 1767995 h 1768684"/>
              <a:gd name="connsiteX92" fmla="*/ 372747 w 1253809"/>
              <a:gd name="connsiteY92" fmla="*/ 1763232 h 1768684"/>
              <a:gd name="connsiteX93" fmla="*/ 377509 w 1253809"/>
              <a:gd name="connsiteY93" fmla="*/ 1748945 h 1768684"/>
              <a:gd name="connsiteX94" fmla="*/ 410847 w 1253809"/>
              <a:gd name="connsiteY94" fmla="*/ 1710845 h 1768684"/>
              <a:gd name="connsiteX95" fmla="*/ 425134 w 1253809"/>
              <a:gd name="connsiteY95" fmla="*/ 1706082 h 1768684"/>
              <a:gd name="connsiteX96" fmla="*/ 434659 w 1253809"/>
              <a:gd name="connsiteY96" fmla="*/ 1691795 h 1768684"/>
              <a:gd name="connsiteX97" fmla="*/ 448947 w 1253809"/>
              <a:gd name="connsiteY97" fmla="*/ 1682270 h 1768684"/>
              <a:gd name="connsiteX98" fmla="*/ 482284 w 1253809"/>
              <a:gd name="connsiteY98" fmla="*/ 1648932 h 1768684"/>
              <a:gd name="connsiteX99" fmla="*/ 515622 w 1253809"/>
              <a:gd name="connsiteY99" fmla="*/ 1606070 h 1768684"/>
              <a:gd name="connsiteX100" fmla="*/ 525147 w 1253809"/>
              <a:gd name="connsiteY100" fmla="*/ 1577495 h 1768684"/>
              <a:gd name="connsiteX101" fmla="*/ 529909 w 1253809"/>
              <a:gd name="connsiteY101" fmla="*/ 1563207 h 1768684"/>
              <a:gd name="connsiteX102" fmla="*/ 539434 w 1253809"/>
              <a:gd name="connsiteY102" fmla="*/ 1548920 h 1768684"/>
              <a:gd name="connsiteX103" fmla="*/ 553722 w 1253809"/>
              <a:gd name="connsiteY103" fmla="*/ 1520345 h 1768684"/>
              <a:gd name="connsiteX104" fmla="*/ 568009 w 1253809"/>
              <a:gd name="connsiteY104" fmla="*/ 1510820 h 1768684"/>
              <a:gd name="connsiteX105" fmla="*/ 591822 w 1253809"/>
              <a:gd name="connsiteY105" fmla="*/ 1487007 h 1768684"/>
              <a:gd name="connsiteX106" fmla="*/ 601347 w 1253809"/>
              <a:gd name="connsiteY106" fmla="*/ 1472720 h 1768684"/>
              <a:gd name="connsiteX107" fmla="*/ 648972 w 1253809"/>
              <a:gd name="connsiteY107" fmla="*/ 1444145 h 1768684"/>
              <a:gd name="connsiteX108" fmla="*/ 668022 w 1253809"/>
              <a:gd name="connsiteY108" fmla="*/ 1429857 h 1768684"/>
              <a:gd name="connsiteX109" fmla="*/ 677547 w 1253809"/>
              <a:gd name="connsiteY109" fmla="*/ 1415570 h 1768684"/>
              <a:gd name="connsiteX110" fmla="*/ 691834 w 1253809"/>
              <a:gd name="connsiteY110" fmla="*/ 1410807 h 1768684"/>
              <a:gd name="connsiteX111" fmla="*/ 706122 w 1253809"/>
              <a:gd name="connsiteY111" fmla="*/ 1396520 h 1768684"/>
              <a:gd name="connsiteX112" fmla="*/ 725172 w 1253809"/>
              <a:gd name="connsiteY112" fmla="*/ 1367945 h 1768684"/>
              <a:gd name="connsiteX113" fmla="*/ 739459 w 1253809"/>
              <a:gd name="connsiteY113" fmla="*/ 1334607 h 1768684"/>
              <a:gd name="connsiteX114" fmla="*/ 753747 w 1253809"/>
              <a:gd name="connsiteY114" fmla="*/ 1315557 h 1768684"/>
              <a:gd name="connsiteX115" fmla="*/ 772797 w 1253809"/>
              <a:gd name="connsiteY115" fmla="*/ 1291745 h 1768684"/>
              <a:gd name="connsiteX116" fmla="*/ 777559 w 1253809"/>
              <a:gd name="connsiteY116" fmla="*/ 1277457 h 1768684"/>
              <a:gd name="connsiteX117" fmla="*/ 787084 w 1253809"/>
              <a:gd name="connsiteY117" fmla="*/ 1263170 h 1768684"/>
              <a:gd name="connsiteX118" fmla="*/ 791847 w 1253809"/>
              <a:gd name="connsiteY118" fmla="*/ 1248882 h 1768684"/>
              <a:gd name="connsiteX119" fmla="*/ 806134 w 1253809"/>
              <a:gd name="connsiteY119" fmla="*/ 1239357 h 1768684"/>
              <a:gd name="connsiteX120" fmla="*/ 820422 w 1253809"/>
              <a:gd name="connsiteY120" fmla="*/ 1225070 h 1768684"/>
              <a:gd name="connsiteX121" fmla="*/ 829947 w 1253809"/>
              <a:gd name="connsiteY121" fmla="*/ 1206020 h 1768684"/>
              <a:gd name="connsiteX122" fmla="*/ 844234 w 1253809"/>
              <a:gd name="connsiteY122" fmla="*/ 1196495 h 1768684"/>
              <a:gd name="connsiteX123" fmla="*/ 868047 w 1253809"/>
              <a:gd name="connsiteY123" fmla="*/ 1172682 h 1768684"/>
              <a:gd name="connsiteX124" fmla="*/ 896622 w 1253809"/>
              <a:gd name="connsiteY124" fmla="*/ 1144107 h 1768684"/>
              <a:gd name="connsiteX125" fmla="*/ 910909 w 1253809"/>
              <a:gd name="connsiteY125" fmla="*/ 1125057 h 1768684"/>
              <a:gd name="connsiteX126" fmla="*/ 925197 w 1253809"/>
              <a:gd name="connsiteY126" fmla="*/ 1110770 h 1768684"/>
              <a:gd name="connsiteX127" fmla="*/ 934722 w 1253809"/>
              <a:gd name="connsiteY127" fmla="*/ 1096482 h 1768684"/>
              <a:gd name="connsiteX128" fmla="*/ 949009 w 1253809"/>
              <a:gd name="connsiteY128" fmla="*/ 1082195 h 1768684"/>
              <a:gd name="connsiteX129" fmla="*/ 958534 w 1253809"/>
              <a:gd name="connsiteY129" fmla="*/ 1063145 h 1768684"/>
              <a:gd name="connsiteX130" fmla="*/ 982347 w 1253809"/>
              <a:gd name="connsiteY130" fmla="*/ 1034570 h 1768684"/>
              <a:gd name="connsiteX131" fmla="*/ 987109 w 1253809"/>
              <a:gd name="connsiteY131" fmla="*/ 1020282 h 1768684"/>
              <a:gd name="connsiteX132" fmla="*/ 996634 w 1253809"/>
              <a:gd name="connsiteY132" fmla="*/ 1005995 h 1768684"/>
              <a:gd name="connsiteX133" fmla="*/ 1010922 w 1253809"/>
              <a:gd name="connsiteY133" fmla="*/ 972657 h 1768684"/>
              <a:gd name="connsiteX134" fmla="*/ 1025209 w 1253809"/>
              <a:gd name="connsiteY134" fmla="*/ 944082 h 1768684"/>
              <a:gd name="connsiteX135" fmla="*/ 1039497 w 1253809"/>
              <a:gd name="connsiteY135" fmla="*/ 934557 h 1768684"/>
              <a:gd name="connsiteX136" fmla="*/ 1058547 w 1253809"/>
              <a:gd name="connsiteY136" fmla="*/ 896457 h 1768684"/>
              <a:gd name="connsiteX137" fmla="*/ 1068072 w 1253809"/>
              <a:gd name="connsiteY137" fmla="*/ 877407 h 1768684"/>
              <a:gd name="connsiteX138" fmla="*/ 1072834 w 1253809"/>
              <a:gd name="connsiteY138" fmla="*/ 863120 h 1768684"/>
              <a:gd name="connsiteX139" fmla="*/ 1082359 w 1253809"/>
              <a:gd name="connsiteY139" fmla="*/ 844070 h 1768684"/>
              <a:gd name="connsiteX140" fmla="*/ 1087122 w 1253809"/>
              <a:gd name="connsiteY140" fmla="*/ 829782 h 1768684"/>
              <a:gd name="connsiteX141" fmla="*/ 1101409 w 1253809"/>
              <a:gd name="connsiteY141" fmla="*/ 805970 h 1768684"/>
              <a:gd name="connsiteX142" fmla="*/ 1110934 w 1253809"/>
              <a:gd name="connsiteY142" fmla="*/ 772632 h 1768684"/>
              <a:gd name="connsiteX143" fmla="*/ 1120459 w 1253809"/>
              <a:gd name="connsiteY143" fmla="*/ 753582 h 1768684"/>
              <a:gd name="connsiteX144" fmla="*/ 1139509 w 1253809"/>
              <a:gd name="connsiteY144" fmla="*/ 734532 h 1768684"/>
              <a:gd name="connsiteX145" fmla="*/ 1144272 w 1253809"/>
              <a:gd name="connsiteY145" fmla="*/ 710720 h 1768684"/>
              <a:gd name="connsiteX146" fmla="*/ 1172847 w 1253809"/>
              <a:gd name="connsiteY146" fmla="*/ 682145 h 1768684"/>
              <a:gd name="connsiteX147" fmla="*/ 1177609 w 1253809"/>
              <a:gd name="connsiteY147" fmla="*/ 667857 h 1768684"/>
              <a:gd name="connsiteX148" fmla="*/ 1187134 w 1253809"/>
              <a:gd name="connsiteY148" fmla="*/ 648807 h 1768684"/>
              <a:gd name="connsiteX149" fmla="*/ 1196659 w 1253809"/>
              <a:gd name="connsiteY149" fmla="*/ 610707 h 1768684"/>
              <a:gd name="connsiteX150" fmla="*/ 1210947 w 1253809"/>
              <a:gd name="connsiteY150" fmla="*/ 567845 h 1768684"/>
              <a:gd name="connsiteX151" fmla="*/ 1215709 w 1253809"/>
              <a:gd name="connsiteY151" fmla="*/ 553557 h 1768684"/>
              <a:gd name="connsiteX152" fmla="*/ 1220472 w 1253809"/>
              <a:gd name="connsiteY152" fmla="*/ 510695 h 1768684"/>
              <a:gd name="connsiteX153" fmla="*/ 1229997 w 1253809"/>
              <a:gd name="connsiteY153" fmla="*/ 496407 h 1768684"/>
              <a:gd name="connsiteX154" fmla="*/ 1234759 w 1253809"/>
              <a:gd name="connsiteY154" fmla="*/ 482120 h 1768684"/>
              <a:gd name="connsiteX155" fmla="*/ 1239522 w 1253809"/>
              <a:gd name="connsiteY155" fmla="*/ 458307 h 1768684"/>
              <a:gd name="connsiteX156" fmla="*/ 1244284 w 1253809"/>
              <a:gd name="connsiteY156" fmla="*/ 444020 h 1768684"/>
              <a:gd name="connsiteX157" fmla="*/ 1253809 w 1253809"/>
              <a:gd name="connsiteY157" fmla="*/ 391632 h 1768684"/>
              <a:gd name="connsiteX158" fmla="*/ 1249047 w 1253809"/>
              <a:gd name="connsiteY158" fmla="*/ 344007 h 1768684"/>
              <a:gd name="connsiteX159" fmla="*/ 1234759 w 1253809"/>
              <a:gd name="connsiteY159" fmla="*/ 310670 h 1768684"/>
              <a:gd name="connsiteX160" fmla="*/ 1220472 w 1253809"/>
              <a:gd name="connsiteY160" fmla="*/ 301145 h 1768684"/>
              <a:gd name="connsiteX161" fmla="*/ 1187134 w 1253809"/>
              <a:gd name="connsiteY161" fmla="*/ 267807 h 1768684"/>
              <a:gd name="connsiteX162" fmla="*/ 1172847 w 1253809"/>
              <a:gd name="connsiteY162" fmla="*/ 258282 h 1768684"/>
              <a:gd name="connsiteX163" fmla="*/ 1163322 w 1253809"/>
              <a:gd name="connsiteY163" fmla="*/ 243995 h 1768684"/>
              <a:gd name="connsiteX164" fmla="*/ 1134747 w 1253809"/>
              <a:gd name="connsiteY164" fmla="*/ 229707 h 1768684"/>
              <a:gd name="connsiteX165" fmla="*/ 1096647 w 1253809"/>
              <a:gd name="connsiteY165" fmla="*/ 205895 h 1768684"/>
              <a:gd name="connsiteX166" fmla="*/ 1077597 w 1253809"/>
              <a:gd name="connsiteY166" fmla="*/ 201132 h 1768684"/>
              <a:gd name="connsiteX167" fmla="*/ 1044259 w 1253809"/>
              <a:gd name="connsiteY167" fmla="*/ 191607 h 1768684"/>
              <a:gd name="connsiteX168" fmla="*/ 1029972 w 1253809"/>
              <a:gd name="connsiteY168" fmla="*/ 182082 h 1768684"/>
              <a:gd name="connsiteX169" fmla="*/ 996634 w 1253809"/>
              <a:gd name="connsiteY169" fmla="*/ 177320 h 1768684"/>
              <a:gd name="connsiteX170" fmla="*/ 977584 w 1253809"/>
              <a:gd name="connsiteY170" fmla="*/ 172557 h 1768684"/>
              <a:gd name="connsiteX171" fmla="*/ 963297 w 1253809"/>
              <a:gd name="connsiteY171" fmla="*/ 167795 h 1768684"/>
              <a:gd name="connsiteX172" fmla="*/ 929959 w 1253809"/>
              <a:gd name="connsiteY172" fmla="*/ 158270 h 1768684"/>
              <a:gd name="connsiteX173" fmla="*/ 896622 w 1253809"/>
              <a:gd name="connsiteY173" fmla="*/ 143982 h 1768684"/>
              <a:gd name="connsiteX174" fmla="*/ 872809 w 1253809"/>
              <a:gd name="connsiteY174" fmla="*/ 139220 h 1768684"/>
              <a:gd name="connsiteX175" fmla="*/ 858522 w 1253809"/>
              <a:gd name="connsiteY175" fmla="*/ 134457 h 1768684"/>
              <a:gd name="connsiteX176" fmla="*/ 825184 w 1253809"/>
              <a:gd name="connsiteY176" fmla="*/ 129695 h 1768684"/>
              <a:gd name="connsiteX177" fmla="*/ 810897 w 1253809"/>
              <a:gd name="connsiteY177" fmla="*/ 120170 h 1768684"/>
              <a:gd name="connsiteX178" fmla="*/ 777559 w 1253809"/>
              <a:gd name="connsiteY178" fmla="*/ 110645 h 1768684"/>
              <a:gd name="connsiteX179" fmla="*/ 739459 w 1253809"/>
              <a:gd name="connsiteY179" fmla="*/ 96357 h 1768684"/>
              <a:gd name="connsiteX180" fmla="*/ 720409 w 1253809"/>
              <a:gd name="connsiteY180" fmla="*/ 86832 h 1768684"/>
              <a:gd name="connsiteX181" fmla="*/ 701359 w 1253809"/>
              <a:gd name="connsiteY181" fmla="*/ 82070 h 1768684"/>
              <a:gd name="connsiteX182" fmla="*/ 687072 w 1253809"/>
              <a:gd name="connsiteY182" fmla="*/ 77307 h 1768684"/>
              <a:gd name="connsiteX183" fmla="*/ 668022 w 1253809"/>
              <a:gd name="connsiteY183" fmla="*/ 72545 h 1768684"/>
              <a:gd name="connsiteX184" fmla="*/ 620397 w 1253809"/>
              <a:gd name="connsiteY184" fmla="*/ 58257 h 1768684"/>
              <a:gd name="connsiteX185" fmla="*/ 601347 w 1253809"/>
              <a:gd name="connsiteY185" fmla="*/ 48732 h 1768684"/>
              <a:gd name="connsiteX186" fmla="*/ 525147 w 1253809"/>
              <a:gd name="connsiteY186" fmla="*/ 43970 h 1768684"/>
              <a:gd name="connsiteX187" fmla="*/ 491809 w 1253809"/>
              <a:gd name="connsiteY187" fmla="*/ 39207 h 1768684"/>
              <a:gd name="connsiteX188" fmla="*/ 401322 w 1253809"/>
              <a:gd name="connsiteY188" fmla="*/ 29682 h 1768684"/>
              <a:gd name="connsiteX189" fmla="*/ 382272 w 1253809"/>
              <a:gd name="connsiteY189" fmla="*/ 20157 h 1768684"/>
              <a:gd name="connsiteX190" fmla="*/ 287022 w 1253809"/>
              <a:gd name="connsiteY190" fmla="*/ 15395 h 1768684"/>
              <a:gd name="connsiteX191" fmla="*/ 101284 w 1253809"/>
              <a:gd name="connsiteY191" fmla="*/ 10632 h 1768684"/>
              <a:gd name="connsiteX192" fmla="*/ 72709 w 1253809"/>
              <a:gd name="connsiteY192" fmla="*/ 20157 h 1768684"/>
              <a:gd name="connsiteX193" fmla="*/ 67947 w 1253809"/>
              <a:gd name="connsiteY193" fmla="*/ 34445 h 1768684"/>
              <a:gd name="connsiteX194" fmla="*/ 58422 w 1253809"/>
              <a:gd name="connsiteY194" fmla="*/ 48732 h 1768684"/>
              <a:gd name="connsiteX195" fmla="*/ 63184 w 1253809"/>
              <a:gd name="connsiteY195" fmla="*/ 101120 h 1768684"/>
              <a:gd name="connsiteX0" fmla="*/ 58422 w 1253809"/>
              <a:gd name="connsiteY0" fmla="*/ 48732 h 1768684"/>
              <a:gd name="connsiteX1" fmla="*/ 58422 w 1253809"/>
              <a:gd name="connsiteY1" fmla="*/ 72545 h 1768684"/>
              <a:gd name="connsiteX2" fmla="*/ 10797 w 1253809"/>
              <a:gd name="connsiteY2" fmla="*/ 77307 h 1768684"/>
              <a:gd name="connsiteX3" fmla="*/ 1272 w 1253809"/>
              <a:gd name="connsiteY3" fmla="*/ 91595 h 1768684"/>
              <a:gd name="connsiteX4" fmla="*/ 6034 w 1253809"/>
              <a:gd name="connsiteY4" fmla="*/ 148745 h 1768684"/>
              <a:gd name="connsiteX5" fmla="*/ 25084 w 1253809"/>
              <a:gd name="connsiteY5" fmla="*/ 182082 h 1768684"/>
              <a:gd name="connsiteX6" fmla="*/ 58422 w 1253809"/>
              <a:gd name="connsiteY6" fmla="*/ 215420 h 1768684"/>
              <a:gd name="connsiteX7" fmla="*/ 77472 w 1253809"/>
              <a:gd name="connsiteY7" fmla="*/ 229707 h 1768684"/>
              <a:gd name="connsiteX8" fmla="*/ 129859 w 1253809"/>
              <a:gd name="connsiteY8" fmla="*/ 239232 h 1768684"/>
              <a:gd name="connsiteX9" fmla="*/ 396559 w 1253809"/>
              <a:gd name="connsiteY9" fmla="*/ 253520 h 1768684"/>
              <a:gd name="connsiteX10" fmla="*/ 410847 w 1253809"/>
              <a:gd name="connsiteY10" fmla="*/ 263045 h 1768684"/>
              <a:gd name="connsiteX11" fmla="*/ 472759 w 1253809"/>
              <a:gd name="connsiteY11" fmla="*/ 267807 h 1768684"/>
              <a:gd name="connsiteX12" fmla="*/ 487047 w 1253809"/>
              <a:gd name="connsiteY12" fmla="*/ 272570 h 1768684"/>
              <a:gd name="connsiteX13" fmla="*/ 506097 w 1253809"/>
              <a:gd name="connsiteY13" fmla="*/ 277332 h 1768684"/>
              <a:gd name="connsiteX14" fmla="*/ 525147 w 1253809"/>
              <a:gd name="connsiteY14" fmla="*/ 286857 h 1768684"/>
              <a:gd name="connsiteX15" fmla="*/ 553722 w 1253809"/>
              <a:gd name="connsiteY15" fmla="*/ 291620 h 1768684"/>
              <a:gd name="connsiteX16" fmla="*/ 610872 w 1253809"/>
              <a:gd name="connsiteY16" fmla="*/ 301145 h 1768684"/>
              <a:gd name="connsiteX17" fmla="*/ 625159 w 1253809"/>
              <a:gd name="connsiteY17" fmla="*/ 305907 h 1768684"/>
              <a:gd name="connsiteX18" fmla="*/ 658497 w 1253809"/>
              <a:gd name="connsiteY18" fmla="*/ 320195 h 1768684"/>
              <a:gd name="connsiteX19" fmla="*/ 701359 w 1253809"/>
              <a:gd name="connsiteY19" fmla="*/ 324957 h 1768684"/>
              <a:gd name="connsiteX20" fmla="*/ 715647 w 1253809"/>
              <a:gd name="connsiteY20" fmla="*/ 329720 h 1768684"/>
              <a:gd name="connsiteX21" fmla="*/ 744222 w 1253809"/>
              <a:gd name="connsiteY21" fmla="*/ 344007 h 1768684"/>
              <a:gd name="connsiteX22" fmla="*/ 810897 w 1253809"/>
              <a:gd name="connsiteY22" fmla="*/ 348770 h 1768684"/>
              <a:gd name="connsiteX23" fmla="*/ 853759 w 1253809"/>
              <a:gd name="connsiteY23" fmla="*/ 363057 h 1768684"/>
              <a:gd name="connsiteX24" fmla="*/ 896622 w 1253809"/>
              <a:gd name="connsiteY24" fmla="*/ 377345 h 1768684"/>
              <a:gd name="connsiteX25" fmla="*/ 925197 w 1253809"/>
              <a:gd name="connsiteY25" fmla="*/ 386870 h 1768684"/>
              <a:gd name="connsiteX26" fmla="*/ 939484 w 1253809"/>
              <a:gd name="connsiteY26" fmla="*/ 391632 h 1768684"/>
              <a:gd name="connsiteX27" fmla="*/ 972822 w 1253809"/>
              <a:gd name="connsiteY27" fmla="*/ 410682 h 1768684"/>
              <a:gd name="connsiteX28" fmla="*/ 987109 w 1253809"/>
              <a:gd name="connsiteY28" fmla="*/ 415445 h 1768684"/>
              <a:gd name="connsiteX29" fmla="*/ 1006159 w 1253809"/>
              <a:gd name="connsiteY29" fmla="*/ 424970 h 1768684"/>
              <a:gd name="connsiteX30" fmla="*/ 1034734 w 1253809"/>
              <a:gd name="connsiteY30" fmla="*/ 434495 h 1768684"/>
              <a:gd name="connsiteX31" fmla="*/ 1049022 w 1253809"/>
              <a:gd name="connsiteY31" fmla="*/ 439257 h 1768684"/>
              <a:gd name="connsiteX32" fmla="*/ 1063309 w 1253809"/>
              <a:gd name="connsiteY32" fmla="*/ 448782 h 1768684"/>
              <a:gd name="connsiteX33" fmla="*/ 1077597 w 1253809"/>
              <a:gd name="connsiteY33" fmla="*/ 453545 h 1768684"/>
              <a:gd name="connsiteX34" fmla="*/ 1087122 w 1253809"/>
              <a:gd name="connsiteY34" fmla="*/ 467832 h 1768684"/>
              <a:gd name="connsiteX35" fmla="*/ 1077597 w 1253809"/>
              <a:gd name="connsiteY35" fmla="*/ 563082 h 1768684"/>
              <a:gd name="connsiteX36" fmla="*/ 1063309 w 1253809"/>
              <a:gd name="connsiteY36" fmla="*/ 624995 h 1768684"/>
              <a:gd name="connsiteX37" fmla="*/ 1044259 w 1253809"/>
              <a:gd name="connsiteY37" fmla="*/ 653570 h 1768684"/>
              <a:gd name="connsiteX38" fmla="*/ 1029972 w 1253809"/>
              <a:gd name="connsiteY38" fmla="*/ 663095 h 1768684"/>
              <a:gd name="connsiteX39" fmla="*/ 1020447 w 1253809"/>
              <a:gd name="connsiteY39" fmla="*/ 677382 h 1768684"/>
              <a:gd name="connsiteX40" fmla="*/ 1010922 w 1253809"/>
              <a:gd name="connsiteY40" fmla="*/ 705957 h 1768684"/>
              <a:gd name="connsiteX41" fmla="*/ 1006159 w 1253809"/>
              <a:gd name="connsiteY41" fmla="*/ 720245 h 1768684"/>
              <a:gd name="connsiteX42" fmla="*/ 996634 w 1253809"/>
              <a:gd name="connsiteY42" fmla="*/ 734532 h 1768684"/>
              <a:gd name="connsiteX43" fmla="*/ 982347 w 1253809"/>
              <a:gd name="connsiteY43" fmla="*/ 796445 h 1768684"/>
              <a:gd name="connsiteX44" fmla="*/ 977584 w 1253809"/>
              <a:gd name="connsiteY44" fmla="*/ 815495 h 1768684"/>
              <a:gd name="connsiteX45" fmla="*/ 958534 w 1253809"/>
              <a:gd name="connsiteY45" fmla="*/ 848832 h 1768684"/>
              <a:gd name="connsiteX46" fmla="*/ 944247 w 1253809"/>
              <a:gd name="connsiteY46" fmla="*/ 863120 h 1768684"/>
              <a:gd name="connsiteX47" fmla="*/ 925197 w 1253809"/>
              <a:gd name="connsiteY47" fmla="*/ 891695 h 1768684"/>
              <a:gd name="connsiteX48" fmla="*/ 910909 w 1253809"/>
              <a:gd name="connsiteY48" fmla="*/ 896457 h 1768684"/>
              <a:gd name="connsiteX49" fmla="*/ 887097 w 1253809"/>
              <a:gd name="connsiteY49" fmla="*/ 920270 h 1768684"/>
              <a:gd name="connsiteX50" fmla="*/ 858522 w 1253809"/>
              <a:gd name="connsiteY50" fmla="*/ 944082 h 1768684"/>
              <a:gd name="connsiteX51" fmla="*/ 825184 w 1253809"/>
              <a:gd name="connsiteY51" fmla="*/ 982182 h 1768684"/>
              <a:gd name="connsiteX52" fmla="*/ 820422 w 1253809"/>
              <a:gd name="connsiteY52" fmla="*/ 996470 h 1768684"/>
              <a:gd name="connsiteX53" fmla="*/ 787084 w 1253809"/>
              <a:gd name="connsiteY53" fmla="*/ 1039332 h 1768684"/>
              <a:gd name="connsiteX54" fmla="*/ 763272 w 1253809"/>
              <a:gd name="connsiteY54" fmla="*/ 1086957 h 1768684"/>
              <a:gd name="connsiteX55" fmla="*/ 748984 w 1253809"/>
              <a:gd name="connsiteY55" fmla="*/ 1096482 h 1768684"/>
              <a:gd name="connsiteX56" fmla="*/ 725172 w 1253809"/>
              <a:gd name="connsiteY56" fmla="*/ 1125057 h 1768684"/>
              <a:gd name="connsiteX57" fmla="*/ 701359 w 1253809"/>
              <a:gd name="connsiteY57" fmla="*/ 1153632 h 1768684"/>
              <a:gd name="connsiteX58" fmla="*/ 687072 w 1253809"/>
              <a:gd name="connsiteY58" fmla="*/ 1163157 h 1768684"/>
              <a:gd name="connsiteX59" fmla="*/ 672784 w 1253809"/>
              <a:gd name="connsiteY59" fmla="*/ 1182207 h 1768684"/>
              <a:gd name="connsiteX60" fmla="*/ 658497 w 1253809"/>
              <a:gd name="connsiteY60" fmla="*/ 1186970 h 1768684"/>
              <a:gd name="connsiteX61" fmla="*/ 644209 w 1253809"/>
              <a:gd name="connsiteY61" fmla="*/ 1196495 h 1768684"/>
              <a:gd name="connsiteX62" fmla="*/ 639447 w 1253809"/>
              <a:gd name="connsiteY62" fmla="*/ 1210782 h 1768684"/>
              <a:gd name="connsiteX63" fmla="*/ 601347 w 1253809"/>
              <a:gd name="connsiteY63" fmla="*/ 1229832 h 1768684"/>
              <a:gd name="connsiteX64" fmla="*/ 591822 w 1253809"/>
              <a:gd name="connsiteY64" fmla="*/ 1244120 h 1768684"/>
              <a:gd name="connsiteX65" fmla="*/ 572772 w 1253809"/>
              <a:gd name="connsiteY65" fmla="*/ 1253645 h 1768684"/>
              <a:gd name="connsiteX66" fmla="*/ 558484 w 1253809"/>
              <a:gd name="connsiteY66" fmla="*/ 1263170 h 1768684"/>
              <a:gd name="connsiteX67" fmla="*/ 515622 w 1253809"/>
              <a:gd name="connsiteY67" fmla="*/ 1301270 h 1768684"/>
              <a:gd name="connsiteX68" fmla="*/ 501334 w 1253809"/>
              <a:gd name="connsiteY68" fmla="*/ 1306032 h 1768684"/>
              <a:gd name="connsiteX69" fmla="*/ 487047 w 1253809"/>
              <a:gd name="connsiteY69" fmla="*/ 1315557 h 1768684"/>
              <a:gd name="connsiteX70" fmla="*/ 472759 w 1253809"/>
              <a:gd name="connsiteY70" fmla="*/ 1320320 h 1768684"/>
              <a:gd name="connsiteX71" fmla="*/ 463234 w 1253809"/>
              <a:gd name="connsiteY71" fmla="*/ 1334607 h 1768684"/>
              <a:gd name="connsiteX72" fmla="*/ 444184 w 1253809"/>
              <a:gd name="connsiteY72" fmla="*/ 1348895 h 1768684"/>
              <a:gd name="connsiteX73" fmla="*/ 429897 w 1253809"/>
              <a:gd name="connsiteY73" fmla="*/ 1358420 h 1768684"/>
              <a:gd name="connsiteX74" fmla="*/ 415609 w 1253809"/>
              <a:gd name="connsiteY74" fmla="*/ 1377470 h 1768684"/>
              <a:gd name="connsiteX75" fmla="*/ 396559 w 1253809"/>
              <a:gd name="connsiteY75" fmla="*/ 1406045 h 1768684"/>
              <a:gd name="connsiteX76" fmla="*/ 372747 w 1253809"/>
              <a:gd name="connsiteY76" fmla="*/ 1453670 h 1768684"/>
              <a:gd name="connsiteX77" fmla="*/ 348934 w 1253809"/>
              <a:gd name="connsiteY77" fmla="*/ 1496532 h 1768684"/>
              <a:gd name="connsiteX78" fmla="*/ 339409 w 1253809"/>
              <a:gd name="connsiteY78" fmla="*/ 1515582 h 1768684"/>
              <a:gd name="connsiteX79" fmla="*/ 325122 w 1253809"/>
              <a:gd name="connsiteY79" fmla="*/ 1525107 h 1768684"/>
              <a:gd name="connsiteX80" fmla="*/ 315597 w 1253809"/>
              <a:gd name="connsiteY80" fmla="*/ 1539395 h 1768684"/>
              <a:gd name="connsiteX81" fmla="*/ 310834 w 1253809"/>
              <a:gd name="connsiteY81" fmla="*/ 1553682 h 1768684"/>
              <a:gd name="connsiteX82" fmla="*/ 296547 w 1253809"/>
              <a:gd name="connsiteY82" fmla="*/ 1567970 h 1768684"/>
              <a:gd name="connsiteX83" fmla="*/ 291784 w 1253809"/>
              <a:gd name="connsiteY83" fmla="*/ 1582257 h 1768684"/>
              <a:gd name="connsiteX84" fmla="*/ 263209 w 1253809"/>
              <a:gd name="connsiteY84" fmla="*/ 1615595 h 1768684"/>
              <a:gd name="connsiteX85" fmla="*/ 253684 w 1253809"/>
              <a:gd name="connsiteY85" fmla="*/ 1629882 h 1768684"/>
              <a:gd name="connsiteX86" fmla="*/ 248922 w 1253809"/>
              <a:gd name="connsiteY86" fmla="*/ 1644170 h 1768684"/>
              <a:gd name="connsiteX87" fmla="*/ 239397 w 1253809"/>
              <a:gd name="connsiteY87" fmla="*/ 1682270 h 1768684"/>
              <a:gd name="connsiteX88" fmla="*/ 253684 w 1253809"/>
              <a:gd name="connsiteY88" fmla="*/ 1734657 h 1768684"/>
              <a:gd name="connsiteX89" fmla="*/ 282259 w 1253809"/>
              <a:gd name="connsiteY89" fmla="*/ 1744182 h 1768684"/>
              <a:gd name="connsiteX90" fmla="*/ 296547 w 1253809"/>
              <a:gd name="connsiteY90" fmla="*/ 1758470 h 1768684"/>
              <a:gd name="connsiteX91" fmla="*/ 325122 w 1253809"/>
              <a:gd name="connsiteY91" fmla="*/ 1767995 h 1768684"/>
              <a:gd name="connsiteX92" fmla="*/ 372747 w 1253809"/>
              <a:gd name="connsiteY92" fmla="*/ 1763232 h 1768684"/>
              <a:gd name="connsiteX93" fmla="*/ 377509 w 1253809"/>
              <a:gd name="connsiteY93" fmla="*/ 1748945 h 1768684"/>
              <a:gd name="connsiteX94" fmla="*/ 410847 w 1253809"/>
              <a:gd name="connsiteY94" fmla="*/ 1710845 h 1768684"/>
              <a:gd name="connsiteX95" fmla="*/ 425134 w 1253809"/>
              <a:gd name="connsiteY95" fmla="*/ 1706082 h 1768684"/>
              <a:gd name="connsiteX96" fmla="*/ 434659 w 1253809"/>
              <a:gd name="connsiteY96" fmla="*/ 1691795 h 1768684"/>
              <a:gd name="connsiteX97" fmla="*/ 448947 w 1253809"/>
              <a:gd name="connsiteY97" fmla="*/ 1682270 h 1768684"/>
              <a:gd name="connsiteX98" fmla="*/ 482284 w 1253809"/>
              <a:gd name="connsiteY98" fmla="*/ 1648932 h 1768684"/>
              <a:gd name="connsiteX99" fmla="*/ 515622 w 1253809"/>
              <a:gd name="connsiteY99" fmla="*/ 1606070 h 1768684"/>
              <a:gd name="connsiteX100" fmla="*/ 525147 w 1253809"/>
              <a:gd name="connsiteY100" fmla="*/ 1577495 h 1768684"/>
              <a:gd name="connsiteX101" fmla="*/ 529909 w 1253809"/>
              <a:gd name="connsiteY101" fmla="*/ 1563207 h 1768684"/>
              <a:gd name="connsiteX102" fmla="*/ 539434 w 1253809"/>
              <a:gd name="connsiteY102" fmla="*/ 1548920 h 1768684"/>
              <a:gd name="connsiteX103" fmla="*/ 553722 w 1253809"/>
              <a:gd name="connsiteY103" fmla="*/ 1520345 h 1768684"/>
              <a:gd name="connsiteX104" fmla="*/ 568009 w 1253809"/>
              <a:gd name="connsiteY104" fmla="*/ 1510820 h 1768684"/>
              <a:gd name="connsiteX105" fmla="*/ 591822 w 1253809"/>
              <a:gd name="connsiteY105" fmla="*/ 1487007 h 1768684"/>
              <a:gd name="connsiteX106" fmla="*/ 601347 w 1253809"/>
              <a:gd name="connsiteY106" fmla="*/ 1472720 h 1768684"/>
              <a:gd name="connsiteX107" fmla="*/ 648972 w 1253809"/>
              <a:gd name="connsiteY107" fmla="*/ 1444145 h 1768684"/>
              <a:gd name="connsiteX108" fmla="*/ 668022 w 1253809"/>
              <a:gd name="connsiteY108" fmla="*/ 1429857 h 1768684"/>
              <a:gd name="connsiteX109" fmla="*/ 677547 w 1253809"/>
              <a:gd name="connsiteY109" fmla="*/ 1415570 h 1768684"/>
              <a:gd name="connsiteX110" fmla="*/ 691834 w 1253809"/>
              <a:gd name="connsiteY110" fmla="*/ 1410807 h 1768684"/>
              <a:gd name="connsiteX111" fmla="*/ 706122 w 1253809"/>
              <a:gd name="connsiteY111" fmla="*/ 1396520 h 1768684"/>
              <a:gd name="connsiteX112" fmla="*/ 725172 w 1253809"/>
              <a:gd name="connsiteY112" fmla="*/ 1367945 h 1768684"/>
              <a:gd name="connsiteX113" fmla="*/ 739459 w 1253809"/>
              <a:gd name="connsiteY113" fmla="*/ 1334607 h 1768684"/>
              <a:gd name="connsiteX114" fmla="*/ 753747 w 1253809"/>
              <a:gd name="connsiteY114" fmla="*/ 1315557 h 1768684"/>
              <a:gd name="connsiteX115" fmla="*/ 772797 w 1253809"/>
              <a:gd name="connsiteY115" fmla="*/ 1291745 h 1768684"/>
              <a:gd name="connsiteX116" fmla="*/ 777559 w 1253809"/>
              <a:gd name="connsiteY116" fmla="*/ 1277457 h 1768684"/>
              <a:gd name="connsiteX117" fmla="*/ 787084 w 1253809"/>
              <a:gd name="connsiteY117" fmla="*/ 1263170 h 1768684"/>
              <a:gd name="connsiteX118" fmla="*/ 791847 w 1253809"/>
              <a:gd name="connsiteY118" fmla="*/ 1248882 h 1768684"/>
              <a:gd name="connsiteX119" fmla="*/ 806134 w 1253809"/>
              <a:gd name="connsiteY119" fmla="*/ 1239357 h 1768684"/>
              <a:gd name="connsiteX120" fmla="*/ 820422 w 1253809"/>
              <a:gd name="connsiteY120" fmla="*/ 1225070 h 1768684"/>
              <a:gd name="connsiteX121" fmla="*/ 829947 w 1253809"/>
              <a:gd name="connsiteY121" fmla="*/ 1206020 h 1768684"/>
              <a:gd name="connsiteX122" fmla="*/ 844234 w 1253809"/>
              <a:gd name="connsiteY122" fmla="*/ 1196495 h 1768684"/>
              <a:gd name="connsiteX123" fmla="*/ 868047 w 1253809"/>
              <a:gd name="connsiteY123" fmla="*/ 1172682 h 1768684"/>
              <a:gd name="connsiteX124" fmla="*/ 896622 w 1253809"/>
              <a:gd name="connsiteY124" fmla="*/ 1144107 h 1768684"/>
              <a:gd name="connsiteX125" fmla="*/ 910909 w 1253809"/>
              <a:gd name="connsiteY125" fmla="*/ 1125057 h 1768684"/>
              <a:gd name="connsiteX126" fmla="*/ 925197 w 1253809"/>
              <a:gd name="connsiteY126" fmla="*/ 1110770 h 1768684"/>
              <a:gd name="connsiteX127" fmla="*/ 934722 w 1253809"/>
              <a:gd name="connsiteY127" fmla="*/ 1096482 h 1768684"/>
              <a:gd name="connsiteX128" fmla="*/ 949009 w 1253809"/>
              <a:gd name="connsiteY128" fmla="*/ 1082195 h 1768684"/>
              <a:gd name="connsiteX129" fmla="*/ 958534 w 1253809"/>
              <a:gd name="connsiteY129" fmla="*/ 1063145 h 1768684"/>
              <a:gd name="connsiteX130" fmla="*/ 982347 w 1253809"/>
              <a:gd name="connsiteY130" fmla="*/ 1034570 h 1768684"/>
              <a:gd name="connsiteX131" fmla="*/ 987109 w 1253809"/>
              <a:gd name="connsiteY131" fmla="*/ 1020282 h 1768684"/>
              <a:gd name="connsiteX132" fmla="*/ 996634 w 1253809"/>
              <a:gd name="connsiteY132" fmla="*/ 1005995 h 1768684"/>
              <a:gd name="connsiteX133" fmla="*/ 1010922 w 1253809"/>
              <a:gd name="connsiteY133" fmla="*/ 972657 h 1768684"/>
              <a:gd name="connsiteX134" fmla="*/ 1025209 w 1253809"/>
              <a:gd name="connsiteY134" fmla="*/ 944082 h 1768684"/>
              <a:gd name="connsiteX135" fmla="*/ 1039497 w 1253809"/>
              <a:gd name="connsiteY135" fmla="*/ 934557 h 1768684"/>
              <a:gd name="connsiteX136" fmla="*/ 1058547 w 1253809"/>
              <a:gd name="connsiteY136" fmla="*/ 896457 h 1768684"/>
              <a:gd name="connsiteX137" fmla="*/ 1068072 w 1253809"/>
              <a:gd name="connsiteY137" fmla="*/ 877407 h 1768684"/>
              <a:gd name="connsiteX138" fmla="*/ 1072834 w 1253809"/>
              <a:gd name="connsiteY138" fmla="*/ 863120 h 1768684"/>
              <a:gd name="connsiteX139" fmla="*/ 1082359 w 1253809"/>
              <a:gd name="connsiteY139" fmla="*/ 844070 h 1768684"/>
              <a:gd name="connsiteX140" fmla="*/ 1087122 w 1253809"/>
              <a:gd name="connsiteY140" fmla="*/ 829782 h 1768684"/>
              <a:gd name="connsiteX141" fmla="*/ 1101409 w 1253809"/>
              <a:gd name="connsiteY141" fmla="*/ 805970 h 1768684"/>
              <a:gd name="connsiteX142" fmla="*/ 1110934 w 1253809"/>
              <a:gd name="connsiteY142" fmla="*/ 772632 h 1768684"/>
              <a:gd name="connsiteX143" fmla="*/ 1120459 w 1253809"/>
              <a:gd name="connsiteY143" fmla="*/ 753582 h 1768684"/>
              <a:gd name="connsiteX144" fmla="*/ 1139509 w 1253809"/>
              <a:gd name="connsiteY144" fmla="*/ 734532 h 1768684"/>
              <a:gd name="connsiteX145" fmla="*/ 1144272 w 1253809"/>
              <a:gd name="connsiteY145" fmla="*/ 710720 h 1768684"/>
              <a:gd name="connsiteX146" fmla="*/ 1172847 w 1253809"/>
              <a:gd name="connsiteY146" fmla="*/ 682145 h 1768684"/>
              <a:gd name="connsiteX147" fmla="*/ 1177609 w 1253809"/>
              <a:gd name="connsiteY147" fmla="*/ 667857 h 1768684"/>
              <a:gd name="connsiteX148" fmla="*/ 1187134 w 1253809"/>
              <a:gd name="connsiteY148" fmla="*/ 648807 h 1768684"/>
              <a:gd name="connsiteX149" fmla="*/ 1196659 w 1253809"/>
              <a:gd name="connsiteY149" fmla="*/ 610707 h 1768684"/>
              <a:gd name="connsiteX150" fmla="*/ 1210947 w 1253809"/>
              <a:gd name="connsiteY150" fmla="*/ 567845 h 1768684"/>
              <a:gd name="connsiteX151" fmla="*/ 1215709 w 1253809"/>
              <a:gd name="connsiteY151" fmla="*/ 553557 h 1768684"/>
              <a:gd name="connsiteX152" fmla="*/ 1220472 w 1253809"/>
              <a:gd name="connsiteY152" fmla="*/ 510695 h 1768684"/>
              <a:gd name="connsiteX153" fmla="*/ 1229997 w 1253809"/>
              <a:gd name="connsiteY153" fmla="*/ 496407 h 1768684"/>
              <a:gd name="connsiteX154" fmla="*/ 1234759 w 1253809"/>
              <a:gd name="connsiteY154" fmla="*/ 482120 h 1768684"/>
              <a:gd name="connsiteX155" fmla="*/ 1239522 w 1253809"/>
              <a:gd name="connsiteY155" fmla="*/ 458307 h 1768684"/>
              <a:gd name="connsiteX156" fmla="*/ 1244284 w 1253809"/>
              <a:gd name="connsiteY156" fmla="*/ 444020 h 1768684"/>
              <a:gd name="connsiteX157" fmla="*/ 1253809 w 1253809"/>
              <a:gd name="connsiteY157" fmla="*/ 391632 h 1768684"/>
              <a:gd name="connsiteX158" fmla="*/ 1249047 w 1253809"/>
              <a:gd name="connsiteY158" fmla="*/ 344007 h 1768684"/>
              <a:gd name="connsiteX159" fmla="*/ 1234759 w 1253809"/>
              <a:gd name="connsiteY159" fmla="*/ 310670 h 1768684"/>
              <a:gd name="connsiteX160" fmla="*/ 1220472 w 1253809"/>
              <a:gd name="connsiteY160" fmla="*/ 301145 h 1768684"/>
              <a:gd name="connsiteX161" fmla="*/ 1187134 w 1253809"/>
              <a:gd name="connsiteY161" fmla="*/ 267807 h 1768684"/>
              <a:gd name="connsiteX162" fmla="*/ 1172847 w 1253809"/>
              <a:gd name="connsiteY162" fmla="*/ 258282 h 1768684"/>
              <a:gd name="connsiteX163" fmla="*/ 1163322 w 1253809"/>
              <a:gd name="connsiteY163" fmla="*/ 243995 h 1768684"/>
              <a:gd name="connsiteX164" fmla="*/ 1134747 w 1253809"/>
              <a:gd name="connsiteY164" fmla="*/ 229707 h 1768684"/>
              <a:gd name="connsiteX165" fmla="*/ 1096647 w 1253809"/>
              <a:gd name="connsiteY165" fmla="*/ 205895 h 1768684"/>
              <a:gd name="connsiteX166" fmla="*/ 1077597 w 1253809"/>
              <a:gd name="connsiteY166" fmla="*/ 201132 h 1768684"/>
              <a:gd name="connsiteX167" fmla="*/ 1044259 w 1253809"/>
              <a:gd name="connsiteY167" fmla="*/ 191607 h 1768684"/>
              <a:gd name="connsiteX168" fmla="*/ 1029972 w 1253809"/>
              <a:gd name="connsiteY168" fmla="*/ 182082 h 1768684"/>
              <a:gd name="connsiteX169" fmla="*/ 996634 w 1253809"/>
              <a:gd name="connsiteY169" fmla="*/ 177320 h 1768684"/>
              <a:gd name="connsiteX170" fmla="*/ 977584 w 1253809"/>
              <a:gd name="connsiteY170" fmla="*/ 172557 h 1768684"/>
              <a:gd name="connsiteX171" fmla="*/ 963297 w 1253809"/>
              <a:gd name="connsiteY171" fmla="*/ 167795 h 1768684"/>
              <a:gd name="connsiteX172" fmla="*/ 929959 w 1253809"/>
              <a:gd name="connsiteY172" fmla="*/ 158270 h 1768684"/>
              <a:gd name="connsiteX173" fmla="*/ 896622 w 1253809"/>
              <a:gd name="connsiteY173" fmla="*/ 143982 h 1768684"/>
              <a:gd name="connsiteX174" fmla="*/ 872809 w 1253809"/>
              <a:gd name="connsiteY174" fmla="*/ 139220 h 1768684"/>
              <a:gd name="connsiteX175" fmla="*/ 858522 w 1253809"/>
              <a:gd name="connsiteY175" fmla="*/ 134457 h 1768684"/>
              <a:gd name="connsiteX176" fmla="*/ 825184 w 1253809"/>
              <a:gd name="connsiteY176" fmla="*/ 129695 h 1768684"/>
              <a:gd name="connsiteX177" fmla="*/ 810897 w 1253809"/>
              <a:gd name="connsiteY177" fmla="*/ 120170 h 1768684"/>
              <a:gd name="connsiteX178" fmla="*/ 777559 w 1253809"/>
              <a:gd name="connsiteY178" fmla="*/ 110645 h 1768684"/>
              <a:gd name="connsiteX179" fmla="*/ 739459 w 1253809"/>
              <a:gd name="connsiteY179" fmla="*/ 96357 h 1768684"/>
              <a:gd name="connsiteX180" fmla="*/ 720409 w 1253809"/>
              <a:gd name="connsiteY180" fmla="*/ 86832 h 1768684"/>
              <a:gd name="connsiteX181" fmla="*/ 701359 w 1253809"/>
              <a:gd name="connsiteY181" fmla="*/ 82070 h 1768684"/>
              <a:gd name="connsiteX182" fmla="*/ 687072 w 1253809"/>
              <a:gd name="connsiteY182" fmla="*/ 77307 h 1768684"/>
              <a:gd name="connsiteX183" fmla="*/ 668022 w 1253809"/>
              <a:gd name="connsiteY183" fmla="*/ 72545 h 1768684"/>
              <a:gd name="connsiteX184" fmla="*/ 620397 w 1253809"/>
              <a:gd name="connsiteY184" fmla="*/ 58257 h 1768684"/>
              <a:gd name="connsiteX185" fmla="*/ 601347 w 1253809"/>
              <a:gd name="connsiteY185" fmla="*/ 48732 h 1768684"/>
              <a:gd name="connsiteX186" fmla="*/ 525147 w 1253809"/>
              <a:gd name="connsiteY186" fmla="*/ 43970 h 1768684"/>
              <a:gd name="connsiteX187" fmla="*/ 491809 w 1253809"/>
              <a:gd name="connsiteY187" fmla="*/ 39207 h 1768684"/>
              <a:gd name="connsiteX188" fmla="*/ 401322 w 1253809"/>
              <a:gd name="connsiteY188" fmla="*/ 29682 h 1768684"/>
              <a:gd name="connsiteX189" fmla="*/ 382272 w 1253809"/>
              <a:gd name="connsiteY189" fmla="*/ 20157 h 1768684"/>
              <a:gd name="connsiteX190" fmla="*/ 287022 w 1253809"/>
              <a:gd name="connsiteY190" fmla="*/ 15395 h 1768684"/>
              <a:gd name="connsiteX191" fmla="*/ 101284 w 1253809"/>
              <a:gd name="connsiteY191" fmla="*/ 10632 h 1768684"/>
              <a:gd name="connsiteX192" fmla="*/ 72709 w 1253809"/>
              <a:gd name="connsiteY192" fmla="*/ 20157 h 1768684"/>
              <a:gd name="connsiteX193" fmla="*/ 67947 w 1253809"/>
              <a:gd name="connsiteY193" fmla="*/ 34445 h 1768684"/>
              <a:gd name="connsiteX194" fmla="*/ 58422 w 1253809"/>
              <a:gd name="connsiteY194" fmla="*/ 48732 h 176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253809" h="1768684">
                <a:moveTo>
                  <a:pt x="58422" y="48732"/>
                </a:moveTo>
                <a:cubicBezTo>
                  <a:pt x="56835" y="55082"/>
                  <a:pt x="66360" y="67783"/>
                  <a:pt x="58422" y="72545"/>
                </a:cubicBezTo>
                <a:cubicBezTo>
                  <a:pt x="42547" y="74132"/>
                  <a:pt x="25932" y="72262"/>
                  <a:pt x="10797" y="77307"/>
                </a:cubicBezTo>
                <a:cubicBezTo>
                  <a:pt x="5367" y="79117"/>
                  <a:pt x="1653" y="85884"/>
                  <a:pt x="1272" y="91595"/>
                </a:cubicBezTo>
                <a:cubicBezTo>
                  <a:pt x="0" y="110669"/>
                  <a:pt x="3663" y="129777"/>
                  <a:pt x="6034" y="148745"/>
                </a:cubicBezTo>
                <a:cubicBezTo>
                  <a:pt x="9402" y="175687"/>
                  <a:pt x="9285" y="161769"/>
                  <a:pt x="25084" y="182082"/>
                </a:cubicBezTo>
                <a:cubicBezTo>
                  <a:pt x="51832" y="216472"/>
                  <a:pt x="31119" y="206318"/>
                  <a:pt x="58422" y="215420"/>
                </a:cubicBezTo>
                <a:cubicBezTo>
                  <a:pt x="64772" y="220182"/>
                  <a:pt x="70580" y="225769"/>
                  <a:pt x="77472" y="229707"/>
                </a:cubicBezTo>
                <a:cubicBezTo>
                  <a:pt x="89808" y="236756"/>
                  <a:pt x="122707" y="238338"/>
                  <a:pt x="129859" y="239232"/>
                </a:cubicBezTo>
                <a:cubicBezTo>
                  <a:pt x="224494" y="286550"/>
                  <a:pt x="121615" y="238523"/>
                  <a:pt x="396559" y="253520"/>
                </a:cubicBezTo>
                <a:cubicBezTo>
                  <a:pt x="402274" y="253832"/>
                  <a:pt x="405221" y="261990"/>
                  <a:pt x="410847" y="263045"/>
                </a:cubicBezTo>
                <a:cubicBezTo>
                  <a:pt x="431191" y="266859"/>
                  <a:pt x="452122" y="266220"/>
                  <a:pt x="472759" y="267807"/>
                </a:cubicBezTo>
                <a:cubicBezTo>
                  <a:pt x="477522" y="269395"/>
                  <a:pt x="482220" y="271191"/>
                  <a:pt x="487047" y="272570"/>
                </a:cubicBezTo>
                <a:cubicBezTo>
                  <a:pt x="493341" y="274368"/>
                  <a:pt x="499968" y="275034"/>
                  <a:pt x="506097" y="277332"/>
                </a:cubicBezTo>
                <a:cubicBezTo>
                  <a:pt x="512745" y="279825"/>
                  <a:pt x="518347" y="284817"/>
                  <a:pt x="525147" y="286857"/>
                </a:cubicBezTo>
                <a:cubicBezTo>
                  <a:pt x="534396" y="289632"/>
                  <a:pt x="544253" y="289726"/>
                  <a:pt x="553722" y="291620"/>
                </a:cubicBezTo>
                <a:cubicBezTo>
                  <a:pt x="606159" y="302107"/>
                  <a:pt x="525271" y="290444"/>
                  <a:pt x="610872" y="301145"/>
                </a:cubicBezTo>
                <a:cubicBezTo>
                  <a:pt x="615634" y="302732"/>
                  <a:pt x="620545" y="303930"/>
                  <a:pt x="625159" y="305907"/>
                </a:cubicBezTo>
                <a:cubicBezTo>
                  <a:pt x="636198" y="310638"/>
                  <a:pt x="646314" y="318164"/>
                  <a:pt x="658497" y="320195"/>
                </a:cubicBezTo>
                <a:cubicBezTo>
                  <a:pt x="672677" y="322558"/>
                  <a:pt x="687072" y="323370"/>
                  <a:pt x="701359" y="324957"/>
                </a:cubicBezTo>
                <a:cubicBezTo>
                  <a:pt x="706122" y="326545"/>
                  <a:pt x="711157" y="327475"/>
                  <a:pt x="715647" y="329720"/>
                </a:cubicBezTo>
                <a:cubicBezTo>
                  <a:pt x="729481" y="336637"/>
                  <a:pt x="728565" y="342165"/>
                  <a:pt x="744222" y="344007"/>
                </a:cubicBezTo>
                <a:cubicBezTo>
                  <a:pt x="766351" y="346610"/>
                  <a:pt x="788672" y="347182"/>
                  <a:pt x="810897" y="348770"/>
                </a:cubicBezTo>
                <a:cubicBezTo>
                  <a:pt x="845825" y="366234"/>
                  <a:pt x="813137" y="351978"/>
                  <a:pt x="853759" y="363057"/>
                </a:cubicBezTo>
                <a:cubicBezTo>
                  <a:pt x="853777" y="363062"/>
                  <a:pt x="889469" y="374961"/>
                  <a:pt x="896622" y="377345"/>
                </a:cubicBezTo>
                <a:lnTo>
                  <a:pt x="925197" y="386870"/>
                </a:lnTo>
                <a:lnTo>
                  <a:pt x="939484" y="391632"/>
                </a:lnTo>
                <a:cubicBezTo>
                  <a:pt x="953834" y="401198"/>
                  <a:pt x="955902" y="403430"/>
                  <a:pt x="972822" y="410682"/>
                </a:cubicBezTo>
                <a:cubicBezTo>
                  <a:pt x="977436" y="412660"/>
                  <a:pt x="982495" y="413467"/>
                  <a:pt x="987109" y="415445"/>
                </a:cubicBezTo>
                <a:cubicBezTo>
                  <a:pt x="993634" y="418242"/>
                  <a:pt x="999567" y="422333"/>
                  <a:pt x="1006159" y="424970"/>
                </a:cubicBezTo>
                <a:cubicBezTo>
                  <a:pt x="1015481" y="428699"/>
                  <a:pt x="1025209" y="431320"/>
                  <a:pt x="1034734" y="434495"/>
                </a:cubicBezTo>
                <a:lnTo>
                  <a:pt x="1049022" y="439257"/>
                </a:lnTo>
                <a:cubicBezTo>
                  <a:pt x="1053784" y="442432"/>
                  <a:pt x="1058190" y="446222"/>
                  <a:pt x="1063309" y="448782"/>
                </a:cubicBezTo>
                <a:cubicBezTo>
                  <a:pt x="1067799" y="451027"/>
                  <a:pt x="1073677" y="450409"/>
                  <a:pt x="1077597" y="453545"/>
                </a:cubicBezTo>
                <a:cubicBezTo>
                  <a:pt x="1082066" y="457121"/>
                  <a:pt x="1083947" y="463070"/>
                  <a:pt x="1087122" y="467832"/>
                </a:cubicBezTo>
                <a:cubicBezTo>
                  <a:pt x="1080376" y="562263"/>
                  <a:pt x="1086583" y="504674"/>
                  <a:pt x="1077597" y="563082"/>
                </a:cubicBezTo>
                <a:cubicBezTo>
                  <a:pt x="1075182" y="578780"/>
                  <a:pt x="1073014" y="610438"/>
                  <a:pt x="1063309" y="624995"/>
                </a:cubicBezTo>
                <a:cubicBezTo>
                  <a:pt x="1056959" y="634520"/>
                  <a:pt x="1053784" y="647220"/>
                  <a:pt x="1044259" y="653570"/>
                </a:cubicBezTo>
                <a:lnTo>
                  <a:pt x="1029972" y="663095"/>
                </a:lnTo>
                <a:cubicBezTo>
                  <a:pt x="1026797" y="667857"/>
                  <a:pt x="1022772" y="672152"/>
                  <a:pt x="1020447" y="677382"/>
                </a:cubicBezTo>
                <a:cubicBezTo>
                  <a:pt x="1016369" y="686557"/>
                  <a:pt x="1014097" y="696432"/>
                  <a:pt x="1010922" y="705957"/>
                </a:cubicBezTo>
                <a:cubicBezTo>
                  <a:pt x="1009334" y="710720"/>
                  <a:pt x="1008944" y="716068"/>
                  <a:pt x="1006159" y="720245"/>
                </a:cubicBezTo>
                <a:lnTo>
                  <a:pt x="996634" y="734532"/>
                </a:lnTo>
                <a:cubicBezTo>
                  <a:pt x="989306" y="771177"/>
                  <a:pt x="993834" y="750500"/>
                  <a:pt x="982347" y="796445"/>
                </a:cubicBezTo>
                <a:cubicBezTo>
                  <a:pt x="980759" y="802795"/>
                  <a:pt x="980511" y="809641"/>
                  <a:pt x="977584" y="815495"/>
                </a:cubicBezTo>
                <a:cubicBezTo>
                  <a:pt x="971760" y="827143"/>
                  <a:pt x="966950" y="838733"/>
                  <a:pt x="958534" y="848832"/>
                </a:cubicBezTo>
                <a:cubicBezTo>
                  <a:pt x="954222" y="854006"/>
                  <a:pt x="949009" y="858357"/>
                  <a:pt x="944247" y="863120"/>
                </a:cubicBezTo>
                <a:cubicBezTo>
                  <a:pt x="939254" y="878097"/>
                  <a:pt x="940484" y="881503"/>
                  <a:pt x="925197" y="891695"/>
                </a:cubicBezTo>
                <a:cubicBezTo>
                  <a:pt x="921020" y="894480"/>
                  <a:pt x="915672" y="894870"/>
                  <a:pt x="910909" y="896457"/>
                </a:cubicBezTo>
                <a:cubicBezTo>
                  <a:pt x="884714" y="913921"/>
                  <a:pt x="906943" y="896455"/>
                  <a:pt x="887097" y="920270"/>
                </a:cubicBezTo>
                <a:cubicBezTo>
                  <a:pt x="875640" y="934019"/>
                  <a:pt x="872568" y="934718"/>
                  <a:pt x="858522" y="944082"/>
                </a:cubicBezTo>
                <a:cubicBezTo>
                  <a:pt x="836297" y="977420"/>
                  <a:pt x="848997" y="966307"/>
                  <a:pt x="825184" y="982182"/>
                </a:cubicBezTo>
                <a:cubicBezTo>
                  <a:pt x="823597" y="986945"/>
                  <a:pt x="822860" y="992082"/>
                  <a:pt x="820422" y="996470"/>
                </a:cubicBezTo>
                <a:cubicBezTo>
                  <a:pt x="806181" y="1022105"/>
                  <a:pt x="804440" y="1021978"/>
                  <a:pt x="787084" y="1039332"/>
                </a:cubicBezTo>
                <a:cubicBezTo>
                  <a:pt x="779332" y="1062589"/>
                  <a:pt x="780197" y="1070032"/>
                  <a:pt x="763272" y="1086957"/>
                </a:cubicBezTo>
                <a:cubicBezTo>
                  <a:pt x="759225" y="1091004"/>
                  <a:pt x="753747" y="1093307"/>
                  <a:pt x="748984" y="1096482"/>
                </a:cubicBezTo>
                <a:cubicBezTo>
                  <a:pt x="725335" y="1131957"/>
                  <a:pt x="755730" y="1088387"/>
                  <a:pt x="725172" y="1125057"/>
                </a:cubicBezTo>
                <a:cubicBezTo>
                  <a:pt x="708141" y="1145494"/>
                  <a:pt x="724130" y="1134656"/>
                  <a:pt x="701359" y="1153632"/>
                </a:cubicBezTo>
                <a:cubicBezTo>
                  <a:pt x="696962" y="1157296"/>
                  <a:pt x="691119" y="1159110"/>
                  <a:pt x="687072" y="1163157"/>
                </a:cubicBezTo>
                <a:cubicBezTo>
                  <a:pt x="681459" y="1168770"/>
                  <a:pt x="678882" y="1177125"/>
                  <a:pt x="672784" y="1182207"/>
                </a:cubicBezTo>
                <a:cubicBezTo>
                  <a:pt x="668928" y="1185421"/>
                  <a:pt x="662987" y="1184725"/>
                  <a:pt x="658497" y="1186970"/>
                </a:cubicBezTo>
                <a:cubicBezTo>
                  <a:pt x="653377" y="1189530"/>
                  <a:pt x="648972" y="1193320"/>
                  <a:pt x="644209" y="1196495"/>
                </a:cubicBezTo>
                <a:cubicBezTo>
                  <a:pt x="642622" y="1201257"/>
                  <a:pt x="643409" y="1207700"/>
                  <a:pt x="639447" y="1210782"/>
                </a:cubicBezTo>
                <a:cubicBezTo>
                  <a:pt x="628239" y="1219499"/>
                  <a:pt x="601347" y="1229832"/>
                  <a:pt x="601347" y="1229832"/>
                </a:cubicBezTo>
                <a:cubicBezTo>
                  <a:pt x="598172" y="1234595"/>
                  <a:pt x="596219" y="1240456"/>
                  <a:pt x="591822" y="1244120"/>
                </a:cubicBezTo>
                <a:cubicBezTo>
                  <a:pt x="586368" y="1248665"/>
                  <a:pt x="578936" y="1250123"/>
                  <a:pt x="572772" y="1253645"/>
                </a:cubicBezTo>
                <a:cubicBezTo>
                  <a:pt x="567802" y="1256485"/>
                  <a:pt x="562762" y="1259367"/>
                  <a:pt x="558484" y="1263170"/>
                </a:cubicBezTo>
                <a:cubicBezTo>
                  <a:pt x="542261" y="1277590"/>
                  <a:pt x="534149" y="1292007"/>
                  <a:pt x="515622" y="1301270"/>
                </a:cubicBezTo>
                <a:cubicBezTo>
                  <a:pt x="511132" y="1303515"/>
                  <a:pt x="506097" y="1304445"/>
                  <a:pt x="501334" y="1306032"/>
                </a:cubicBezTo>
                <a:cubicBezTo>
                  <a:pt x="496572" y="1309207"/>
                  <a:pt x="492166" y="1312997"/>
                  <a:pt x="487047" y="1315557"/>
                </a:cubicBezTo>
                <a:cubicBezTo>
                  <a:pt x="482557" y="1317802"/>
                  <a:pt x="476679" y="1317184"/>
                  <a:pt x="472759" y="1320320"/>
                </a:cubicBezTo>
                <a:cubicBezTo>
                  <a:pt x="468290" y="1323896"/>
                  <a:pt x="467281" y="1330560"/>
                  <a:pt x="463234" y="1334607"/>
                </a:cubicBezTo>
                <a:cubicBezTo>
                  <a:pt x="457621" y="1340220"/>
                  <a:pt x="450643" y="1344281"/>
                  <a:pt x="444184" y="1348895"/>
                </a:cubicBezTo>
                <a:cubicBezTo>
                  <a:pt x="439527" y="1352222"/>
                  <a:pt x="433944" y="1354373"/>
                  <a:pt x="429897" y="1358420"/>
                </a:cubicBezTo>
                <a:cubicBezTo>
                  <a:pt x="424284" y="1364033"/>
                  <a:pt x="420161" y="1370967"/>
                  <a:pt x="415609" y="1377470"/>
                </a:cubicBezTo>
                <a:cubicBezTo>
                  <a:pt x="409044" y="1386848"/>
                  <a:pt x="396559" y="1406045"/>
                  <a:pt x="396559" y="1406045"/>
                </a:cubicBezTo>
                <a:cubicBezTo>
                  <a:pt x="384524" y="1442150"/>
                  <a:pt x="393058" y="1426588"/>
                  <a:pt x="372747" y="1453670"/>
                </a:cubicBezTo>
                <a:cubicBezTo>
                  <a:pt x="359574" y="1493183"/>
                  <a:pt x="381690" y="1431019"/>
                  <a:pt x="348934" y="1496532"/>
                </a:cubicBezTo>
                <a:cubicBezTo>
                  <a:pt x="345759" y="1502882"/>
                  <a:pt x="343954" y="1510128"/>
                  <a:pt x="339409" y="1515582"/>
                </a:cubicBezTo>
                <a:cubicBezTo>
                  <a:pt x="335745" y="1519979"/>
                  <a:pt x="329884" y="1521932"/>
                  <a:pt x="325122" y="1525107"/>
                </a:cubicBezTo>
                <a:cubicBezTo>
                  <a:pt x="321947" y="1529870"/>
                  <a:pt x="318157" y="1534275"/>
                  <a:pt x="315597" y="1539395"/>
                </a:cubicBezTo>
                <a:cubicBezTo>
                  <a:pt x="313352" y="1543885"/>
                  <a:pt x="313619" y="1549505"/>
                  <a:pt x="310834" y="1553682"/>
                </a:cubicBezTo>
                <a:cubicBezTo>
                  <a:pt x="307098" y="1559286"/>
                  <a:pt x="301309" y="1563207"/>
                  <a:pt x="296547" y="1567970"/>
                </a:cubicBezTo>
                <a:cubicBezTo>
                  <a:pt x="294959" y="1572732"/>
                  <a:pt x="294275" y="1577898"/>
                  <a:pt x="291784" y="1582257"/>
                </a:cubicBezTo>
                <a:cubicBezTo>
                  <a:pt x="278811" y="1604959"/>
                  <a:pt x="278565" y="1597168"/>
                  <a:pt x="263209" y="1615595"/>
                </a:cubicBezTo>
                <a:cubicBezTo>
                  <a:pt x="259545" y="1619992"/>
                  <a:pt x="256859" y="1625120"/>
                  <a:pt x="253684" y="1629882"/>
                </a:cubicBezTo>
                <a:cubicBezTo>
                  <a:pt x="252097" y="1634645"/>
                  <a:pt x="250243" y="1639327"/>
                  <a:pt x="248922" y="1644170"/>
                </a:cubicBezTo>
                <a:cubicBezTo>
                  <a:pt x="245478" y="1656800"/>
                  <a:pt x="239397" y="1682270"/>
                  <a:pt x="239397" y="1682270"/>
                </a:cubicBezTo>
                <a:cubicBezTo>
                  <a:pt x="240459" y="1690767"/>
                  <a:pt x="239031" y="1725499"/>
                  <a:pt x="253684" y="1734657"/>
                </a:cubicBezTo>
                <a:cubicBezTo>
                  <a:pt x="262198" y="1739978"/>
                  <a:pt x="282259" y="1744182"/>
                  <a:pt x="282259" y="1744182"/>
                </a:cubicBezTo>
                <a:cubicBezTo>
                  <a:pt x="287022" y="1748945"/>
                  <a:pt x="290659" y="1755199"/>
                  <a:pt x="296547" y="1758470"/>
                </a:cubicBezTo>
                <a:cubicBezTo>
                  <a:pt x="305324" y="1763346"/>
                  <a:pt x="325122" y="1767995"/>
                  <a:pt x="325122" y="1767995"/>
                </a:cubicBezTo>
                <a:cubicBezTo>
                  <a:pt x="340997" y="1766407"/>
                  <a:pt x="357753" y="1768684"/>
                  <a:pt x="372747" y="1763232"/>
                </a:cubicBezTo>
                <a:cubicBezTo>
                  <a:pt x="377465" y="1761516"/>
                  <a:pt x="375071" y="1753333"/>
                  <a:pt x="377509" y="1748945"/>
                </a:cubicBezTo>
                <a:cubicBezTo>
                  <a:pt x="388501" y="1729160"/>
                  <a:pt x="392651" y="1719943"/>
                  <a:pt x="410847" y="1710845"/>
                </a:cubicBezTo>
                <a:cubicBezTo>
                  <a:pt x="415337" y="1708600"/>
                  <a:pt x="420372" y="1707670"/>
                  <a:pt x="425134" y="1706082"/>
                </a:cubicBezTo>
                <a:cubicBezTo>
                  <a:pt x="428309" y="1701320"/>
                  <a:pt x="430612" y="1695842"/>
                  <a:pt x="434659" y="1691795"/>
                </a:cubicBezTo>
                <a:cubicBezTo>
                  <a:pt x="438707" y="1687748"/>
                  <a:pt x="445178" y="1686578"/>
                  <a:pt x="448947" y="1682270"/>
                </a:cubicBezTo>
                <a:cubicBezTo>
                  <a:pt x="480416" y="1646306"/>
                  <a:pt x="452912" y="1658724"/>
                  <a:pt x="482284" y="1648932"/>
                </a:cubicBezTo>
                <a:cubicBezTo>
                  <a:pt x="505070" y="1614753"/>
                  <a:pt x="493239" y="1628451"/>
                  <a:pt x="515622" y="1606070"/>
                </a:cubicBezTo>
                <a:lnTo>
                  <a:pt x="525147" y="1577495"/>
                </a:lnTo>
                <a:cubicBezTo>
                  <a:pt x="526734" y="1572732"/>
                  <a:pt x="527124" y="1567384"/>
                  <a:pt x="529909" y="1563207"/>
                </a:cubicBezTo>
                <a:cubicBezTo>
                  <a:pt x="533084" y="1558445"/>
                  <a:pt x="536874" y="1554039"/>
                  <a:pt x="539434" y="1548920"/>
                </a:cubicBezTo>
                <a:cubicBezTo>
                  <a:pt x="547181" y="1533426"/>
                  <a:pt x="540073" y="1533994"/>
                  <a:pt x="553722" y="1520345"/>
                </a:cubicBezTo>
                <a:cubicBezTo>
                  <a:pt x="557769" y="1516298"/>
                  <a:pt x="563247" y="1513995"/>
                  <a:pt x="568009" y="1510820"/>
                </a:cubicBezTo>
                <a:cubicBezTo>
                  <a:pt x="593406" y="1472723"/>
                  <a:pt x="560074" y="1518754"/>
                  <a:pt x="591822" y="1487007"/>
                </a:cubicBezTo>
                <a:cubicBezTo>
                  <a:pt x="595869" y="1482960"/>
                  <a:pt x="597039" y="1476489"/>
                  <a:pt x="601347" y="1472720"/>
                </a:cubicBezTo>
                <a:cubicBezTo>
                  <a:pt x="630711" y="1447027"/>
                  <a:pt x="622857" y="1460467"/>
                  <a:pt x="648972" y="1444145"/>
                </a:cubicBezTo>
                <a:cubicBezTo>
                  <a:pt x="655703" y="1439938"/>
                  <a:pt x="662409" y="1435470"/>
                  <a:pt x="668022" y="1429857"/>
                </a:cubicBezTo>
                <a:cubicBezTo>
                  <a:pt x="672069" y="1425810"/>
                  <a:pt x="673078" y="1419146"/>
                  <a:pt x="677547" y="1415570"/>
                </a:cubicBezTo>
                <a:cubicBezTo>
                  <a:pt x="681467" y="1412434"/>
                  <a:pt x="687072" y="1412395"/>
                  <a:pt x="691834" y="1410807"/>
                </a:cubicBezTo>
                <a:cubicBezTo>
                  <a:pt x="696597" y="1406045"/>
                  <a:pt x="701987" y="1401836"/>
                  <a:pt x="706122" y="1396520"/>
                </a:cubicBezTo>
                <a:cubicBezTo>
                  <a:pt x="713150" y="1387484"/>
                  <a:pt x="725172" y="1367945"/>
                  <a:pt x="725172" y="1367945"/>
                </a:cubicBezTo>
                <a:cubicBezTo>
                  <a:pt x="729801" y="1354055"/>
                  <a:pt x="731051" y="1348060"/>
                  <a:pt x="739459" y="1334607"/>
                </a:cubicBezTo>
                <a:cubicBezTo>
                  <a:pt x="743666" y="1327876"/>
                  <a:pt x="748984" y="1321907"/>
                  <a:pt x="753747" y="1315557"/>
                </a:cubicBezTo>
                <a:cubicBezTo>
                  <a:pt x="765717" y="1279645"/>
                  <a:pt x="748177" y="1322520"/>
                  <a:pt x="772797" y="1291745"/>
                </a:cubicBezTo>
                <a:cubicBezTo>
                  <a:pt x="775933" y="1287825"/>
                  <a:pt x="775314" y="1281947"/>
                  <a:pt x="777559" y="1277457"/>
                </a:cubicBezTo>
                <a:cubicBezTo>
                  <a:pt x="780119" y="1272338"/>
                  <a:pt x="784524" y="1268289"/>
                  <a:pt x="787084" y="1263170"/>
                </a:cubicBezTo>
                <a:cubicBezTo>
                  <a:pt x="789329" y="1258680"/>
                  <a:pt x="788711" y="1252802"/>
                  <a:pt x="791847" y="1248882"/>
                </a:cubicBezTo>
                <a:cubicBezTo>
                  <a:pt x="795423" y="1244413"/>
                  <a:pt x="801737" y="1243021"/>
                  <a:pt x="806134" y="1239357"/>
                </a:cubicBezTo>
                <a:cubicBezTo>
                  <a:pt x="811308" y="1235045"/>
                  <a:pt x="815659" y="1229832"/>
                  <a:pt x="820422" y="1225070"/>
                </a:cubicBezTo>
                <a:cubicBezTo>
                  <a:pt x="823597" y="1218720"/>
                  <a:pt x="825402" y="1211474"/>
                  <a:pt x="829947" y="1206020"/>
                </a:cubicBezTo>
                <a:cubicBezTo>
                  <a:pt x="833611" y="1201623"/>
                  <a:pt x="840658" y="1200964"/>
                  <a:pt x="844234" y="1196495"/>
                </a:cubicBezTo>
                <a:cubicBezTo>
                  <a:pt x="867592" y="1167297"/>
                  <a:pt x="821386" y="1196013"/>
                  <a:pt x="868047" y="1172682"/>
                </a:cubicBezTo>
                <a:cubicBezTo>
                  <a:pt x="914738" y="1110426"/>
                  <a:pt x="854839" y="1185890"/>
                  <a:pt x="896622" y="1144107"/>
                </a:cubicBezTo>
                <a:cubicBezTo>
                  <a:pt x="902235" y="1138494"/>
                  <a:pt x="905743" y="1131083"/>
                  <a:pt x="910909" y="1125057"/>
                </a:cubicBezTo>
                <a:cubicBezTo>
                  <a:pt x="915292" y="1119943"/>
                  <a:pt x="920885" y="1115944"/>
                  <a:pt x="925197" y="1110770"/>
                </a:cubicBezTo>
                <a:cubicBezTo>
                  <a:pt x="928861" y="1106373"/>
                  <a:pt x="931058" y="1100879"/>
                  <a:pt x="934722" y="1096482"/>
                </a:cubicBezTo>
                <a:cubicBezTo>
                  <a:pt x="939034" y="1091308"/>
                  <a:pt x="945094" y="1087675"/>
                  <a:pt x="949009" y="1082195"/>
                </a:cubicBezTo>
                <a:cubicBezTo>
                  <a:pt x="953135" y="1076418"/>
                  <a:pt x="955012" y="1069309"/>
                  <a:pt x="958534" y="1063145"/>
                </a:cubicBezTo>
                <a:cubicBezTo>
                  <a:pt x="967376" y="1047672"/>
                  <a:pt x="969211" y="1047705"/>
                  <a:pt x="982347" y="1034570"/>
                </a:cubicBezTo>
                <a:cubicBezTo>
                  <a:pt x="983934" y="1029807"/>
                  <a:pt x="984864" y="1024772"/>
                  <a:pt x="987109" y="1020282"/>
                </a:cubicBezTo>
                <a:cubicBezTo>
                  <a:pt x="989669" y="1015163"/>
                  <a:pt x="994379" y="1011256"/>
                  <a:pt x="996634" y="1005995"/>
                </a:cubicBezTo>
                <a:cubicBezTo>
                  <a:pt x="1015088" y="962937"/>
                  <a:pt x="987007" y="1008530"/>
                  <a:pt x="1010922" y="972657"/>
                </a:cubicBezTo>
                <a:cubicBezTo>
                  <a:pt x="1014795" y="961037"/>
                  <a:pt x="1015977" y="953314"/>
                  <a:pt x="1025209" y="944082"/>
                </a:cubicBezTo>
                <a:cubicBezTo>
                  <a:pt x="1029256" y="940035"/>
                  <a:pt x="1034734" y="937732"/>
                  <a:pt x="1039497" y="934557"/>
                </a:cubicBezTo>
                <a:cubicBezTo>
                  <a:pt x="1056364" y="909257"/>
                  <a:pt x="1043013" y="931409"/>
                  <a:pt x="1058547" y="896457"/>
                </a:cubicBezTo>
                <a:cubicBezTo>
                  <a:pt x="1061430" y="889969"/>
                  <a:pt x="1065275" y="883933"/>
                  <a:pt x="1068072" y="877407"/>
                </a:cubicBezTo>
                <a:cubicBezTo>
                  <a:pt x="1070049" y="872793"/>
                  <a:pt x="1070857" y="867734"/>
                  <a:pt x="1072834" y="863120"/>
                </a:cubicBezTo>
                <a:cubicBezTo>
                  <a:pt x="1075631" y="856594"/>
                  <a:pt x="1079562" y="850595"/>
                  <a:pt x="1082359" y="844070"/>
                </a:cubicBezTo>
                <a:cubicBezTo>
                  <a:pt x="1084337" y="839456"/>
                  <a:pt x="1084877" y="834272"/>
                  <a:pt x="1087122" y="829782"/>
                </a:cubicBezTo>
                <a:cubicBezTo>
                  <a:pt x="1091262" y="821503"/>
                  <a:pt x="1096647" y="813907"/>
                  <a:pt x="1101409" y="805970"/>
                </a:cubicBezTo>
                <a:cubicBezTo>
                  <a:pt x="1103824" y="796311"/>
                  <a:pt x="1106837" y="782192"/>
                  <a:pt x="1110934" y="772632"/>
                </a:cubicBezTo>
                <a:cubicBezTo>
                  <a:pt x="1113731" y="766106"/>
                  <a:pt x="1116199" y="759262"/>
                  <a:pt x="1120459" y="753582"/>
                </a:cubicBezTo>
                <a:cubicBezTo>
                  <a:pt x="1125847" y="746398"/>
                  <a:pt x="1133159" y="740882"/>
                  <a:pt x="1139509" y="734532"/>
                </a:cubicBezTo>
                <a:cubicBezTo>
                  <a:pt x="1141097" y="726595"/>
                  <a:pt x="1140984" y="718117"/>
                  <a:pt x="1144272" y="710720"/>
                </a:cubicBezTo>
                <a:cubicBezTo>
                  <a:pt x="1151734" y="693930"/>
                  <a:pt x="1159353" y="691141"/>
                  <a:pt x="1172847" y="682145"/>
                </a:cubicBezTo>
                <a:cubicBezTo>
                  <a:pt x="1174434" y="677382"/>
                  <a:pt x="1175632" y="672471"/>
                  <a:pt x="1177609" y="667857"/>
                </a:cubicBezTo>
                <a:cubicBezTo>
                  <a:pt x="1180406" y="661331"/>
                  <a:pt x="1184889" y="655542"/>
                  <a:pt x="1187134" y="648807"/>
                </a:cubicBezTo>
                <a:cubicBezTo>
                  <a:pt x="1191274" y="636388"/>
                  <a:pt x="1192519" y="623126"/>
                  <a:pt x="1196659" y="610707"/>
                </a:cubicBezTo>
                <a:lnTo>
                  <a:pt x="1210947" y="567845"/>
                </a:lnTo>
                <a:lnTo>
                  <a:pt x="1215709" y="553557"/>
                </a:lnTo>
                <a:cubicBezTo>
                  <a:pt x="1217297" y="539270"/>
                  <a:pt x="1216985" y="524641"/>
                  <a:pt x="1220472" y="510695"/>
                </a:cubicBezTo>
                <a:cubicBezTo>
                  <a:pt x="1221860" y="505142"/>
                  <a:pt x="1227437" y="501527"/>
                  <a:pt x="1229997" y="496407"/>
                </a:cubicBezTo>
                <a:cubicBezTo>
                  <a:pt x="1232242" y="491917"/>
                  <a:pt x="1233541" y="486990"/>
                  <a:pt x="1234759" y="482120"/>
                </a:cubicBezTo>
                <a:cubicBezTo>
                  <a:pt x="1236722" y="474267"/>
                  <a:pt x="1237559" y="466160"/>
                  <a:pt x="1239522" y="458307"/>
                </a:cubicBezTo>
                <a:cubicBezTo>
                  <a:pt x="1240740" y="453437"/>
                  <a:pt x="1243066" y="448890"/>
                  <a:pt x="1244284" y="444020"/>
                </a:cubicBezTo>
                <a:cubicBezTo>
                  <a:pt x="1247615" y="430696"/>
                  <a:pt x="1251684" y="404384"/>
                  <a:pt x="1253809" y="391632"/>
                </a:cubicBezTo>
                <a:cubicBezTo>
                  <a:pt x="1252222" y="375757"/>
                  <a:pt x="1251303" y="359801"/>
                  <a:pt x="1249047" y="344007"/>
                </a:cubicBezTo>
                <a:cubicBezTo>
                  <a:pt x="1247225" y="331256"/>
                  <a:pt x="1244129" y="320040"/>
                  <a:pt x="1234759" y="310670"/>
                </a:cubicBezTo>
                <a:cubicBezTo>
                  <a:pt x="1230712" y="306623"/>
                  <a:pt x="1225234" y="304320"/>
                  <a:pt x="1220472" y="301145"/>
                </a:cubicBezTo>
                <a:cubicBezTo>
                  <a:pt x="1212089" y="275997"/>
                  <a:pt x="1219886" y="289642"/>
                  <a:pt x="1187134" y="267807"/>
                </a:cubicBezTo>
                <a:lnTo>
                  <a:pt x="1172847" y="258282"/>
                </a:lnTo>
                <a:cubicBezTo>
                  <a:pt x="1169672" y="253520"/>
                  <a:pt x="1167369" y="248042"/>
                  <a:pt x="1163322" y="243995"/>
                </a:cubicBezTo>
                <a:cubicBezTo>
                  <a:pt x="1154090" y="234764"/>
                  <a:pt x="1146366" y="233581"/>
                  <a:pt x="1134747" y="229707"/>
                </a:cubicBezTo>
                <a:cubicBezTo>
                  <a:pt x="1119763" y="218469"/>
                  <a:pt x="1114080" y="212433"/>
                  <a:pt x="1096647" y="205895"/>
                </a:cubicBezTo>
                <a:cubicBezTo>
                  <a:pt x="1090518" y="203597"/>
                  <a:pt x="1083891" y="202930"/>
                  <a:pt x="1077597" y="201132"/>
                </a:cubicBezTo>
                <a:cubicBezTo>
                  <a:pt x="1029770" y="187467"/>
                  <a:pt x="1103812" y="206497"/>
                  <a:pt x="1044259" y="191607"/>
                </a:cubicBezTo>
                <a:cubicBezTo>
                  <a:pt x="1039497" y="188432"/>
                  <a:pt x="1035454" y="183727"/>
                  <a:pt x="1029972" y="182082"/>
                </a:cubicBezTo>
                <a:cubicBezTo>
                  <a:pt x="1019220" y="178856"/>
                  <a:pt x="1007678" y="179328"/>
                  <a:pt x="996634" y="177320"/>
                </a:cubicBezTo>
                <a:cubicBezTo>
                  <a:pt x="990194" y="176149"/>
                  <a:pt x="983878" y="174355"/>
                  <a:pt x="977584" y="172557"/>
                </a:cubicBezTo>
                <a:cubicBezTo>
                  <a:pt x="972757" y="171178"/>
                  <a:pt x="968124" y="169174"/>
                  <a:pt x="963297" y="167795"/>
                </a:cubicBezTo>
                <a:cubicBezTo>
                  <a:pt x="951224" y="164346"/>
                  <a:pt x="941370" y="163160"/>
                  <a:pt x="929959" y="158270"/>
                </a:cubicBezTo>
                <a:cubicBezTo>
                  <a:pt x="910883" y="150095"/>
                  <a:pt x="914488" y="148448"/>
                  <a:pt x="896622" y="143982"/>
                </a:cubicBezTo>
                <a:cubicBezTo>
                  <a:pt x="888769" y="142019"/>
                  <a:pt x="880662" y="141183"/>
                  <a:pt x="872809" y="139220"/>
                </a:cubicBezTo>
                <a:cubicBezTo>
                  <a:pt x="867939" y="138002"/>
                  <a:pt x="863445" y="135442"/>
                  <a:pt x="858522" y="134457"/>
                </a:cubicBezTo>
                <a:cubicBezTo>
                  <a:pt x="847515" y="132256"/>
                  <a:pt x="836297" y="131282"/>
                  <a:pt x="825184" y="129695"/>
                </a:cubicBezTo>
                <a:cubicBezTo>
                  <a:pt x="820422" y="126520"/>
                  <a:pt x="816016" y="122730"/>
                  <a:pt x="810897" y="120170"/>
                </a:cubicBezTo>
                <a:cubicBezTo>
                  <a:pt x="804062" y="116752"/>
                  <a:pt x="783667" y="112172"/>
                  <a:pt x="777559" y="110645"/>
                </a:cubicBezTo>
                <a:cubicBezTo>
                  <a:pt x="724522" y="84126"/>
                  <a:pt x="791334" y="115811"/>
                  <a:pt x="739459" y="96357"/>
                </a:cubicBezTo>
                <a:cubicBezTo>
                  <a:pt x="732812" y="93864"/>
                  <a:pt x="727057" y="89325"/>
                  <a:pt x="720409" y="86832"/>
                </a:cubicBezTo>
                <a:cubicBezTo>
                  <a:pt x="714280" y="84534"/>
                  <a:pt x="707653" y="83868"/>
                  <a:pt x="701359" y="82070"/>
                </a:cubicBezTo>
                <a:cubicBezTo>
                  <a:pt x="696532" y="80691"/>
                  <a:pt x="691899" y="78686"/>
                  <a:pt x="687072" y="77307"/>
                </a:cubicBezTo>
                <a:cubicBezTo>
                  <a:pt x="680778" y="75509"/>
                  <a:pt x="674232" y="74615"/>
                  <a:pt x="668022" y="72545"/>
                </a:cubicBezTo>
                <a:cubicBezTo>
                  <a:pt x="621023" y="56879"/>
                  <a:pt x="667430" y="67665"/>
                  <a:pt x="620397" y="58257"/>
                </a:cubicBezTo>
                <a:cubicBezTo>
                  <a:pt x="614047" y="55082"/>
                  <a:pt x="608368" y="49785"/>
                  <a:pt x="601347" y="48732"/>
                </a:cubicBezTo>
                <a:cubicBezTo>
                  <a:pt x="576179" y="44957"/>
                  <a:pt x="550501" y="46175"/>
                  <a:pt x="525147" y="43970"/>
                </a:cubicBezTo>
                <a:cubicBezTo>
                  <a:pt x="513964" y="42998"/>
                  <a:pt x="502922" y="40795"/>
                  <a:pt x="491809" y="39207"/>
                </a:cubicBezTo>
                <a:cubicBezTo>
                  <a:pt x="445732" y="23849"/>
                  <a:pt x="521297" y="47679"/>
                  <a:pt x="401322" y="29682"/>
                </a:cubicBezTo>
                <a:cubicBezTo>
                  <a:pt x="394301" y="28629"/>
                  <a:pt x="389317" y="21038"/>
                  <a:pt x="382272" y="20157"/>
                </a:cubicBezTo>
                <a:cubicBezTo>
                  <a:pt x="350728" y="16214"/>
                  <a:pt x="318772" y="16982"/>
                  <a:pt x="287022" y="15395"/>
                </a:cubicBezTo>
                <a:cubicBezTo>
                  <a:pt x="201491" y="1140"/>
                  <a:pt x="218240" y="0"/>
                  <a:pt x="101284" y="10632"/>
                </a:cubicBezTo>
                <a:cubicBezTo>
                  <a:pt x="91285" y="11541"/>
                  <a:pt x="72709" y="20157"/>
                  <a:pt x="72709" y="20157"/>
                </a:cubicBezTo>
                <a:cubicBezTo>
                  <a:pt x="71122" y="24920"/>
                  <a:pt x="70192" y="29955"/>
                  <a:pt x="67947" y="34445"/>
                </a:cubicBezTo>
                <a:cubicBezTo>
                  <a:pt x="65387" y="39564"/>
                  <a:pt x="58830" y="43023"/>
                  <a:pt x="58422" y="48732"/>
                </a:cubicBezTo>
                <a:close/>
              </a:path>
            </a:pathLst>
          </a:cu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 rot="2596799">
            <a:off x="5718854" y="2599499"/>
            <a:ext cx="127829" cy="1268686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Inhaltsplatzhalter 2"/>
          <p:cNvSpPr txBox="1">
            <a:spLocks/>
          </p:cNvSpPr>
          <p:nvPr/>
        </p:nvSpPr>
        <p:spPr bwMode="auto">
          <a:xfrm>
            <a:off x="340727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Stadium im HRD</a:t>
            </a:r>
            <a:endParaRPr kumimoji="0" lang="de-DE" sz="2400" i="0" u="none" strike="noStrike" kern="0" spc="0" normalizeH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5811982" y="3738852"/>
            <a:ext cx="1014845" cy="523220"/>
            <a:chOff x="5811982" y="3738852"/>
            <a:chExt cx="1014845" cy="523220"/>
          </a:xfrm>
        </p:grpSpPr>
        <p:sp>
          <p:nvSpPr>
            <p:cNvPr id="45" name="Ellipse 44"/>
            <p:cNvSpPr/>
            <p:nvPr/>
          </p:nvSpPr>
          <p:spPr bwMode="auto">
            <a:xfrm rot="20039778">
              <a:off x="5844218" y="3915195"/>
              <a:ext cx="665440" cy="13335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 Box 65"/>
            <p:cNvSpPr txBox="1">
              <a:spLocks noChangeArrowheads="1"/>
            </p:cNvSpPr>
            <p:nvPr/>
          </p:nvSpPr>
          <p:spPr bwMode="auto">
            <a:xfrm>
              <a:off x="5811982" y="3738852"/>
              <a:ext cx="10148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defRPr/>
              </a:pPr>
              <a:r>
                <a:rPr lang="de-DE" sz="1400" kern="0" dirty="0">
                  <a:solidFill>
                    <a:srgbClr val="C00000"/>
                  </a:solidFill>
                </a:rPr>
                <a:t>T-</a:t>
              </a:r>
              <a:r>
                <a:rPr lang="de-DE" sz="1400" kern="0" dirty="0" err="1">
                  <a:solidFill>
                    <a:srgbClr val="C00000"/>
                  </a:solidFill>
                </a:rPr>
                <a:t>Tauri</a:t>
              </a:r>
              <a:endParaRPr lang="de-DE" sz="1400" kern="0" dirty="0">
                <a:solidFill>
                  <a:srgbClr val="C00000"/>
                </a:solidFill>
              </a:endParaRPr>
            </a:p>
            <a:p>
              <a:pPr marL="342900" indent="-342900">
                <a:defRPr/>
              </a:pPr>
              <a:r>
                <a:rPr lang="de-DE" sz="1400" kern="0" dirty="0">
                  <a:solidFill>
                    <a:srgbClr val="C00000"/>
                  </a:solidFill>
                </a:rPr>
                <a:t>-Sterne</a:t>
              </a:r>
            </a:p>
          </p:txBody>
        </p:sp>
      </p:grpSp>
      <p:sp>
        <p:nvSpPr>
          <p:cNvPr id="43" name="Rechteck 42">
            <a:extLst>
              <a:ext uri="{FF2B5EF4-FFF2-40B4-BE49-F238E27FC236}">
                <a16:creationId xmlns:a16="http://schemas.microsoft.com/office/drawing/2014/main" id="{CAC1D8E4-633E-4966-916E-335CFD8A8A47}"/>
              </a:ext>
            </a:extLst>
          </p:cNvPr>
          <p:cNvSpPr/>
          <p:nvPr/>
        </p:nvSpPr>
        <p:spPr>
          <a:xfrm>
            <a:off x="382876" y="6564092"/>
            <a:ext cx="9697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Bilder: „Orion.nebula.arp.750pix“ von </a:t>
            </a:r>
            <a:r>
              <a:rPr lang="en-US" sz="1000" dirty="0">
                <a:solidFill>
                  <a:schemeClr val="bg1"/>
                </a:solidFill>
              </a:rPr>
              <a:t>NASA, C.R. O'Dell and S.K. Wong (Rice University) via </a:t>
            </a:r>
            <a:r>
              <a:rPr lang="en-US" sz="1000" dirty="0">
                <a:solidFill>
                  <a:schemeClr val="bg1"/>
                </a:solidFill>
                <a:hlinkClick r:id="rId4"/>
              </a:rPr>
              <a:t>https://commons.wikimedia.org/wiki/File:Orion.nebula.arp.750pix.jpg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[Public Domain (PD-US-Gov)]</a:t>
            </a:r>
            <a:r>
              <a:rPr lang="de-DE" sz="1000" dirty="0">
                <a:solidFill>
                  <a:schemeClr val="bg1"/>
                </a:solidFill>
              </a:rPr>
              <a:t>,</a:t>
            </a:r>
          </a:p>
          <a:p>
            <a:r>
              <a:rPr lang="de-DE" sz="1000" dirty="0">
                <a:solidFill>
                  <a:schemeClr val="bg1"/>
                </a:solidFill>
              </a:rPr>
              <a:t>„Interstellar EGGs“ von NASA/ESA/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 via </a:t>
            </a:r>
            <a:r>
              <a:rPr lang="de-DE" sz="1000" dirty="0">
                <a:solidFill>
                  <a:schemeClr val="bg1"/>
                </a:solidFill>
                <a:hlinkClick r:id="rId5"/>
              </a:rPr>
              <a:t>https://www.nasa.gov/multimedia/imagegallery/image_feature_252.html</a:t>
            </a:r>
            <a:r>
              <a:rPr lang="de-DE" sz="1000" dirty="0">
                <a:solidFill>
                  <a:schemeClr val="bg1"/>
                </a:solidFill>
              </a:rPr>
              <a:t>  [Public Domain (PD-US-</a:t>
            </a:r>
            <a:r>
              <a:rPr lang="de-DE" sz="1000" dirty="0" err="1">
                <a:solidFill>
                  <a:schemeClr val="bg1"/>
                </a:solidFill>
              </a:rPr>
              <a:t>Gov</a:t>
            </a:r>
            <a:r>
              <a:rPr lang="de-DE" sz="1000" dirty="0">
                <a:solidFill>
                  <a:schemeClr val="bg1"/>
                </a:solidFill>
              </a:rPr>
              <a:t>)]</a:t>
            </a:r>
          </a:p>
          <a:p>
            <a:r>
              <a:rPr lang="de-DE" sz="1000" dirty="0">
                <a:solidFill>
                  <a:schemeClr val="bg1"/>
                </a:solidFill>
              </a:rPr>
              <a:t>Grafiken: S. </a:t>
            </a:r>
            <a:r>
              <a:rPr lang="de-DE" sz="1000" dirty="0" err="1">
                <a:solidFill>
                  <a:schemeClr val="bg1"/>
                </a:solidFill>
              </a:rPr>
              <a:t>Hanssen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4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10080625" cy="75596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6027372" y="1847921"/>
            <a:ext cx="3770313" cy="376933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83" tIns="50392" rIns="100783" bIns="5039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Gruppieren 10"/>
          <p:cNvGrpSpPr/>
          <p:nvPr/>
        </p:nvGrpSpPr>
        <p:grpSpPr>
          <a:xfrm>
            <a:off x="0" y="1"/>
            <a:ext cx="10080625" cy="7575057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defTabSz="914115">
                <a:defRPr/>
              </a:pPr>
              <a:r>
                <a:rPr lang="de-DE" sz="1700" kern="0" dirty="0">
                  <a:solidFill>
                    <a:srgbClr val="FFFFFF"/>
                  </a:solidFill>
                </a:rPr>
                <a:t>S. Hanssen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914115" hangingPunct="0">
                <a:buNone/>
              </a:pPr>
              <a:r>
                <a:rPr lang="de-DE" sz="1400" dirty="0">
                  <a:solidFill>
                    <a:srgbClr val="FFFFFF"/>
                  </a:solidFill>
                  <a:ea typeface="MS Gothic" pitchFamily="2"/>
                  <a:cs typeface="Tahoma" pitchFamily="2"/>
                </a:rPr>
                <a:t>ZPG </a:t>
              </a:r>
              <a:r>
                <a:rPr lang="de-DE" sz="1400" dirty="0">
                  <a:solidFill>
                    <a:srgbClr val="CCCCFF"/>
                  </a:solidFill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defTabSz="914115" hangingPunct="0">
                <a:defRPr/>
              </a:pPr>
              <a:r>
                <a:rPr lang="de-DE" sz="220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3.1.3 Sterne und ihre Planeten</a:t>
              </a: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 bwMode="auto">
          <a:xfrm flipH="1">
            <a:off x="7577970" y="4199821"/>
            <a:ext cx="929308" cy="128444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711606" y="2840129"/>
            <a:ext cx="274768" cy="458480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 rot="20328475">
            <a:off x="623039" y="5067782"/>
            <a:ext cx="742046" cy="307987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8740044" y="887214"/>
            <a:ext cx="325520" cy="2887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326958" y="4644302"/>
            <a:ext cx="273017" cy="255489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708796" y="1196950"/>
            <a:ext cx="185512" cy="169743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753295" y="3232112"/>
            <a:ext cx="185512" cy="16974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6302141" y="1403441"/>
            <a:ext cx="238015" cy="211741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19238221">
            <a:off x="3052191" y="955458"/>
            <a:ext cx="787549" cy="1487436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435779" y="3678342"/>
            <a:ext cx="187261" cy="169743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701854" y="1924919"/>
            <a:ext cx="3937744" cy="276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marL="503920" lvl="1" algn="ctr" fontAlgn="base">
              <a:spcBef>
                <a:spcPts val="621"/>
              </a:spcBef>
              <a:spcAft>
                <a:spcPts val="621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marL="503920" lvl="1" algn="ctr" fontAlgn="base">
              <a:spcBef>
                <a:spcPts val="621"/>
              </a:spcBef>
              <a:spcAft>
                <a:spcPts val="621"/>
              </a:spcAft>
            </a:pPr>
            <a:r>
              <a:rPr lang="de-DE" sz="4000" b="1" cap="small" dirty="0">
                <a:solidFill>
                  <a:srgbClr val="000000"/>
                </a:solidFill>
                <a:cs typeface="Arial" pitchFamily="34" charset="0"/>
              </a:rPr>
              <a:t>Astronomie</a:t>
            </a:r>
          </a:p>
          <a:p>
            <a:pPr marL="503920" lvl="1" algn="ctr" fontAlgn="base">
              <a:spcBef>
                <a:spcPts val="621"/>
              </a:spcBef>
              <a:spcAft>
                <a:spcPts val="621"/>
              </a:spcAft>
            </a:pPr>
            <a:r>
              <a:rPr lang="de-DE" sz="4000" b="1" cap="small" dirty="0">
                <a:solidFill>
                  <a:srgbClr val="000000"/>
                </a:solidFill>
                <a:cs typeface="Arial" pitchFamily="34" charset="0"/>
              </a:rPr>
              <a:t>Wahlfach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1585600" y="5921747"/>
            <a:ext cx="7035436" cy="780313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4400" b="1" cap="small" dirty="0">
                <a:solidFill>
                  <a:srgbClr val="000000"/>
                </a:solidFill>
              </a:rPr>
              <a:t>Endstadien</a:t>
            </a:r>
          </a:p>
        </p:txBody>
      </p:sp>
      <p:sp>
        <p:nvSpPr>
          <p:cNvPr id="66" name="Rechteck 65"/>
          <p:cNvSpPr/>
          <p:nvPr/>
        </p:nvSpPr>
        <p:spPr>
          <a:xfrm>
            <a:off x="8407273" y="6937197"/>
            <a:ext cx="167335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FFFFFF"/>
                </a:solidFill>
              </a:rPr>
              <a:t>Grafiken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 S. Hanssen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"/>
          <p:cNvSpPr>
            <a:spLocks noChangeAspect="1" noChangeArrowheads="1"/>
          </p:cNvSpPr>
          <p:nvPr/>
        </p:nvSpPr>
        <p:spPr bwMode="auto">
          <a:xfrm>
            <a:off x="2528888" y="3460750"/>
            <a:ext cx="1349375" cy="1281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AutoShape 3"/>
          <p:cNvSpPr>
            <a:spLocks noChangeAspect="1" noChangeArrowheads="1"/>
          </p:cNvSpPr>
          <p:nvPr/>
        </p:nvSpPr>
        <p:spPr bwMode="auto">
          <a:xfrm>
            <a:off x="1303338" y="2225675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314" y="10800"/>
                </a:moveTo>
                <a:cubicBezTo>
                  <a:pt x="7314" y="12725"/>
                  <a:pt x="8875" y="14286"/>
                  <a:pt x="10800" y="14286"/>
                </a:cubicBezTo>
                <a:cubicBezTo>
                  <a:pt x="12725" y="14286"/>
                  <a:pt x="14286" y="12725"/>
                  <a:pt x="14286" y="10800"/>
                </a:cubicBezTo>
                <a:cubicBezTo>
                  <a:pt x="14286" y="8875"/>
                  <a:pt x="12725" y="7314"/>
                  <a:pt x="10800" y="7314"/>
                </a:cubicBezTo>
                <a:cubicBezTo>
                  <a:pt x="8875" y="7314"/>
                  <a:pt x="7314" y="8875"/>
                  <a:pt x="731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4000" y="2549525"/>
            <a:ext cx="3209925" cy="3201988"/>
            <a:chOff x="1121" y="1360"/>
            <a:chExt cx="2022" cy="2017"/>
          </a:xfrm>
        </p:grpSpPr>
        <p:sp>
          <p:nvSpPr>
            <p:cNvPr id="33" name="AutoShape 5"/>
            <p:cNvSpPr>
              <a:spLocks noChangeAspect="1" noChangeArrowheads="1"/>
            </p:cNvSpPr>
            <p:nvPr/>
          </p:nvSpPr>
          <p:spPr bwMode="auto">
            <a:xfrm>
              <a:off x="2107" y="1360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6"/>
            <p:cNvSpPr>
              <a:spLocks noChangeAspect="1" noChangeArrowheads="1"/>
            </p:cNvSpPr>
            <p:nvPr/>
          </p:nvSpPr>
          <p:spPr bwMode="auto">
            <a:xfrm rot="10800000">
              <a:off x="2109" y="295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7"/>
            <p:cNvSpPr>
              <a:spLocks noChangeAspect="1" noChangeArrowheads="1"/>
            </p:cNvSpPr>
            <p:nvPr/>
          </p:nvSpPr>
          <p:spPr bwMode="auto">
            <a:xfrm rot="5400000">
              <a:off x="2902" y="215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8"/>
            <p:cNvSpPr>
              <a:spLocks noChangeAspect="1" noChangeArrowheads="1"/>
            </p:cNvSpPr>
            <p:nvPr/>
          </p:nvSpPr>
          <p:spPr bwMode="auto">
            <a:xfrm rot="-5400000">
              <a:off x="1306" y="216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9"/>
            <p:cNvSpPr>
              <a:spLocks noChangeAspect="1" noChangeArrowheads="1"/>
            </p:cNvSpPr>
            <p:nvPr/>
          </p:nvSpPr>
          <p:spPr bwMode="auto">
            <a:xfrm rot="2700000">
              <a:off x="2668" y="159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10"/>
            <p:cNvSpPr>
              <a:spLocks noChangeAspect="1" noChangeArrowheads="1"/>
            </p:cNvSpPr>
            <p:nvPr/>
          </p:nvSpPr>
          <p:spPr bwMode="auto">
            <a:xfrm rot="-2700000">
              <a:off x="1541" y="159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11"/>
            <p:cNvSpPr>
              <a:spLocks noChangeAspect="1" noChangeArrowheads="1"/>
            </p:cNvSpPr>
            <p:nvPr/>
          </p:nvSpPr>
          <p:spPr bwMode="auto">
            <a:xfrm rot="-8100000">
              <a:off x="1550" y="272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12"/>
            <p:cNvSpPr>
              <a:spLocks noChangeAspect="1" noChangeArrowheads="1"/>
            </p:cNvSpPr>
            <p:nvPr/>
          </p:nvSpPr>
          <p:spPr bwMode="auto">
            <a:xfrm rot="8100000">
              <a:off x="2663" y="271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51038" y="2890838"/>
            <a:ext cx="2486025" cy="2471737"/>
            <a:chOff x="1229" y="1821"/>
            <a:chExt cx="1566" cy="1557"/>
          </a:xfrm>
        </p:grpSpPr>
        <p:sp>
          <p:nvSpPr>
            <p:cNvPr id="42" name="AutoShape 14"/>
            <p:cNvSpPr>
              <a:spLocks noChangeAspect="1" noChangeArrowheads="1"/>
            </p:cNvSpPr>
            <p:nvPr/>
          </p:nvSpPr>
          <p:spPr bwMode="auto">
            <a:xfrm rot="-6780000">
              <a:off x="2555" y="2168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15"/>
            <p:cNvSpPr>
              <a:spLocks noChangeAspect="1" noChangeArrowheads="1"/>
            </p:cNvSpPr>
            <p:nvPr/>
          </p:nvSpPr>
          <p:spPr bwMode="auto">
            <a:xfrm rot="-4080000">
              <a:off x="2547" y="2635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16"/>
            <p:cNvSpPr>
              <a:spLocks noChangeAspect="1" noChangeArrowheads="1"/>
            </p:cNvSpPr>
            <p:nvPr/>
          </p:nvSpPr>
          <p:spPr bwMode="auto">
            <a:xfrm rot="-1380000">
              <a:off x="2215" y="295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17"/>
            <p:cNvSpPr>
              <a:spLocks noChangeAspect="1" noChangeArrowheads="1"/>
            </p:cNvSpPr>
            <p:nvPr/>
          </p:nvSpPr>
          <p:spPr bwMode="auto">
            <a:xfrm rot="1320000">
              <a:off x="1762" y="294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AutoShape 18"/>
            <p:cNvSpPr>
              <a:spLocks noChangeAspect="1" noChangeArrowheads="1"/>
            </p:cNvSpPr>
            <p:nvPr/>
          </p:nvSpPr>
          <p:spPr bwMode="auto">
            <a:xfrm rot="4020000">
              <a:off x="1436" y="264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AutoShape 19"/>
            <p:cNvSpPr>
              <a:spLocks noChangeAspect="1" noChangeArrowheads="1"/>
            </p:cNvSpPr>
            <p:nvPr/>
          </p:nvSpPr>
          <p:spPr bwMode="auto">
            <a:xfrm rot="6720000">
              <a:off x="1415" y="2174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AutoShape 20"/>
            <p:cNvSpPr>
              <a:spLocks noChangeAspect="1" noChangeArrowheads="1"/>
            </p:cNvSpPr>
            <p:nvPr/>
          </p:nvSpPr>
          <p:spPr bwMode="auto">
            <a:xfrm rot="9420000">
              <a:off x="1734" y="182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utoShape 21"/>
            <p:cNvSpPr>
              <a:spLocks noChangeAspect="1" noChangeArrowheads="1"/>
            </p:cNvSpPr>
            <p:nvPr/>
          </p:nvSpPr>
          <p:spPr bwMode="auto">
            <a:xfrm rot="-9480000">
              <a:off x="2224" y="1821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" name="Text Box 22"/>
          <p:cNvSpPr txBox="1">
            <a:spLocks noChangeAspect="1" noChangeArrowheads="1"/>
          </p:cNvSpPr>
          <p:nvPr/>
        </p:nvSpPr>
        <p:spPr bwMode="auto">
          <a:xfrm>
            <a:off x="2684175" y="3769447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 → 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 Mio. 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WordArt 23"/>
          <p:cNvSpPr>
            <a:spLocks noChangeArrowheads="1" noChangeShapeType="1" noTextEdit="1"/>
          </p:cNvSpPr>
          <p:nvPr/>
        </p:nvSpPr>
        <p:spPr bwMode="auto">
          <a:xfrm>
            <a:off x="5771430" y="4227513"/>
            <a:ext cx="2198687" cy="21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0000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Gravitationsdruck</a:t>
            </a:r>
          </a:p>
        </p:txBody>
      </p:sp>
      <p:sp>
        <p:nvSpPr>
          <p:cNvPr id="52" name="WordArt 24"/>
          <p:cNvSpPr>
            <a:spLocks noChangeArrowheads="1" noChangeShapeType="1" noTextEdit="1"/>
          </p:cNvSpPr>
          <p:nvPr/>
        </p:nvSpPr>
        <p:spPr bwMode="auto">
          <a:xfrm>
            <a:off x="6257205" y="4973638"/>
            <a:ext cx="1150937" cy="21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Gasdruck</a:t>
            </a: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6660430" y="4468813"/>
            <a:ext cx="77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5215805" y="2208213"/>
            <a:ext cx="35274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Unsere</a:t>
            </a:r>
            <a:r>
              <a:rPr kumimoji="0" lang="de-DE" sz="2000" b="0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Sonne heute: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Kernfusion im Sonnenkern: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   H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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He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Kerntemperatur: 15,5 Mio. 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Inhaltsplatzhalter 2"/>
          <p:cNvSpPr txBox="1">
            <a:spLocks/>
          </p:cNvSpPr>
          <p:nvPr/>
        </p:nvSpPr>
        <p:spPr bwMode="auto">
          <a:xfrm>
            <a:off x="324000" y="85686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Sterne mit Sonnenmasse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8440615" y="6931788"/>
            <a:ext cx="164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Grafiken: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1" grpId="0" animBg="1"/>
      <p:bldP spid="52" grpId="0" animBg="1"/>
      <p:bldP spid="53" grpId="0"/>
      <p:bldP spid="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75"/>
          <p:cNvSpPr>
            <a:spLocks noChangeAspect="1" noChangeArrowheads="1"/>
          </p:cNvSpPr>
          <p:nvPr/>
        </p:nvSpPr>
        <p:spPr bwMode="auto">
          <a:xfrm>
            <a:off x="-2642230" y="-1752601"/>
            <a:ext cx="11827150" cy="11808000"/>
          </a:xfrm>
          <a:custGeom>
            <a:avLst/>
            <a:gdLst>
              <a:gd name="T0" fmla="*/ 2147483647 w 21600"/>
              <a:gd name="T1" fmla="*/ 0 h 21600"/>
              <a:gd name="T2" fmla="*/ 938366846 w 21600"/>
              <a:gd name="T3" fmla="*/ 935330792 h 21600"/>
              <a:gd name="T4" fmla="*/ 0 w 21600"/>
              <a:gd name="T5" fmla="*/ 2147483647 h 21600"/>
              <a:gd name="T6" fmla="*/ 938366846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9353307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857" y="10800"/>
                </a:moveTo>
                <a:cubicBezTo>
                  <a:pt x="8857" y="11873"/>
                  <a:pt x="9727" y="12743"/>
                  <a:pt x="10800" y="12743"/>
                </a:cubicBezTo>
                <a:cubicBezTo>
                  <a:pt x="11873" y="12743"/>
                  <a:pt x="12743" y="11873"/>
                  <a:pt x="12743" y="10800"/>
                </a:cubicBezTo>
                <a:cubicBezTo>
                  <a:pt x="12743" y="9727"/>
                  <a:pt x="11873" y="8857"/>
                  <a:pt x="10800" y="8857"/>
                </a:cubicBezTo>
                <a:cubicBezTo>
                  <a:pt x="9727" y="8857"/>
                  <a:pt x="8857" y="9727"/>
                  <a:pt x="8857" y="10800"/>
                </a:cubicBezTo>
                <a:close/>
              </a:path>
            </a:pathLst>
          </a:custGeom>
          <a:gradFill rotWithShape="1">
            <a:gsLst>
              <a:gs pos="0">
                <a:srgbClr val="FFFF23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Oval 2"/>
          <p:cNvSpPr>
            <a:spLocks noChangeAspect="1" noChangeArrowheads="1"/>
          </p:cNvSpPr>
          <p:nvPr/>
        </p:nvSpPr>
        <p:spPr bwMode="auto">
          <a:xfrm>
            <a:off x="2528888" y="3460750"/>
            <a:ext cx="1349375" cy="1281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AutoShape 3"/>
          <p:cNvSpPr>
            <a:spLocks noChangeAspect="1" noChangeArrowheads="1"/>
          </p:cNvSpPr>
          <p:nvPr/>
        </p:nvSpPr>
        <p:spPr bwMode="auto">
          <a:xfrm>
            <a:off x="1303338" y="2225675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314" y="10800"/>
                </a:moveTo>
                <a:cubicBezTo>
                  <a:pt x="7314" y="12725"/>
                  <a:pt x="8875" y="14286"/>
                  <a:pt x="10800" y="14286"/>
                </a:cubicBezTo>
                <a:cubicBezTo>
                  <a:pt x="12725" y="14286"/>
                  <a:pt x="14286" y="12725"/>
                  <a:pt x="14286" y="10800"/>
                </a:cubicBezTo>
                <a:cubicBezTo>
                  <a:pt x="14286" y="8875"/>
                  <a:pt x="12725" y="7314"/>
                  <a:pt x="10800" y="7314"/>
                </a:cubicBezTo>
                <a:cubicBezTo>
                  <a:pt x="8875" y="7314"/>
                  <a:pt x="7314" y="8875"/>
                  <a:pt x="731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5913" y="2549525"/>
            <a:ext cx="3209925" cy="3201988"/>
            <a:chOff x="1121" y="1360"/>
            <a:chExt cx="2022" cy="2017"/>
          </a:xfrm>
        </p:grpSpPr>
        <p:sp>
          <p:nvSpPr>
            <p:cNvPr id="46" name="AutoShape 5"/>
            <p:cNvSpPr>
              <a:spLocks noChangeAspect="1" noChangeArrowheads="1"/>
            </p:cNvSpPr>
            <p:nvPr/>
          </p:nvSpPr>
          <p:spPr bwMode="auto">
            <a:xfrm>
              <a:off x="2107" y="1360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AutoShape 6"/>
            <p:cNvSpPr>
              <a:spLocks noChangeAspect="1" noChangeArrowheads="1"/>
            </p:cNvSpPr>
            <p:nvPr/>
          </p:nvSpPr>
          <p:spPr bwMode="auto">
            <a:xfrm rot="10800000">
              <a:off x="2109" y="295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AutoShape 7"/>
            <p:cNvSpPr>
              <a:spLocks noChangeAspect="1" noChangeArrowheads="1"/>
            </p:cNvSpPr>
            <p:nvPr/>
          </p:nvSpPr>
          <p:spPr bwMode="auto">
            <a:xfrm rot="5400000">
              <a:off x="2902" y="215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utoShape 8"/>
            <p:cNvSpPr>
              <a:spLocks noChangeAspect="1" noChangeArrowheads="1"/>
            </p:cNvSpPr>
            <p:nvPr/>
          </p:nvSpPr>
          <p:spPr bwMode="auto">
            <a:xfrm rot="-5400000">
              <a:off x="1306" y="216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9"/>
            <p:cNvSpPr>
              <a:spLocks noChangeAspect="1" noChangeArrowheads="1"/>
            </p:cNvSpPr>
            <p:nvPr/>
          </p:nvSpPr>
          <p:spPr bwMode="auto">
            <a:xfrm rot="2700000">
              <a:off x="2668" y="159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10"/>
            <p:cNvSpPr>
              <a:spLocks noChangeAspect="1" noChangeArrowheads="1"/>
            </p:cNvSpPr>
            <p:nvPr/>
          </p:nvSpPr>
          <p:spPr bwMode="auto">
            <a:xfrm rot="-2700000">
              <a:off x="1541" y="159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AutoShape 11"/>
            <p:cNvSpPr>
              <a:spLocks noChangeAspect="1" noChangeArrowheads="1"/>
            </p:cNvSpPr>
            <p:nvPr/>
          </p:nvSpPr>
          <p:spPr bwMode="auto">
            <a:xfrm rot="-8100000">
              <a:off x="1550" y="272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AutoShape 12"/>
            <p:cNvSpPr>
              <a:spLocks noChangeAspect="1" noChangeArrowheads="1"/>
            </p:cNvSpPr>
            <p:nvPr/>
          </p:nvSpPr>
          <p:spPr bwMode="auto">
            <a:xfrm rot="8100000">
              <a:off x="2663" y="271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Text Box 22"/>
          <p:cNvSpPr txBox="1">
            <a:spLocks noChangeAspect="1" noChangeArrowheads="1"/>
          </p:cNvSpPr>
          <p:nvPr/>
        </p:nvSpPr>
        <p:spPr bwMode="auto">
          <a:xfrm>
            <a:off x="2685600" y="3769200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 → 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 Mio. 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Oval 31"/>
          <p:cNvSpPr>
            <a:spLocks noChangeAspect="1" noChangeArrowheads="1"/>
          </p:cNvSpPr>
          <p:nvPr/>
        </p:nvSpPr>
        <p:spPr bwMode="auto">
          <a:xfrm>
            <a:off x="2589213" y="3508375"/>
            <a:ext cx="1223962" cy="1222375"/>
          </a:xfrm>
          <a:prstGeom prst="ellipse">
            <a:avLst/>
          </a:prstGeom>
          <a:solidFill>
            <a:srgbClr val="5F5F5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AutoShape 32"/>
          <p:cNvSpPr>
            <a:spLocks noChangeAspect="1" noChangeArrowheads="1"/>
          </p:cNvSpPr>
          <p:nvPr/>
        </p:nvSpPr>
        <p:spPr bwMode="auto">
          <a:xfrm>
            <a:off x="1301750" y="2225675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857" y="10800"/>
                </a:moveTo>
                <a:cubicBezTo>
                  <a:pt x="8857" y="11873"/>
                  <a:pt x="9727" y="12743"/>
                  <a:pt x="10800" y="12743"/>
                </a:cubicBezTo>
                <a:cubicBezTo>
                  <a:pt x="11873" y="12743"/>
                  <a:pt x="12743" y="11873"/>
                  <a:pt x="12743" y="10800"/>
                </a:cubicBezTo>
                <a:cubicBezTo>
                  <a:pt x="12743" y="9727"/>
                  <a:pt x="11873" y="8857"/>
                  <a:pt x="10800" y="8857"/>
                </a:cubicBezTo>
                <a:cubicBezTo>
                  <a:pt x="9727" y="8857"/>
                  <a:pt x="8857" y="9727"/>
                  <a:pt x="8857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584325" y="2549525"/>
            <a:ext cx="3209925" cy="3201988"/>
            <a:chOff x="1121" y="1360"/>
            <a:chExt cx="2022" cy="2017"/>
          </a:xfrm>
        </p:grpSpPr>
        <p:sp>
          <p:nvSpPr>
            <p:cNvPr id="72" name="AutoShape 34"/>
            <p:cNvSpPr>
              <a:spLocks noChangeAspect="1" noChangeArrowheads="1"/>
            </p:cNvSpPr>
            <p:nvPr/>
          </p:nvSpPr>
          <p:spPr bwMode="auto">
            <a:xfrm>
              <a:off x="2107" y="1360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AutoShape 35"/>
            <p:cNvSpPr>
              <a:spLocks noChangeAspect="1" noChangeArrowheads="1"/>
            </p:cNvSpPr>
            <p:nvPr/>
          </p:nvSpPr>
          <p:spPr bwMode="auto">
            <a:xfrm rot="10800000">
              <a:off x="2109" y="295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AutoShape 36"/>
            <p:cNvSpPr>
              <a:spLocks noChangeAspect="1" noChangeArrowheads="1"/>
            </p:cNvSpPr>
            <p:nvPr/>
          </p:nvSpPr>
          <p:spPr bwMode="auto">
            <a:xfrm rot="5400000">
              <a:off x="2902" y="215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AutoShape 37"/>
            <p:cNvSpPr>
              <a:spLocks noChangeAspect="1" noChangeArrowheads="1"/>
            </p:cNvSpPr>
            <p:nvPr/>
          </p:nvSpPr>
          <p:spPr bwMode="auto">
            <a:xfrm rot="-5400000">
              <a:off x="1306" y="216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AutoShape 38"/>
            <p:cNvSpPr>
              <a:spLocks noChangeAspect="1" noChangeArrowheads="1"/>
            </p:cNvSpPr>
            <p:nvPr/>
          </p:nvSpPr>
          <p:spPr bwMode="auto">
            <a:xfrm rot="2700000">
              <a:off x="2668" y="159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AutoShape 39"/>
            <p:cNvSpPr>
              <a:spLocks noChangeAspect="1" noChangeArrowheads="1"/>
            </p:cNvSpPr>
            <p:nvPr/>
          </p:nvSpPr>
          <p:spPr bwMode="auto">
            <a:xfrm rot="-2700000">
              <a:off x="1541" y="159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AutoShape 40"/>
            <p:cNvSpPr>
              <a:spLocks noChangeAspect="1" noChangeArrowheads="1"/>
            </p:cNvSpPr>
            <p:nvPr/>
          </p:nvSpPr>
          <p:spPr bwMode="auto">
            <a:xfrm rot="-8100000">
              <a:off x="1550" y="272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AutoShape 41"/>
            <p:cNvSpPr>
              <a:spLocks noChangeAspect="1" noChangeArrowheads="1"/>
            </p:cNvSpPr>
            <p:nvPr/>
          </p:nvSpPr>
          <p:spPr bwMode="auto">
            <a:xfrm rot="8100000">
              <a:off x="2663" y="271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8" name="Oval 35"/>
          <p:cNvSpPr>
            <a:spLocks noChangeAspect="1" noChangeArrowheads="1"/>
          </p:cNvSpPr>
          <p:nvPr/>
        </p:nvSpPr>
        <p:spPr bwMode="auto">
          <a:xfrm>
            <a:off x="2390775" y="3308350"/>
            <a:ext cx="1608138" cy="16065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2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81" name="Oval 43"/>
          <p:cNvSpPr>
            <a:spLocks noChangeAspect="1" noChangeArrowheads="1"/>
          </p:cNvSpPr>
          <p:nvPr/>
        </p:nvSpPr>
        <p:spPr bwMode="auto">
          <a:xfrm>
            <a:off x="2587625" y="3508375"/>
            <a:ext cx="1223963" cy="1222375"/>
          </a:xfrm>
          <a:prstGeom prst="ellipse">
            <a:avLst/>
          </a:prstGeom>
          <a:solidFill>
            <a:srgbClr val="5F5F5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41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51038" y="2890838"/>
            <a:ext cx="2486025" cy="2471737"/>
            <a:chOff x="1229" y="1821"/>
            <a:chExt cx="1566" cy="1557"/>
          </a:xfrm>
        </p:grpSpPr>
        <p:sp>
          <p:nvSpPr>
            <p:cNvPr id="55" name="AutoShape 14"/>
            <p:cNvSpPr>
              <a:spLocks noChangeAspect="1" noChangeArrowheads="1"/>
            </p:cNvSpPr>
            <p:nvPr/>
          </p:nvSpPr>
          <p:spPr bwMode="auto">
            <a:xfrm rot="-6780000">
              <a:off x="2555" y="2168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AutoShape 15"/>
            <p:cNvSpPr>
              <a:spLocks noChangeAspect="1" noChangeArrowheads="1"/>
            </p:cNvSpPr>
            <p:nvPr/>
          </p:nvSpPr>
          <p:spPr bwMode="auto">
            <a:xfrm rot="-4080000">
              <a:off x="2547" y="2635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AutoShape 16"/>
            <p:cNvSpPr>
              <a:spLocks noChangeAspect="1" noChangeArrowheads="1"/>
            </p:cNvSpPr>
            <p:nvPr/>
          </p:nvSpPr>
          <p:spPr bwMode="auto">
            <a:xfrm rot="-1380000">
              <a:off x="2215" y="295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AutoShape 17"/>
            <p:cNvSpPr>
              <a:spLocks noChangeAspect="1" noChangeArrowheads="1"/>
            </p:cNvSpPr>
            <p:nvPr/>
          </p:nvSpPr>
          <p:spPr bwMode="auto">
            <a:xfrm rot="1320000">
              <a:off x="1762" y="294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AutoShape 18"/>
            <p:cNvSpPr>
              <a:spLocks noChangeAspect="1" noChangeArrowheads="1"/>
            </p:cNvSpPr>
            <p:nvPr/>
          </p:nvSpPr>
          <p:spPr bwMode="auto">
            <a:xfrm rot="4020000">
              <a:off x="1436" y="264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AutoShape 19"/>
            <p:cNvSpPr>
              <a:spLocks noChangeAspect="1" noChangeArrowheads="1"/>
            </p:cNvSpPr>
            <p:nvPr/>
          </p:nvSpPr>
          <p:spPr bwMode="auto">
            <a:xfrm rot="6720000">
              <a:off x="1415" y="2174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AutoShape 20"/>
            <p:cNvSpPr>
              <a:spLocks noChangeAspect="1" noChangeArrowheads="1"/>
            </p:cNvSpPr>
            <p:nvPr/>
          </p:nvSpPr>
          <p:spPr bwMode="auto">
            <a:xfrm rot="9420000">
              <a:off x="1734" y="182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AutoShape 21"/>
            <p:cNvSpPr>
              <a:spLocks noChangeAspect="1" noChangeArrowheads="1"/>
            </p:cNvSpPr>
            <p:nvPr/>
          </p:nvSpPr>
          <p:spPr bwMode="auto">
            <a:xfrm rot="-9480000">
              <a:off x="2224" y="1821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1" name="Text Box 44"/>
          <p:cNvSpPr txBox="1">
            <a:spLocks noChangeAspect="1" noChangeArrowheads="1"/>
          </p:cNvSpPr>
          <p:nvPr/>
        </p:nvSpPr>
        <p:spPr bwMode="auto">
          <a:xfrm>
            <a:off x="2779786" y="3371753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 → He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Oval 45"/>
          <p:cNvSpPr>
            <a:spLocks noChangeArrowheads="1"/>
          </p:cNvSpPr>
          <p:nvPr/>
        </p:nvSpPr>
        <p:spPr bwMode="auto">
          <a:xfrm>
            <a:off x="2844800" y="3767138"/>
            <a:ext cx="703263" cy="704850"/>
          </a:xfrm>
          <a:prstGeom prst="ellipse">
            <a:avLst/>
          </a:prstGeom>
          <a:solidFill>
            <a:srgbClr val="FFFFB1"/>
          </a:solidFill>
          <a:ln w="9525">
            <a:solidFill>
              <a:srgbClr val="D5D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WordArt 73"/>
          <p:cNvSpPr>
            <a:spLocks noChangeArrowheads="1" noChangeShapeType="1" noTextEdit="1"/>
          </p:cNvSpPr>
          <p:nvPr/>
        </p:nvSpPr>
        <p:spPr bwMode="auto">
          <a:xfrm>
            <a:off x="1223963" y="999460"/>
            <a:ext cx="4918075" cy="68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0000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Roter Riese</a:t>
            </a:r>
          </a:p>
        </p:txBody>
      </p:sp>
      <p:sp>
        <p:nvSpPr>
          <p:cNvPr id="64" name="Arc 14"/>
          <p:cNvSpPr>
            <a:spLocks/>
          </p:cNvSpPr>
          <p:nvPr/>
        </p:nvSpPr>
        <p:spPr bwMode="auto">
          <a:xfrm>
            <a:off x="3349257" y="3644797"/>
            <a:ext cx="304242" cy="523166"/>
          </a:xfrm>
          <a:custGeom>
            <a:avLst/>
            <a:gdLst>
              <a:gd name="G0" fmla="+- 0 0 0"/>
              <a:gd name="G1" fmla="+- 13678 0 0"/>
              <a:gd name="G2" fmla="+- 21600 0 0"/>
              <a:gd name="T0" fmla="*/ 16717 w 21600"/>
              <a:gd name="T1" fmla="*/ 0 h 33204"/>
              <a:gd name="T2" fmla="*/ 9236 w 21600"/>
              <a:gd name="T3" fmla="*/ 33204 h 33204"/>
              <a:gd name="T4" fmla="*/ 0 w 21600"/>
              <a:gd name="T5" fmla="*/ 13678 h 3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04" fill="none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</a:path>
              <a:path w="21600" h="33204" stroke="0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  <a:lnTo>
                  <a:pt x="0" y="136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5239994" y="1836057"/>
            <a:ext cx="4233641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&gt; 5,2 Mrd. Jahre: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 – Vorrat im Kern verbraucht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Kern </a:t>
            </a:r>
            <a:r>
              <a:rPr lang="de-DE" sz="2000" kern="0" noProof="0" dirty="0">
                <a:solidFill>
                  <a:schemeClr val="bg1"/>
                </a:solidFill>
                <a:sym typeface="Wingdings" pitchFamily="2" charset="2"/>
              </a:rPr>
              <a:t>schrumpft</a:t>
            </a:r>
            <a:endParaRPr lang="de-DE" sz="2000" kern="0" dirty="0">
              <a:solidFill>
                <a:schemeClr val="bg1"/>
              </a:solidFill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Kern entartet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1950" algn="l"/>
              </a:tabLst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	(keine Volumenzunahme trotz 	Temperaturerhöhung)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Schalenbrennen (H in He)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Stern dehnt sich aus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Roter Riese</a:t>
            </a:r>
          </a:p>
          <a:p>
            <a:pPr>
              <a:buFont typeface="Wingdings" pitchFamily="2" charset="2"/>
              <a:buChar char="è"/>
              <a:tabLst>
                <a:tab pos="361950" algn="l"/>
              </a:tabLst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Kern wird mit He aus der</a:t>
            </a:r>
          </a:p>
          <a:p>
            <a:pPr>
              <a:tabLst>
                <a:tab pos="361950" algn="l"/>
              </a:tabLst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	Schale gefüttert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Helium-Flash im Kern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Fusion im Kern: He zu C, O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6" name="Explosion 2 115"/>
          <p:cNvSpPr/>
          <p:nvPr/>
        </p:nvSpPr>
        <p:spPr bwMode="auto">
          <a:xfrm>
            <a:off x="1382234" y="2519918"/>
            <a:ext cx="3721394" cy="3104706"/>
          </a:xfrm>
          <a:prstGeom prst="irregularSeal2">
            <a:avLst/>
          </a:prstGeom>
          <a:gradFill flip="none" rotWithShape="1">
            <a:gsLst>
              <a:gs pos="26000">
                <a:schemeClr val="bg1"/>
              </a:gs>
              <a:gs pos="50000">
                <a:srgbClr val="FFFF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Inhaltsplatzhalter 2"/>
          <p:cNvSpPr txBox="1">
            <a:spLocks/>
          </p:cNvSpPr>
          <p:nvPr/>
        </p:nvSpPr>
        <p:spPr bwMode="auto">
          <a:xfrm>
            <a:off x="324000" y="85686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Sterne mit Sonnenmasse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Text Box 34"/>
          <p:cNvSpPr txBox="1">
            <a:spLocks noChangeAspect="1" noChangeArrowheads="1"/>
          </p:cNvSpPr>
          <p:nvPr/>
        </p:nvSpPr>
        <p:spPr bwMode="auto">
          <a:xfrm>
            <a:off x="2961168" y="3751411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→ C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→ O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Rechteck 114"/>
          <p:cNvSpPr/>
          <p:nvPr/>
        </p:nvSpPr>
        <p:spPr>
          <a:xfrm>
            <a:off x="8440615" y="6931788"/>
            <a:ext cx="164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Grafiken: S. Hanssen</a:t>
            </a:r>
          </a:p>
        </p:txBody>
      </p:sp>
      <p:grpSp>
        <p:nvGrpSpPr>
          <p:cNvPr id="118" name="Gruppieren 117"/>
          <p:cNvGrpSpPr/>
          <p:nvPr/>
        </p:nvGrpSpPr>
        <p:grpSpPr>
          <a:xfrm>
            <a:off x="0" y="0"/>
            <a:ext cx="10080625" cy="7575057"/>
            <a:chOff x="0" y="0"/>
            <a:chExt cx="10080625" cy="7575057"/>
          </a:xfrm>
        </p:grpSpPr>
        <p:grpSp>
          <p:nvGrpSpPr>
            <p:cNvPr id="120" name="Gruppieren 60"/>
            <p:cNvGrpSpPr/>
            <p:nvPr/>
          </p:nvGrpSpPr>
          <p:grpSpPr>
            <a:xfrm>
              <a:off x="0" y="0"/>
              <a:ext cx="10080625" cy="7575057"/>
              <a:chOff x="0" y="0"/>
              <a:chExt cx="9144000" cy="6871954"/>
            </a:xfrm>
          </p:grpSpPr>
          <p:pic>
            <p:nvPicPr>
              <p:cNvPr id="149" name="Grafik 148" descr="Rahmen Astronomie unten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150" name="Grafik 149" descr="Rahmen Astronomie oben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151" name="Textfeld 150"/>
              <p:cNvSpPr txBox="1"/>
              <p:nvPr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defTabSz="914210">
                  <a:defRPr/>
                </a:pPr>
                <a:r>
                  <a:rPr lang="de-DE" sz="1700" kern="0" dirty="0">
                    <a:solidFill>
                      <a:srgbClr val="FFFFFF"/>
                    </a:solidFill>
                  </a:rPr>
                  <a:t>S. Hanssen</a:t>
                </a:r>
              </a:p>
            </p:txBody>
          </p:sp>
          <p:sp>
            <p:nvSpPr>
              <p:cNvPr id="152" name="Rechteck 151"/>
              <p:cNvSpPr/>
              <p:nvPr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914210" hangingPunct="0">
                  <a:buFont typeface="StarSymbol"/>
                  <a:buNone/>
                </a:pPr>
                <a:r>
                  <a:rPr lang="de-DE" sz="1400" dirty="0">
                    <a:solidFill>
                      <a:srgbClr val="FFFFFF"/>
                    </a:solidFill>
                    <a:ea typeface="MS Gothic" pitchFamily="2"/>
                    <a:cs typeface="Tahoma" pitchFamily="2"/>
                  </a:rPr>
                  <a:t>ZPG </a:t>
                </a:r>
                <a:r>
                  <a:rPr lang="de-DE" sz="1400" dirty="0">
                    <a:solidFill>
                      <a:srgbClr val="CCCCFF"/>
                    </a:solidFill>
                    <a:ea typeface="MS Gothic" pitchFamily="2"/>
                    <a:cs typeface="Tahoma" pitchFamily="2"/>
                  </a:rPr>
                  <a:t>Astronomie</a:t>
                </a:r>
              </a:p>
            </p:txBody>
          </p:sp>
          <p:pic>
            <p:nvPicPr>
              <p:cNvPr id="153" name="Grafik 152"/>
              <p:cNvPicPr>
                <a:picLocks noChangeAspect="1"/>
              </p:cNvPicPr>
              <p:nvPr/>
            </p:nvPicPr>
            <p:blipFill>
              <a:blip r:embed="rId4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4" name="Titel 1"/>
              <p:cNvSpPr txBox="1">
                <a:spLocks/>
              </p:cNvSpPr>
              <p:nvPr/>
            </p:nvSpPr>
            <p:spPr>
              <a:xfrm>
                <a:off x="1" y="2"/>
                <a:ext cx="6188797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defTabSz="914210" hangingPunct="0"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rgbClr val="FFFFFF"/>
                    </a:solidFill>
                    <a:ea typeface="MS Gothic" pitchFamily="2"/>
                    <a:cs typeface="Arial" pitchFamily="34" charset="0"/>
                  </a:rPr>
                  <a:t>3.1.3 Sterne und ihre Planeten</a:t>
                </a:r>
              </a:p>
            </p:txBody>
          </p:sp>
        </p:grpSp>
        <p:sp>
          <p:nvSpPr>
            <p:cNvPr id="121" name="Titel 1"/>
            <p:cNvSpPr txBox="1">
              <a:spLocks/>
            </p:cNvSpPr>
            <p:nvPr/>
          </p:nvSpPr>
          <p:spPr>
            <a:xfrm>
              <a:off x="7305575" y="0"/>
              <a:ext cx="2775049" cy="433136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r" defTabSz="914210" hangingPunct="0">
                <a:defRPr/>
              </a:pPr>
              <a:r>
                <a:rPr lang="de-DE" sz="24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Sternentwicklung</a:t>
              </a:r>
            </a:p>
          </p:txBody>
        </p:sp>
        <p:grpSp>
          <p:nvGrpSpPr>
            <p:cNvPr id="122" name="Group 3"/>
            <p:cNvGrpSpPr>
              <a:grpSpLocks noChangeAspect="1"/>
            </p:cNvGrpSpPr>
            <p:nvPr/>
          </p:nvGrpSpPr>
          <p:grpSpPr bwMode="auto">
            <a:xfrm flipH="1">
              <a:off x="7268096" y="116891"/>
              <a:ext cx="200164" cy="276654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123" name="Oval 4"/>
              <p:cNvSpPr>
                <a:spLocks noChangeAspect="1" noChangeArrowheads="1"/>
              </p:cNvSpPr>
              <p:nvPr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AutoShape 5"/>
              <p:cNvSpPr>
                <a:spLocks noChangeAspect="1" noChangeArrowheads="1"/>
              </p:cNvSpPr>
              <p:nvPr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AutoShape 7"/>
              <p:cNvSpPr>
                <a:spLocks noChangeAspect="1" noChangeArrowheads="1"/>
              </p:cNvSpPr>
              <p:nvPr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AutoShape 8"/>
              <p:cNvSpPr>
                <a:spLocks noChangeAspect="1" noChangeArrowheads="1"/>
              </p:cNvSpPr>
              <p:nvPr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8" name="Group 9"/>
              <p:cNvGrpSpPr>
                <a:grpSpLocks noChangeAspect="1"/>
              </p:cNvGrpSpPr>
              <p:nvPr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135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" name="AutoShape 1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" name="AutoShap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AutoShap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9" name="AutoShap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0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AutoShape 16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2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" name="AutoShape 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" name="Rectangle 2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Rectangle 23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9" name="Rectangle 24"/>
              <p:cNvSpPr>
                <a:spLocks noChangeAspect="1" noChangeArrowheads="1"/>
              </p:cNvSpPr>
              <p:nvPr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25"/>
              <p:cNvSpPr>
                <a:spLocks noChangeAspect="1" noChangeArrowheads="1"/>
              </p:cNvSpPr>
              <p:nvPr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AutoShape 26"/>
              <p:cNvSpPr>
                <a:spLocks noChangeAspect="1" noChangeArrowheads="1"/>
              </p:cNvSpPr>
              <p:nvPr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Oval 27"/>
              <p:cNvSpPr>
                <a:spLocks noChangeAspect="1" noChangeArrowheads="1"/>
              </p:cNvSpPr>
              <p:nvPr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AutoShape 28"/>
              <p:cNvSpPr>
                <a:spLocks noChangeAspect="1" noChangeArrowheads="1"/>
              </p:cNvSpPr>
              <p:nvPr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8000" y="58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  <p:bldP spid="87" grpId="0" animBg="1"/>
      <p:bldP spid="88" grpId="0" animBg="1"/>
      <p:bldP spid="81" grpId="0" animBg="1"/>
      <p:bldP spid="81" grpId="1" animBg="1"/>
      <p:bldP spid="41" grpId="0"/>
      <p:bldP spid="42" grpId="0" animBg="1"/>
      <p:bldP spid="45" grpId="0"/>
      <p:bldP spid="64" grpId="0" animBg="1"/>
      <p:bldP spid="116" grpId="0" animBg="1"/>
      <p:bldP spid="116" grpId="1" animBg="1"/>
      <p:bldP spid="117" grpId="0"/>
      <p:bldP spid="119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940425" y="5373688"/>
            <a:ext cx="3921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2000" b="1">
                <a:latin typeface="Tahoma" pitchFamily="34" charset="0"/>
              </a:rPr>
              <a:t>+</a:t>
            </a:r>
          </a:p>
        </p:txBody>
      </p:sp>
      <p:pic>
        <p:nvPicPr>
          <p:cNvPr id="12" name="Picture 5" descr="Milchstraß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2492374"/>
            <a:ext cx="10075189" cy="125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040640" y="2420937"/>
            <a:ext cx="3484922" cy="1426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47919" y="6872575"/>
            <a:ext cx="98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</a:t>
            </a:r>
            <a:r>
              <a:rPr lang="de-DE" sz="1200" dirty="0" err="1">
                <a:solidFill>
                  <a:schemeClr val="bg1"/>
                </a:solidFill>
              </a:rPr>
              <a:t>Multiwavelength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Milky</a:t>
            </a:r>
            <a:r>
              <a:rPr lang="de-DE" sz="1200" dirty="0">
                <a:solidFill>
                  <a:schemeClr val="bg1"/>
                </a:solidFill>
              </a:rPr>
              <a:t> Way Images “NASA via </a:t>
            </a:r>
            <a:r>
              <a:rPr lang="de-DE" sz="1200" dirty="0">
                <a:solidFill>
                  <a:schemeClr val="bg1"/>
                </a:solidFill>
                <a:hlinkClick r:id="rId3"/>
              </a:rPr>
              <a:t>https://asd.gsfc.nasa.gov/archive/mwmw/mmw_images.html</a:t>
            </a:r>
            <a:r>
              <a:rPr lang="de-DE" sz="1200" dirty="0">
                <a:solidFill>
                  <a:schemeClr val="bg1"/>
                </a:solidFill>
              </a:rPr>
              <a:t> [Public Domain (PD-</a:t>
            </a:r>
            <a:r>
              <a:rPr lang="de-DE" sz="1200" dirty="0" err="1">
                <a:solidFill>
                  <a:schemeClr val="bg1"/>
                </a:solidFill>
              </a:rPr>
              <a:t>USGov</a:t>
            </a:r>
            <a:r>
              <a:rPr lang="de-DE" sz="1200" dirty="0">
                <a:solidFill>
                  <a:schemeClr val="bg1"/>
                </a:solidFill>
              </a:rPr>
              <a:t>)]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6"/>
          <p:cNvSpPr>
            <a:spLocks noChangeAspect="1" noChangeArrowheads="1"/>
          </p:cNvSpPr>
          <p:nvPr/>
        </p:nvSpPr>
        <p:spPr bwMode="auto">
          <a:xfrm>
            <a:off x="3192326" y="2286001"/>
            <a:ext cx="3462371" cy="3456000"/>
          </a:xfrm>
          <a:custGeom>
            <a:avLst/>
            <a:gdLst>
              <a:gd name="T0" fmla="*/ 431282842 w 21600"/>
              <a:gd name="T1" fmla="*/ 0 h 21600"/>
              <a:gd name="T2" fmla="*/ 126310039 w 21600"/>
              <a:gd name="T3" fmla="*/ 125845772 h 21600"/>
              <a:gd name="T4" fmla="*/ 0 w 21600"/>
              <a:gd name="T5" fmla="*/ 429698218 h 21600"/>
              <a:gd name="T6" fmla="*/ 126310039 w 21600"/>
              <a:gd name="T7" fmla="*/ 733550116 h 21600"/>
              <a:gd name="T8" fmla="*/ 431282842 w 21600"/>
              <a:gd name="T9" fmla="*/ 859395639 h 21600"/>
              <a:gd name="T10" fmla="*/ 736255695 w 21600"/>
              <a:gd name="T11" fmla="*/ 733550116 h 21600"/>
              <a:gd name="T12" fmla="*/ 862565684 w 21600"/>
              <a:gd name="T13" fmla="*/ 429698218 h 21600"/>
              <a:gd name="T14" fmla="*/ 736255695 w 21600"/>
              <a:gd name="T15" fmla="*/ 12584577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554" y="10800"/>
                </a:moveTo>
                <a:cubicBezTo>
                  <a:pt x="10554" y="10936"/>
                  <a:pt x="10664" y="11046"/>
                  <a:pt x="10800" y="11046"/>
                </a:cubicBezTo>
                <a:cubicBezTo>
                  <a:pt x="10936" y="11046"/>
                  <a:pt x="11046" y="10936"/>
                  <a:pt x="11046" y="10800"/>
                </a:cubicBezTo>
                <a:cubicBezTo>
                  <a:pt x="11046" y="10664"/>
                  <a:pt x="10936" y="10554"/>
                  <a:pt x="10800" y="10554"/>
                </a:cubicBezTo>
                <a:cubicBezTo>
                  <a:pt x="10664" y="10554"/>
                  <a:pt x="10554" y="10664"/>
                  <a:pt x="10554" y="10800"/>
                </a:cubicBezTo>
                <a:close/>
              </a:path>
            </a:pathLst>
          </a:custGeom>
          <a:gradFill rotWithShape="1">
            <a:gsLst>
              <a:gs pos="0">
                <a:srgbClr val="FFFF23"/>
              </a:gs>
              <a:gs pos="100000">
                <a:srgbClr val="FF0000">
                  <a:alpha val="46001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4714731" y="3822700"/>
            <a:ext cx="360362" cy="3603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3206606" y="2287588"/>
            <a:ext cx="3416300" cy="34544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5" descr="erd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7443" y="2219325"/>
            <a:ext cx="136525" cy="136525"/>
          </a:xfrm>
          <a:prstGeom prst="rect">
            <a:avLst/>
          </a:prstGeom>
          <a:noFill/>
        </p:spPr>
      </p:pic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4036868" y="3338513"/>
            <a:ext cx="1454150" cy="14605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3616181" y="2716213"/>
            <a:ext cx="2565400" cy="258445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2538268" y="1492250"/>
            <a:ext cx="4902200" cy="480695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AutoShape 10" descr="merkur"/>
          <p:cNvSpPr>
            <a:spLocks noChangeAspect="1" noChangeArrowheads="1"/>
          </p:cNvSpPr>
          <p:nvPr/>
        </p:nvSpPr>
        <p:spPr bwMode="auto">
          <a:xfrm>
            <a:off x="6570518" y="396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5" name="Picture 11" descr="merk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56" y="3298825"/>
            <a:ext cx="762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venus%20ultra%20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793" y="2655888"/>
            <a:ext cx="11906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ma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056" y="1433513"/>
            <a:ext cx="125412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324000" y="85686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Sterne mit Sonnenmasse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435781" y="6931788"/>
            <a:ext cx="26347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Bilder: NASA, Grafiken: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7 0.00063 C 0.0378 0.00063 0.07229 0.04282 0.07229 0.09612 C 0.07229 0.14922 0.0378 0.19392 -0.00237 0.19392 C -0.04237 0.19392 -0.07324 0.14922 -0.07324 0.09612 C -0.07324 0.04282 -0.04237 0.00063 -0.00237 0.00063 Z " pathEditMode="relative" rAng="0" ptsTypes="fffff">
                                      <p:cBhvr>
                                        <p:cTn id="9" dur="5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9101E-6 -0.00063 C 0.07007 -0.00063 0.12769 0.07582 0.12769 0.17055 C 0.12769 0.26465 0.07007 0.34215 2.09101E-6 0.34215 C -0.07023 0.34215 -0.12707 0.26465 -0.12707 0.17055 C -0.12707 0.07582 -0.07023 -0.00063 2.09101E-6 -0.00063 Z " pathEditMode="relative" rAng="0" ptsTypes="fffff">
                                      <p:cBhvr>
                                        <p:cTn id="14" dur="8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8 2.49317E-6 C 0.09448 2.49317E-6 0.17147 0.10166 0.17147 0.2281 C 0.17147 0.35412 0.09448 0.45746 0.00158 0.45746 C -0.09242 0.45746 -0.16753 0.35412 -0.16753 0.2281 C -0.16753 0.10166 -0.09242 2.49317E-6 0.00158 2.49317E-6 Z " pathEditMode="relative" rAng="0" ptsTypes="fffff">
                                      <p:cBhvr>
                                        <p:cTn id="19" dur="1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9 2.40706E-6 C 0.13604 2.40706E-6 0.24611 0.14219 0.24611 0.31779 C 0.24611 0.49317 0.13604 0.63621 0.00189 0.63621 C -0.13257 0.63621 -0.24043 0.49317 -0.24043 0.31779 C -0.24043 0.14219 -0.13257 2.40706E-6 0.00189 2.40706E-6 Z " pathEditMode="relative" rAng="0" ptsTypes="fffff">
                                      <p:cBhvr>
                                        <p:cTn id="24" dur="18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2000" accel="50000" decel="50000" autoRev="1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60" dur="10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1" animBg="1"/>
      <p:bldP spid="20" grpId="1" animBg="1"/>
      <p:bldP spid="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4"/>
          <p:cNvSpPr>
            <a:spLocks/>
          </p:cNvSpPr>
          <p:nvPr/>
        </p:nvSpPr>
        <p:spPr bwMode="auto">
          <a:xfrm>
            <a:off x="2076450" y="1916092"/>
            <a:ext cx="6381750" cy="3998933"/>
          </a:xfrm>
          <a:custGeom>
            <a:avLst/>
            <a:gdLst>
              <a:gd name="T0" fmla="*/ 6381750 w 4020"/>
              <a:gd name="T1" fmla="*/ 993775 h 2517"/>
              <a:gd name="T2" fmla="*/ 4408488 w 4020"/>
              <a:gd name="T3" fmla="*/ 1924050 h 2517"/>
              <a:gd name="T4" fmla="*/ 3403601 w 4020"/>
              <a:gd name="T5" fmla="*/ 2344737 h 2517"/>
              <a:gd name="T6" fmla="*/ 2968625 w 4020"/>
              <a:gd name="T7" fmla="*/ 2281237 h 2517"/>
              <a:gd name="T8" fmla="*/ 2792413 w 4020"/>
              <a:gd name="T9" fmla="*/ 2152650 h 2517"/>
              <a:gd name="T10" fmla="*/ 2927350 w 4020"/>
              <a:gd name="T11" fmla="*/ 1984375 h 2517"/>
              <a:gd name="T12" fmla="*/ 3079750 w 4020"/>
              <a:gd name="T13" fmla="*/ 1974850 h 2517"/>
              <a:gd name="T14" fmla="*/ 3163888 w 4020"/>
              <a:gd name="T15" fmla="*/ 1933575 h 2517"/>
              <a:gd name="T16" fmla="*/ 3206750 w 4020"/>
              <a:gd name="T17" fmla="*/ 1695450 h 2517"/>
              <a:gd name="T18" fmla="*/ 3232150 w 4020"/>
              <a:gd name="T19" fmla="*/ 1060450 h 2517"/>
              <a:gd name="T20" fmla="*/ 3113088 w 4020"/>
              <a:gd name="T21" fmla="*/ 1476375 h 2517"/>
              <a:gd name="T22" fmla="*/ 2884488 w 4020"/>
              <a:gd name="T23" fmla="*/ 1847850 h 2517"/>
              <a:gd name="T24" fmla="*/ 2503488 w 4020"/>
              <a:gd name="T25" fmla="*/ 1865312 h 2517"/>
              <a:gd name="T26" fmla="*/ 2640013 w 4020"/>
              <a:gd name="T27" fmla="*/ 1730375 h 2517"/>
              <a:gd name="T28" fmla="*/ 2881313 w 4020"/>
              <a:gd name="T29" fmla="*/ 1320800 h 2517"/>
              <a:gd name="T30" fmla="*/ 3163888 w 4020"/>
              <a:gd name="T31" fmla="*/ 265112 h 2517"/>
              <a:gd name="T32" fmla="*/ 2557463 w 4020"/>
              <a:gd name="T33" fmla="*/ 82550 h 2517"/>
              <a:gd name="T34" fmla="*/ 534988 w 4020"/>
              <a:gd name="T35" fmla="*/ 231775 h 2517"/>
              <a:gd name="T36" fmla="*/ 58738 w 4020"/>
              <a:gd name="T37" fmla="*/ 1482725 h 2517"/>
              <a:gd name="T38" fmla="*/ 882650 w 4020"/>
              <a:gd name="T39" fmla="*/ 2820987 h 2517"/>
              <a:gd name="T40" fmla="*/ 3446463 w 4020"/>
              <a:gd name="T41" fmla="*/ 3995737 h 25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20"/>
              <a:gd name="T64" fmla="*/ 0 h 2517"/>
              <a:gd name="T65" fmla="*/ 4020 w 4020"/>
              <a:gd name="T66" fmla="*/ 2517 h 2517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4826 w 10000"/>
              <a:gd name="connsiteY6" fmla="*/ 4942 h 10000"/>
              <a:gd name="connsiteX7" fmla="*/ 4958 w 10000"/>
              <a:gd name="connsiteY7" fmla="*/ 4839 h 10000"/>
              <a:gd name="connsiteX8" fmla="*/ 5025 w 10000"/>
              <a:gd name="connsiteY8" fmla="*/ 4243 h 10000"/>
              <a:gd name="connsiteX9" fmla="*/ 6368 w 10000"/>
              <a:gd name="connsiteY9" fmla="*/ 2524 h 10000"/>
              <a:gd name="connsiteX10" fmla="*/ 4878 w 10000"/>
              <a:gd name="connsiteY10" fmla="*/ 3695 h 10000"/>
              <a:gd name="connsiteX11" fmla="*/ 4520 w 10000"/>
              <a:gd name="connsiteY11" fmla="*/ 4625 h 10000"/>
              <a:gd name="connsiteX12" fmla="*/ 3923 w 10000"/>
              <a:gd name="connsiteY12" fmla="*/ 4668 h 10000"/>
              <a:gd name="connsiteX13" fmla="*/ 4137 w 10000"/>
              <a:gd name="connsiteY13" fmla="*/ 4331 h 10000"/>
              <a:gd name="connsiteX14" fmla="*/ 4515 w 10000"/>
              <a:gd name="connsiteY14" fmla="*/ 3306 h 10000"/>
              <a:gd name="connsiteX15" fmla="*/ 4958 w 10000"/>
              <a:gd name="connsiteY15" fmla="*/ 663 h 10000"/>
              <a:gd name="connsiteX16" fmla="*/ 4007 w 10000"/>
              <a:gd name="connsiteY16" fmla="*/ 207 h 10000"/>
              <a:gd name="connsiteX17" fmla="*/ 838 w 10000"/>
              <a:gd name="connsiteY17" fmla="*/ 580 h 10000"/>
              <a:gd name="connsiteX18" fmla="*/ 92 w 10000"/>
              <a:gd name="connsiteY18" fmla="*/ 3711 h 10000"/>
              <a:gd name="connsiteX19" fmla="*/ 1383 w 10000"/>
              <a:gd name="connsiteY19" fmla="*/ 7060 h 10000"/>
              <a:gd name="connsiteX20" fmla="*/ 5400 w 10000"/>
              <a:gd name="connsiteY20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4826 w 10000"/>
              <a:gd name="connsiteY6" fmla="*/ 4942 h 10000"/>
              <a:gd name="connsiteX7" fmla="*/ 4958 w 10000"/>
              <a:gd name="connsiteY7" fmla="*/ 4839 h 10000"/>
              <a:gd name="connsiteX8" fmla="*/ 5627 w 10000"/>
              <a:gd name="connsiteY8" fmla="*/ 4243 h 10000"/>
              <a:gd name="connsiteX9" fmla="*/ 6368 w 10000"/>
              <a:gd name="connsiteY9" fmla="*/ 2524 h 10000"/>
              <a:gd name="connsiteX10" fmla="*/ 4878 w 10000"/>
              <a:gd name="connsiteY10" fmla="*/ 3695 h 10000"/>
              <a:gd name="connsiteX11" fmla="*/ 4520 w 10000"/>
              <a:gd name="connsiteY11" fmla="*/ 4625 h 10000"/>
              <a:gd name="connsiteX12" fmla="*/ 3923 w 10000"/>
              <a:gd name="connsiteY12" fmla="*/ 4668 h 10000"/>
              <a:gd name="connsiteX13" fmla="*/ 4137 w 10000"/>
              <a:gd name="connsiteY13" fmla="*/ 4331 h 10000"/>
              <a:gd name="connsiteX14" fmla="*/ 4515 w 10000"/>
              <a:gd name="connsiteY14" fmla="*/ 3306 h 10000"/>
              <a:gd name="connsiteX15" fmla="*/ 4958 w 10000"/>
              <a:gd name="connsiteY15" fmla="*/ 663 h 10000"/>
              <a:gd name="connsiteX16" fmla="*/ 4007 w 10000"/>
              <a:gd name="connsiteY16" fmla="*/ 207 h 10000"/>
              <a:gd name="connsiteX17" fmla="*/ 838 w 10000"/>
              <a:gd name="connsiteY17" fmla="*/ 580 h 10000"/>
              <a:gd name="connsiteX18" fmla="*/ 92 w 10000"/>
              <a:gd name="connsiteY18" fmla="*/ 3711 h 10000"/>
              <a:gd name="connsiteX19" fmla="*/ 1383 w 10000"/>
              <a:gd name="connsiteY19" fmla="*/ 7060 h 10000"/>
              <a:gd name="connsiteX20" fmla="*/ 5400 w 10000"/>
              <a:gd name="connsiteY20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4826 w 10000"/>
              <a:gd name="connsiteY6" fmla="*/ 4942 h 10000"/>
              <a:gd name="connsiteX7" fmla="*/ 5627 w 10000"/>
              <a:gd name="connsiteY7" fmla="*/ 4243 h 10000"/>
              <a:gd name="connsiteX8" fmla="*/ 6368 w 10000"/>
              <a:gd name="connsiteY8" fmla="*/ 2524 h 10000"/>
              <a:gd name="connsiteX9" fmla="*/ 4878 w 10000"/>
              <a:gd name="connsiteY9" fmla="*/ 3695 h 10000"/>
              <a:gd name="connsiteX10" fmla="*/ 4520 w 10000"/>
              <a:gd name="connsiteY10" fmla="*/ 4625 h 10000"/>
              <a:gd name="connsiteX11" fmla="*/ 3923 w 10000"/>
              <a:gd name="connsiteY11" fmla="*/ 4668 h 10000"/>
              <a:gd name="connsiteX12" fmla="*/ 4137 w 10000"/>
              <a:gd name="connsiteY12" fmla="*/ 4331 h 10000"/>
              <a:gd name="connsiteX13" fmla="*/ 4515 w 10000"/>
              <a:gd name="connsiteY13" fmla="*/ 3306 h 10000"/>
              <a:gd name="connsiteX14" fmla="*/ 4958 w 10000"/>
              <a:gd name="connsiteY14" fmla="*/ 663 h 10000"/>
              <a:gd name="connsiteX15" fmla="*/ 4007 w 10000"/>
              <a:gd name="connsiteY15" fmla="*/ 207 h 10000"/>
              <a:gd name="connsiteX16" fmla="*/ 838 w 10000"/>
              <a:gd name="connsiteY16" fmla="*/ 580 h 10000"/>
              <a:gd name="connsiteX17" fmla="*/ 92 w 10000"/>
              <a:gd name="connsiteY17" fmla="*/ 3711 h 10000"/>
              <a:gd name="connsiteX18" fmla="*/ 1383 w 10000"/>
              <a:gd name="connsiteY18" fmla="*/ 7060 h 10000"/>
              <a:gd name="connsiteX19" fmla="*/ 5400 w 10000"/>
              <a:gd name="connsiteY19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4878 w 10000"/>
              <a:gd name="connsiteY8" fmla="*/ 3695 h 10000"/>
              <a:gd name="connsiteX9" fmla="*/ 4520 w 10000"/>
              <a:gd name="connsiteY9" fmla="*/ 4625 h 10000"/>
              <a:gd name="connsiteX10" fmla="*/ 3923 w 10000"/>
              <a:gd name="connsiteY10" fmla="*/ 4668 h 10000"/>
              <a:gd name="connsiteX11" fmla="*/ 4137 w 10000"/>
              <a:gd name="connsiteY11" fmla="*/ 4331 h 10000"/>
              <a:gd name="connsiteX12" fmla="*/ 4515 w 10000"/>
              <a:gd name="connsiteY12" fmla="*/ 3306 h 10000"/>
              <a:gd name="connsiteX13" fmla="*/ 4958 w 10000"/>
              <a:gd name="connsiteY13" fmla="*/ 663 h 10000"/>
              <a:gd name="connsiteX14" fmla="*/ 4007 w 10000"/>
              <a:gd name="connsiteY14" fmla="*/ 207 h 10000"/>
              <a:gd name="connsiteX15" fmla="*/ 838 w 10000"/>
              <a:gd name="connsiteY15" fmla="*/ 580 h 10000"/>
              <a:gd name="connsiteX16" fmla="*/ 92 w 10000"/>
              <a:gd name="connsiteY16" fmla="*/ 3711 h 10000"/>
              <a:gd name="connsiteX17" fmla="*/ 1383 w 10000"/>
              <a:gd name="connsiteY17" fmla="*/ 7060 h 10000"/>
              <a:gd name="connsiteX18" fmla="*/ 5400 w 10000"/>
              <a:gd name="connsiteY18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4520 w 10000"/>
              <a:gd name="connsiteY8" fmla="*/ 4625 h 10000"/>
              <a:gd name="connsiteX9" fmla="*/ 3923 w 10000"/>
              <a:gd name="connsiteY9" fmla="*/ 4668 h 10000"/>
              <a:gd name="connsiteX10" fmla="*/ 4137 w 10000"/>
              <a:gd name="connsiteY10" fmla="*/ 4331 h 10000"/>
              <a:gd name="connsiteX11" fmla="*/ 4515 w 10000"/>
              <a:gd name="connsiteY11" fmla="*/ 3306 h 10000"/>
              <a:gd name="connsiteX12" fmla="*/ 4958 w 10000"/>
              <a:gd name="connsiteY12" fmla="*/ 663 h 10000"/>
              <a:gd name="connsiteX13" fmla="*/ 4007 w 10000"/>
              <a:gd name="connsiteY13" fmla="*/ 207 h 10000"/>
              <a:gd name="connsiteX14" fmla="*/ 838 w 10000"/>
              <a:gd name="connsiteY14" fmla="*/ 580 h 10000"/>
              <a:gd name="connsiteX15" fmla="*/ 92 w 10000"/>
              <a:gd name="connsiteY15" fmla="*/ 3711 h 10000"/>
              <a:gd name="connsiteX16" fmla="*/ 1383 w 10000"/>
              <a:gd name="connsiteY16" fmla="*/ 7060 h 10000"/>
              <a:gd name="connsiteX17" fmla="*/ 5400 w 10000"/>
              <a:gd name="connsiteY17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3923 w 10000"/>
              <a:gd name="connsiteY9" fmla="*/ 4668 h 10000"/>
              <a:gd name="connsiteX10" fmla="*/ 4137 w 10000"/>
              <a:gd name="connsiteY10" fmla="*/ 4331 h 10000"/>
              <a:gd name="connsiteX11" fmla="*/ 4515 w 10000"/>
              <a:gd name="connsiteY11" fmla="*/ 3306 h 10000"/>
              <a:gd name="connsiteX12" fmla="*/ 4958 w 10000"/>
              <a:gd name="connsiteY12" fmla="*/ 663 h 10000"/>
              <a:gd name="connsiteX13" fmla="*/ 4007 w 10000"/>
              <a:gd name="connsiteY13" fmla="*/ 207 h 10000"/>
              <a:gd name="connsiteX14" fmla="*/ 838 w 10000"/>
              <a:gd name="connsiteY14" fmla="*/ 580 h 10000"/>
              <a:gd name="connsiteX15" fmla="*/ 92 w 10000"/>
              <a:gd name="connsiteY15" fmla="*/ 3711 h 10000"/>
              <a:gd name="connsiteX16" fmla="*/ 1383 w 10000"/>
              <a:gd name="connsiteY16" fmla="*/ 7060 h 10000"/>
              <a:gd name="connsiteX17" fmla="*/ 5400 w 10000"/>
              <a:gd name="connsiteY17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5063 w 10000"/>
              <a:gd name="connsiteY9" fmla="*/ 4148 h 10000"/>
              <a:gd name="connsiteX10" fmla="*/ 4137 w 10000"/>
              <a:gd name="connsiteY10" fmla="*/ 4331 h 10000"/>
              <a:gd name="connsiteX11" fmla="*/ 4515 w 10000"/>
              <a:gd name="connsiteY11" fmla="*/ 3306 h 10000"/>
              <a:gd name="connsiteX12" fmla="*/ 4958 w 10000"/>
              <a:gd name="connsiteY12" fmla="*/ 663 h 10000"/>
              <a:gd name="connsiteX13" fmla="*/ 4007 w 10000"/>
              <a:gd name="connsiteY13" fmla="*/ 207 h 10000"/>
              <a:gd name="connsiteX14" fmla="*/ 838 w 10000"/>
              <a:gd name="connsiteY14" fmla="*/ 580 h 10000"/>
              <a:gd name="connsiteX15" fmla="*/ 92 w 10000"/>
              <a:gd name="connsiteY15" fmla="*/ 3711 h 10000"/>
              <a:gd name="connsiteX16" fmla="*/ 1383 w 10000"/>
              <a:gd name="connsiteY16" fmla="*/ 7060 h 10000"/>
              <a:gd name="connsiteX17" fmla="*/ 5400 w 10000"/>
              <a:gd name="connsiteY17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4137 w 10000"/>
              <a:gd name="connsiteY9" fmla="*/ 4331 h 10000"/>
              <a:gd name="connsiteX10" fmla="*/ 4515 w 10000"/>
              <a:gd name="connsiteY10" fmla="*/ 3306 h 10000"/>
              <a:gd name="connsiteX11" fmla="*/ 4958 w 10000"/>
              <a:gd name="connsiteY11" fmla="*/ 663 h 10000"/>
              <a:gd name="connsiteX12" fmla="*/ 4007 w 10000"/>
              <a:gd name="connsiteY12" fmla="*/ 207 h 10000"/>
              <a:gd name="connsiteX13" fmla="*/ 838 w 10000"/>
              <a:gd name="connsiteY13" fmla="*/ 580 h 10000"/>
              <a:gd name="connsiteX14" fmla="*/ 92 w 10000"/>
              <a:gd name="connsiteY14" fmla="*/ 3711 h 10000"/>
              <a:gd name="connsiteX15" fmla="*/ 1383 w 10000"/>
              <a:gd name="connsiteY15" fmla="*/ 7060 h 10000"/>
              <a:gd name="connsiteX16" fmla="*/ 5400 w 10000"/>
              <a:gd name="connsiteY16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4788 w 10000"/>
              <a:gd name="connsiteY9" fmla="*/ 4461 h 10000"/>
              <a:gd name="connsiteX10" fmla="*/ 4515 w 10000"/>
              <a:gd name="connsiteY10" fmla="*/ 3306 h 10000"/>
              <a:gd name="connsiteX11" fmla="*/ 4958 w 10000"/>
              <a:gd name="connsiteY11" fmla="*/ 663 h 10000"/>
              <a:gd name="connsiteX12" fmla="*/ 4007 w 10000"/>
              <a:gd name="connsiteY12" fmla="*/ 207 h 10000"/>
              <a:gd name="connsiteX13" fmla="*/ 838 w 10000"/>
              <a:gd name="connsiteY13" fmla="*/ 580 h 10000"/>
              <a:gd name="connsiteX14" fmla="*/ 92 w 10000"/>
              <a:gd name="connsiteY14" fmla="*/ 3711 h 10000"/>
              <a:gd name="connsiteX15" fmla="*/ 1383 w 10000"/>
              <a:gd name="connsiteY15" fmla="*/ 7060 h 10000"/>
              <a:gd name="connsiteX16" fmla="*/ 5400 w 10000"/>
              <a:gd name="connsiteY16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5130 w 10000"/>
              <a:gd name="connsiteY9" fmla="*/ 4383 h 10000"/>
              <a:gd name="connsiteX10" fmla="*/ 4515 w 10000"/>
              <a:gd name="connsiteY10" fmla="*/ 3306 h 10000"/>
              <a:gd name="connsiteX11" fmla="*/ 4958 w 10000"/>
              <a:gd name="connsiteY11" fmla="*/ 663 h 10000"/>
              <a:gd name="connsiteX12" fmla="*/ 4007 w 10000"/>
              <a:gd name="connsiteY12" fmla="*/ 207 h 10000"/>
              <a:gd name="connsiteX13" fmla="*/ 838 w 10000"/>
              <a:gd name="connsiteY13" fmla="*/ 580 h 10000"/>
              <a:gd name="connsiteX14" fmla="*/ 92 w 10000"/>
              <a:gd name="connsiteY14" fmla="*/ 3711 h 10000"/>
              <a:gd name="connsiteX15" fmla="*/ 1383 w 10000"/>
              <a:gd name="connsiteY15" fmla="*/ 7060 h 10000"/>
              <a:gd name="connsiteX16" fmla="*/ 5400 w 10000"/>
              <a:gd name="connsiteY16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4515 w 10000"/>
              <a:gd name="connsiteY9" fmla="*/ 3306 h 10000"/>
              <a:gd name="connsiteX10" fmla="*/ 4958 w 10000"/>
              <a:gd name="connsiteY10" fmla="*/ 663 h 10000"/>
              <a:gd name="connsiteX11" fmla="*/ 4007 w 10000"/>
              <a:gd name="connsiteY11" fmla="*/ 207 h 10000"/>
              <a:gd name="connsiteX12" fmla="*/ 838 w 10000"/>
              <a:gd name="connsiteY12" fmla="*/ 580 h 10000"/>
              <a:gd name="connsiteX13" fmla="*/ 92 w 10000"/>
              <a:gd name="connsiteY13" fmla="*/ 3711 h 10000"/>
              <a:gd name="connsiteX14" fmla="*/ 1383 w 10000"/>
              <a:gd name="connsiteY14" fmla="*/ 7060 h 10000"/>
              <a:gd name="connsiteX15" fmla="*/ 5400 w 10000"/>
              <a:gd name="connsiteY15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204 w 10000"/>
              <a:gd name="connsiteY8" fmla="*/ 4209 h 10000"/>
              <a:gd name="connsiteX9" fmla="*/ 4515 w 10000"/>
              <a:gd name="connsiteY9" fmla="*/ 3306 h 10000"/>
              <a:gd name="connsiteX10" fmla="*/ 4958 w 10000"/>
              <a:gd name="connsiteY10" fmla="*/ 663 h 10000"/>
              <a:gd name="connsiteX11" fmla="*/ 4007 w 10000"/>
              <a:gd name="connsiteY11" fmla="*/ 207 h 10000"/>
              <a:gd name="connsiteX12" fmla="*/ 838 w 10000"/>
              <a:gd name="connsiteY12" fmla="*/ 580 h 10000"/>
              <a:gd name="connsiteX13" fmla="*/ 92 w 10000"/>
              <a:gd name="connsiteY13" fmla="*/ 3711 h 10000"/>
              <a:gd name="connsiteX14" fmla="*/ 1383 w 10000"/>
              <a:gd name="connsiteY14" fmla="*/ 7060 h 10000"/>
              <a:gd name="connsiteX15" fmla="*/ 5400 w 10000"/>
              <a:gd name="connsiteY15" fmla="*/ 10000 h 10000"/>
              <a:gd name="connsiteX0" fmla="*/ 10000 w 10000"/>
              <a:gd name="connsiteY0" fmla="*/ 2662 h 10175"/>
              <a:gd name="connsiteX1" fmla="*/ 6908 w 10000"/>
              <a:gd name="connsiteY1" fmla="*/ 4990 h 10175"/>
              <a:gd name="connsiteX2" fmla="*/ 5333 w 10000"/>
              <a:gd name="connsiteY2" fmla="*/ 6043 h 10175"/>
              <a:gd name="connsiteX3" fmla="*/ 4652 w 10000"/>
              <a:gd name="connsiteY3" fmla="*/ 5884 h 10175"/>
              <a:gd name="connsiteX4" fmla="*/ 4376 w 10000"/>
              <a:gd name="connsiteY4" fmla="*/ 5562 h 10175"/>
              <a:gd name="connsiteX5" fmla="*/ 4587 w 10000"/>
              <a:gd name="connsiteY5" fmla="*/ 5141 h 10175"/>
              <a:gd name="connsiteX6" fmla="*/ 5627 w 10000"/>
              <a:gd name="connsiteY6" fmla="*/ 4418 h 10175"/>
              <a:gd name="connsiteX7" fmla="*/ 6368 w 10000"/>
              <a:gd name="connsiteY7" fmla="*/ 2699 h 10175"/>
              <a:gd name="connsiteX8" fmla="*/ 5204 w 10000"/>
              <a:gd name="connsiteY8" fmla="*/ 4384 h 10175"/>
              <a:gd name="connsiteX9" fmla="*/ 6160 w 10000"/>
              <a:gd name="connsiteY9" fmla="*/ 620 h 10175"/>
              <a:gd name="connsiteX10" fmla="*/ 4958 w 10000"/>
              <a:gd name="connsiteY10" fmla="*/ 838 h 10175"/>
              <a:gd name="connsiteX11" fmla="*/ 4007 w 10000"/>
              <a:gd name="connsiteY11" fmla="*/ 382 h 10175"/>
              <a:gd name="connsiteX12" fmla="*/ 838 w 10000"/>
              <a:gd name="connsiteY12" fmla="*/ 755 h 10175"/>
              <a:gd name="connsiteX13" fmla="*/ 92 w 10000"/>
              <a:gd name="connsiteY13" fmla="*/ 3886 h 10175"/>
              <a:gd name="connsiteX14" fmla="*/ 1383 w 10000"/>
              <a:gd name="connsiteY14" fmla="*/ 7235 h 10175"/>
              <a:gd name="connsiteX15" fmla="*/ 5400 w 10000"/>
              <a:gd name="connsiteY15" fmla="*/ 10175 h 10175"/>
              <a:gd name="connsiteX0" fmla="*/ 10000 w 10000"/>
              <a:gd name="connsiteY0" fmla="*/ 2709 h 10222"/>
              <a:gd name="connsiteX1" fmla="*/ 6908 w 10000"/>
              <a:gd name="connsiteY1" fmla="*/ 5037 h 10222"/>
              <a:gd name="connsiteX2" fmla="*/ 5333 w 10000"/>
              <a:gd name="connsiteY2" fmla="*/ 6090 h 10222"/>
              <a:gd name="connsiteX3" fmla="*/ 4652 w 10000"/>
              <a:gd name="connsiteY3" fmla="*/ 5931 h 10222"/>
              <a:gd name="connsiteX4" fmla="*/ 4376 w 10000"/>
              <a:gd name="connsiteY4" fmla="*/ 5609 h 10222"/>
              <a:gd name="connsiteX5" fmla="*/ 4587 w 10000"/>
              <a:gd name="connsiteY5" fmla="*/ 5188 h 10222"/>
              <a:gd name="connsiteX6" fmla="*/ 5627 w 10000"/>
              <a:gd name="connsiteY6" fmla="*/ 4465 h 10222"/>
              <a:gd name="connsiteX7" fmla="*/ 6368 w 10000"/>
              <a:gd name="connsiteY7" fmla="*/ 2746 h 10222"/>
              <a:gd name="connsiteX8" fmla="*/ 5204 w 10000"/>
              <a:gd name="connsiteY8" fmla="*/ 4431 h 10222"/>
              <a:gd name="connsiteX9" fmla="*/ 6160 w 10000"/>
              <a:gd name="connsiteY9" fmla="*/ 667 h 10222"/>
              <a:gd name="connsiteX10" fmla="*/ 4007 w 10000"/>
              <a:gd name="connsiteY10" fmla="*/ 429 h 10222"/>
              <a:gd name="connsiteX11" fmla="*/ 838 w 10000"/>
              <a:gd name="connsiteY11" fmla="*/ 802 h 10222"/>
              <a:gd name="connsiteX12" fmla="*/ 92 w 10000"/>
              <a:gd name="connsiteY12" fmla="*/ 3933 h 10222"/>
              <a:gd name="connsiteX13" fmla="*/ 1383 w 10000"/>
              <a:gd name="connsiteY13" fmla="*/ 7282 h 10222"/>
              <a:gd name="connsiteX14" fmla="*/ 5400 w 10000"/>
              <a:gd name="connsiteY14" fmla="*/ 10222 h 10222"/>
              <a:gd name="connsiteX0" fmla="*/ 10000 w 10000"/>
              <a:gd name="connsiteY0" fmla="*/ 2553 h 10066"/>
              <a:gd name="connsiteX1" fmla="*/ 6908 w 10000"/>
              <a:gd name="connsiteY1" fmla="*/ 4881 h 10066"/>
              <a:gd name="connsiteX2" fmla="*/ 5333 w 10000"/>
              <a:gd name="connsiteY2" fmla="*/ 5934 h 10066"/>
              <a:gd name="connsiteX3" fmla="*/ 4652 w 10000"/>
              <a:gd name="connsiteY3" fmla="*/ 5775 h 10066"/>
              <a:gd name="connsiteX4" fmla="*/ 4376 w 10000"/>
              <a:gd name="connsiteY4" fmla="*/ 5453 h 10066"/>
              <a:gd name="connsiteX5" fmla="*/ 4587 w 10000"/>
              <a:gd name="connsiteY5" fmla="*/ 5032 h 10066"/>
              <a:gd name="connsiteX6" fmla="*/ 5627 w 10000"/>
              <a:gd name="connsiteY6" fmla="*/ 4309 h 10066"/>
              <a:gd name="connsiteX7" fmla="*/ 6368 w 10000"/>
              <a:gd name="connsiteY7" fmla="*/ 2590 h 10066"/>
              <a:gd name="connsiteX8" fmla="*/ 5204 w 10000"/>
              <a:gd name="connsiteY8" fmla="*/ 4275 h 10066"/>
              <a:gd name="connsiteX9" fmla="*/ 6225 w 10000"/>
              <a:gd name="connsiteY9" fmla="*/ 667 h 10066"/>
              <a:gd name="connsiteX10" fmla="*/ 4007 w 10000"/>
              <a:gd name="connsiteY10" fmla="*/ 273 h 10066"/>
              <a:gd name="connsiteX11" fmla="*/ 838 w 10000"/>
              <a:gd name="connsiteY11" fmla="*/ 646 h 10066"/>
              <a:gd name="connsiteX12" fmla="*/ 92 w 10000"/>
              <a:gd name="connsiteY12" fmla="*/ 3777 h 10066"/>
              <a:gd name="connsiteX13" fmla="*/ 1383 w 10000"/>
              <a:gd name="connsiteY13" fmla="*/ 7126 h 10066"/>
              <a:gd name="connsiteX14" fmla="*/ 5400 w 10000"/>
              <a:gd name="connsiteY14" fmla="*/ 10066 h 10066"/>
              <a:gd name="connsiteX0" fmla="*/ 10000 w 10000"/>
              <a:gd name="connsiteY0" fmla="*/ 2491 h 10004"/>
              <a:gd name="connsiteX1" fmla="*/ 6908 w 10000"/>
              <a:gd name="connsiteY1" fmla="*/ 4819 h 10004"/>
              <a:gd name="connsiteX2" fmla="*/ 5333 w 10000"/>
              <a:gd name="connsiteY2" fmla="*/ 5872 h 10004"/>
              <a:gd name="connsiteX3" fmla="*/ 4652 w 10000"/>
              <a:gd name="connsiteY3" fmla="*/ 5713 h 10004"/>
              <a:gd name="connsiteX4" fmla="*/ 4376 w 10000"/>
              <a:gd name="connsiteY4" fmla="*/ 5391 h 10004"/>
              <a:gd name="connsiteX5" fmla="*/ 4587 w 10000"/>
              <a:gd name="connsiteY5" fmla="*/ 4970 h 10004"/>
              <a:gd name="connsiteX6" fmla="*/ 5627 w 10000"/>
              <a:gd name="connsiteY6" fmla="*/ 4247 h 10004"/>
              <a:gd name="connsiteX7" fmla="*/ 6368 w 10000"/>
              <a:gd name="connsiteY7" fmla="*/ 2528 h 10004"/>
              <a:gd name="connsiteX8" fmla="*/ 5204 w 10000"/>
              <a:gd name="connsiteY8" fmla="*/ 4213 h 10004"/>
              <a:gd name="connsiteX9" fmla="*/ 6225 w 10000"/>
              <a:gd name="connsiteY9" fmla="*/ 605 h 10004"/>
              <a:gd name="connsiteX10" fmla="*/ 838 w 10000"/>
              <a:gd name="connsiteY10" fmla="*/ 584 h 10004"/>
              <a:gd name="connsiteX11" fmla="*/ 92 w 10000"/>
              <a:gd name="connsiteY11" fmla="*/ 3715 h 10004"/>
              <a:gd name="connsiteX12" fmla="*/ 1383 w 10000"/>
              <a:gd name="connsiteY12" fmla="*/ 7064 h 10004"/>
              <a:gd name="connsiteX13" fmla="*/ 5400 w 10000"/>
              <a:gd name="connsiteY13" fmla="*/ 10004 h 10004"/>
              <a:gd name="connsiteX0" fmla="*/ 10000 w 10000"/>
              <a:gd name="connsiteY0" fmla="*/ 2495 h 10008"/>
              <a:gd name="connsiteX1" fmla="*/ 6908 w 10000"/>
              <a:gd name="connsiteY1" fmla="*/ 4823 h 10008"/>
              <a:gd name="connsiteX2" fmla="*/ 5333 w 10000"/>
              <a:gd name="connsiteY2" fmla="*/ 5876 h 10008"/>
              <a:gd name="connsiteX3" fmla="*/ 4652 w 10000"/>
              <a:gd name="connsiteY3" fmla="*/ 5717 h 10008"/>
              <a:gd name="connsiteX4" fmla="*/ 4376 w 10000"/>
              <a:gd name="connsiteY4" fmla="*/ 5395 h 10008"/>
              <a:gd name="connsiteX5" fmla="*/ 4587 w 10000"/>
              <a:gd name="connsiteY5" fmla="*/ 4974 h 10008"/>
              <a:gd name="connsiteX6" fmla="*/ 5627 w 10000"/>
              <a:gd name="connsiteY6" fmla="*/ 4251 h 10008"/>
              <a:gd name="connsiteX7" fmla="*/ 6368 w 10000"/>
              <a:gd name="connsiteY7" fmla="*/ 2532 h 10008"/>
              <a:gd name="connsiteX8" fmla="*/ 5204 w 10000"/>
              <a:gd name="connsiteY8" fmla="*/ 4217 h 10008"/>
              <a:gd name="connsiteX9" fmla="*/ 6225 w 10000"/>
              <a:gd name="connsiteY9" fmla="*/ 609 h 10008"/>
              <a:gd name="connsiteX10" fmla="*/ 838 w 10000"/>
              <a:gd name="connsiteY10" fmla="*/ 588 h 10008"/>
              <a:gd name="connsiteX11" fmla="*/ 92 w 10000"/>
              <a:gd name="connsiteY11" fmla="*/ 3719 h 10008"/>
              <a:gd name="connsiteX12" fmla="*/ 1383 w 10000"/>
              <a:gd name="connsiteY12" fmla="*/ 7068 h 10008"/>
              <a:gd name="connsiteX13" fmla="*/ 5400 w 10000"/>
              <a:gd name="connsiteY13" fmla="*/ 10008 h 10008"/>
              <a:gd name="connsiteX0" fmla="*/ 10000 w 10000"/>
              <a:gd name="connsiteY0" fmla="*/ 2495 h 10008"/>
              <a:gd name="connsiteX1" fmla="*/ 6908 w 10000"/>
              <a:gd name="connsiteY1" fmla="*/ 4823 h 10008"/>
              <a:gd name="connsiteX2" fmla="*/ 5333 w 10000"/>
              <a:gd name="connsiteY2" fmla="*/ 5876 h 10008"/>
              <a:gd name="connsiteX3" fmla="*/ 4652 w 10000"/>
              <a:gd name="connsiteY3" fmla="*/ 5717 h 10008"/>
              <a:gd name="connsiteX4" fmla="*/ 4376 w 10000"/>
              <a:gd name="connsiteY4" fmla="*/ 5395 h 10008"/>
              <a:gd name="connsiteX5" fmla="*/ 4587 w 10000"/>
              <a:gd name="connsiteY5" fmla="*/ 4974 h 10008"/>
              <a:gd name="connsiteX6" fmla="*/ 5627 w 10000"/>
              <a:gd name="connsiteY6" fmla="*/ 4251 h 10008"/>
              <a:gd name="connsiteX7" fmla="*/ 6368 w 10000"/>
              <a:gd name="connsiteY7" fmla="*/ 2532 h 10008"/>
              <a:gd name="connsiteX8" fmla="*/ 5204 w 10000"/>
              <a:gd name="connsiteY8" fmla="*/ 4217 h 10008"/>
              <a:gd name="connsiteX9" fmla="*/ 6225 w 10000"/>
              <a:gd name="connsiteY9" fmla="*/ 609 h 10008"/>
              <a:gd name="connsiteX10" fmla="*/ 838 w 10000"/>
              <a:gd name="connsiteY10" fmla="*/ 588 h 10008"/>
              <a:gd name="connsiteX11" fmla="*/ 92 w 10000"/>
              <a:gd name="connsiteY11" fmla="*/ 3719 h 10008"/>
              <a:gd name="connsiteX12" fmla="*/ 1383 w 10000"/>
              <a:gd name="connsiteY12" fmla="*/ 7068 h 10008"/>
              <a:gd name="connsiteX13" fmla="*/ 5400 w 10000"/>
              <a:gd name="connsiteY13" fmla="*/ 10008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8">
                <a:moveTo>
                  <a:pt x="10000" y="2495"/>
                </a:moveTo>
                <a:lnTo>
                  <a:pt x="6908" y="4823"/>
                </a:lnTo>
                <a:cubicBezTo>
                  <a:pt x="6129" y="5387"/>
                  <a:pt x="5709" y="5729"/>
                  <a:pt x="5333" y="5876"/>
                </a:cubicBezTo>
                <a:cubicBezTo>
                  <a:pt x="4958" y="6023"/>
                  <a:pt x="4811" y="5797"/>
                  <a:pt x="4652" y="5717"/>
                </a:cubicBezTo>
                <a:cubicBezTo>
                  <a:pt x="4493" y="5638"/>
                  <a:pt x="4386" y="5519"/>
                  <a:pt x="4376" y="5395"/>
                </a:cubicBezTo>
                <a:cubicBezTo>
                  <a:pt x="4366" y="5272"/>
                  <a:pt x="4379" y="5165"/>
                  <a:pt x="4587" y="4974"/>
                </a:cubicBezTo>
                <a:cubicBezTo>
                  <a:pt x="4795" y="4783"/>
                  <a:pt x="5330" y="4658"/>
                  <a:pt x="5627" y="4251"/>
                </a:cubicBezTo>
                <a:cubicBezTo>
                  <a:pt x="5924" y="3844"/>
                  <a:pt x="6438" y="2538"/>
                  <a:pt x="6368" y="2532"/>
                </a:cubicBezTo>
                <a:cubicBezTo>
                  <a:pt x="6298" y="2526"/>
                  <a:pt x="5228" y="4537"/>
                  <a:pt x="5204" y="4217"/>
                </a:cubicBezTo>
                <a:cubicBezTo>
                  <a:pt x="5180" y="3897"/>
                  <a:pt x="6953" y="1214"/>
                  <a:pt x="6225" y="609"/>
                </a:cubicBezTo>
                <a:cubicBezTo>
                  <a:pt x="5497" y="4"/>
                  <a:pt x="1489" y="0"/>
                  <a:pt x="838" y="588"/>
                </a:cubicBezTo>
                <a:cubicBezTo>
                  <a:pt x="187" y="1176"/>
                  <a:pt x="0" y="2638"/>
                  <a:pt x="92" y="3719"/>
                </a:cubicBezTo>
                <a:cubicBezTo>
                  <a:pt x="182" y="4795"/>
                  <a:pt x="500" y="6019"/>
                  <a:pt x="1383" y="7068"/>
                </a:cubicBezTo>
                <a:cubicBezTo>
                  <a:pt x="2269" y="8117"/>
                  <a:pt x="4565" y="9392"/>
                  <a:pt x="5400" y="10008"/>
                </a:cubicBez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3" name="Picture 2" descr="Eaglefull_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882" y="3918373"/>
            <a:ext cx="889288" cy="87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Grafik 61" descr="M42 Orionnebel HST.jpg"/>
          <p:cNvPicPr>
            <a:picLocks noChangeAspect="1"/>
          </p:cNvPicPr>
          <p:nvPr/>
        </p:nvPicPr>
        <p:blipFill>
          <a:blip r:embed="rId3" cstate="print"/>
          <a:srcRect l="15245" r="11521" b="11893"/>
          <a:stretch>
            <a:fillRect/>
          </a:stretch>
        </p:blipFill>
        <p:spPr>
          <a:xfrm>
            <a:off x="7938655" y="3301141"/>
            <a:ext cx="1061315" cy="1021476"/>
          </a:xfrm>
          <a:prstGeom prst="rect">
            <a:avLst/>
          </a:prstGeom>
        </p:spPr>
      </p:pic>
      <p:sp>
        <p:nvSpPr>
          <p:cNvPr id="110" name="Text Box 4"/>
          <p:cNvSpPr txBox="1">
            <a:spLocks noChangeArrowheads="1"/>
          </p:cNvSpPr>
          <p:nvPr/>
        </p:nvSpPr>
        <p:spPr bwMode="auto">
          <a:xfrm>
            <a:off x="131473" y="3684298"/>
            <a:ext cx="219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Leuchtkraft</a:t>
            </a:r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 flipV="1">
            <a:off x="1447510" y="1569748"/>
            <a:ext cx="0" cy="4930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Line 6"/>
          <p:cNvSpPr>
            <a:spLocks noChangeShapeType="1"/>
          </p:cNvSpPr>
          <p:nvPr/>
        </p:nvSpPr>
        <p:spPr bwMode="auto">
          <a:xfrm flipH="1">
            <a:off x="548985" y="6183023"/>
            <a:ext cx="74517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3546185" y="6138573"/>
            <a:ext cx="264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Temperatur</a:t>
            </a: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3274723" y="4844760"/>
            <a:ext cx="2327275" cy="11191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Freeform 10"/>
          <p:cNvSpPr>
            <a:spLocks/>
          </p:cNvSpPr>
          <p:nvPr/>
        </p:nvSpPr>
        <p:spPr bwMode="auto">
          <a:xfrm>
            <a:off x="4924135" y="2874673"/>
            <a:ext cx="398463" cy="1016000"/>
          </a:xfrm>
          <a:custGeom>
            <a:avLst/>
            <a:gdLst>
              <a:gd name="T0" fmla="*/ 14288 w 251"/>
              <a:gd name="T1" fmla="*/ 787400 h 640"/>
              <a:gd name="T2" fmla="*/ 398463 w 251"/>
              <a:gd name="T3" fmla="*/ 0 h 640"/>
              <a:gd name="T4" fmla="*/ 354013 w 251"/>
              <a:gd name="T5" fmla="*/ 533400 h 640"/>
              <a:gd name="T6" fmla="*/ 0 w 251"/>
              <a:gd name="T7" fmla="*/ 1016000 h 640"/>
              <a:gd name="T8" fmla="*/ 14288 w 251"/>
              <a:gd name="T9" fmla="*/ 78740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640"/>
              <a:gd name="T17" fmla="*/ 251 w 251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640">
                <a:moveTo>
                  <a:pt x="9" y="496"/>
                </a:moveTo>
                <a:lnTo>
                  <a:pt x="251" y="0"/>
                </a:lnTo>
                <a:lnTo>
                  <a:pt x="223" y="336"/>
                </a:lnTo>
                <a:lnTo>
                  <a:pt x="0" y="640"/>
                </a:lnTo>
                <a:lnTo>
                  <a:pt x="9" y="4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Rectangle 12"/>
          <p:cNvSpPr>
            <a:spLocks noChangeArrowheads="1"/>
          </p:cNvSpPr>
          <p:nvPr/>
        </p:nvSpPr>
        <p:spPr bwMode="auto">
          <a:xfrm>
            <a:off x="4398673" y="1842798"/>
            <a:ext cx="728662" cy="279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Rectangle 13"/>
          <p:cNvSpPr>
            <a:spLocks noChangeArrowheads="1"/>
          </p:cNvSpPr>
          <p:nvPr/>
        </p:nvSpPr>
        <p:spPr bwMode="auto">
          <a:xfrm>
            <a:off x="3262023" y="1830098"/>
            <a:ext cx="1133475" cy="3286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Freeform 15"/>
          <p:cNvSpPr>
            <a:spLocks/>
          </p:cNvSpPr>
          <p:nvPr/>
        </p:nvSpPr>
        <p:spPr bwMode="auto">
          <a:xfrm>
            <a:off x="1899371" y="2095210"/>
            <a:ext cx="1403350" cy="2935288"/>
          </a:xfrm>
          <a:custGeom>
            <a:avLst/>
            <a:gdLst>
              <a:gd name="T0" fmla="*/ 688975 w 884"/>
              <a:gd name="T1" fmla="*/ 217488 h 1849"/>
              <a:gd name="T2" fmla="*/ 523875 w 884"/>
              <a:gd name="T3" fmla="*/ 557213 h 1849"/>
              <a:gd name="T4" fmla="*/ 401637 w 884"/>
              <a:gd name="T5" fmla="*/ 1384300 h 1849"/>
              <a:gd name="T6" fmla="*/ 776287 w 884"/>
              <a:gd name="T7" fmla="*/ 2246313 h 1849"/>
              <a:gd name="T8" fmla="*/ 1403350 w 884"/>
              <a:gd name="T9" fmla="*/ 2770188 h 1849"/>
              <a:gd name="T10" fmla="*/ 1393825 w 884"/>
              <a:gd name="T11" fmla="*/ 2935288 h 1849"/>
              <a:gd name="T12" fmla="*/ 1019175 w 884"/>
              <a:gd name="T13" fmla="*/ 2752726 h 1849"/>
              <a:gd name="T14" fmla="*/ 304800 w 884"/>
              <a:gd name="T15" fmla="*/ 2098676 h 1849"/>
              <a:gd name="T16" fmla="*/ 0 w 884"/>
              <a:gd name="T17" fmla="*/ 896938 h 1849"/>
              <a:gd name="T18" fmla="*/ 444500 w 884"/>
              <a:gd name="T19" fmla="*/ 0 h 18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4"/>
              <a:gd name="T31" fmla="*/ 0 h 1849"/>
              <a:gd name="T32" fmla="*/ 884 w 884"/>
              <a:gd name="T33" fmla="*/ 1849 h 18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4" h="1849">
                <a:moveTo>
                  <a:pt x="434" y="137"/>
                </a:moveTo>
                <a:lnTo>
                  <a:pt x="330" y="351"/>
                </a:lnTo>
                <a:lnTo>
                  <a:pt x="253" y="872"/>
                </a:lnTo>
                <a:lnTo>
                  <a:pt x="489" y="1415"/>
                </a:lnTo>
                <a:lnTo>
                  <a:pt x="884" y="1745"/>
                </a:lnTo>
                <a:lnTo>
                  <a:pt x="878" y="1849"/>
                </a:lnTo>
                <a:lnTo>
                  <a:pt x="642" y="1734"/>
                </a:lnTo>
                <a:lnTo>
                  <a:pt x="192" y="1322"/>
                </a:lnTo>
                <a:lnTo>
                  <a:pt x="0" y="565"/>
                </a:lnTo>
                <a:lnTo>
                  <a:pt x="280" y="0"/>
                </a:ln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Freeform 17"/>
          <p:cNvSpPr>
            <a:spLocks/>
          </p:cNvSpPr>
          <p:nvPr/>
        </p:nvSpPr>
        <p:spPr bwMode="auto">
          <a:xfrm>
            <a:off x="2598448" y="2838160"/>
            <a:ext cx="4187825" cy="2493963"/>
          </a:xfrm>
          <a:custGeom>
            <a:avLst/>
            <a:gdLst>
              <a:gd name="T0" fmla="*/ 4187825 w 2276"/>
              <a:gd name="T1" fmla="*/ 2493963 h 2340"/>
              <a:gd name="T2" fmla="*/ 3146388 w 2276"/>
              <a:gd name="T3" fmla="*/ 1589102 h 2340"/>
              <a:gd name="T4" fmla="*/ 1703834 w 2276"/>
              <a:gd name="T5" fmla="*/ 1164915 h 2340"/>
              <a:gd name="T6" fmla="*/ 0 w 2276"/>
              <a:gd name="T7" fmla="*/ 0 h 2340"/>
              <a:gd name="T8" fmla="*/ 0 60000 65536"/>
              <a:gd name="T9" fmla="*/ 0 60000 65536"/>
              <a:gd name="T10" fmla="*/ 0 60000 65536"/>
              <a:gd name="T11" fmla="*/ 0 60000 65536"/>
              <a:gd name="T12" fmla="*/ 0 w 2276"/>
              <a:gd name="T13" fmla="*/ 0 h 2340"/>
              <a:gd name="T14" fmla="*/ 2276 w 2276"/>
              <a:gd name="T15" fmla="*/ 2340 h 2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6" h="2340">
                <a:moveTo>
                  <a:pt x="2276" y="2340"/>
                </a:moveTo>
                <a:cubicBezTo>
                  <a:pt x="2105" y="2019"/>
                  <a:pt x="1935" y="1699"/>
                  <a:pt x="1710" y="1491"/>
                </a:cubicBezTo>
                <a:cubicBezTo>
                  <a:pt x="1485" y="1283"/>
                  <a:pt x="1211" y="1341"/>
                  <a:pt x="926" y="1093"/>
                </a:cubicBezTo>
                <a:cubicBezTo>
                  <a:pt x="641" y="845"/>
                  <a:pt x="320" y="422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Freeform 18"/>
          <p:cNvSpPr>
            <a:spLocks/>
          </p:cNvSpPr>
          <p:nvPr/>
        </p:nvSpPr>
        <p:spPr bwMode="auto">
          <a:xfrm>
            <a:off x="2401598" y="1868198"/>
            <a:ext cx="852487" cy="427037"/>
          </a:xfrm>
          <a:custGeom>
            <a:avLst/>
            <a:gdLst>
              <a:gd name="T0" fmla="*/ 852487 w 526"/>
              <a:gd name="T1" fmla="*/ 236537 h 269"/>
              <a:gd name="T2" fmla="*/ 844384 w 526"/>
              <a:gd name="T3" fmla="*/ 0 h 269"/>
              <a:gd name="T4" fmla="*/ 0 w 526"/>
              <a:gd name="T5" fmla="*/ 287337 h 269"/>
              <a:gd name="T6" fmla="*/ 132897 w 526"/>
              <a:gd name="T7" fmla="*/ 427037 h 269"/>
              <a:gd name="T8" fmla="*/ 852487 w 526"/>
              <a:gd name="T9" fmla="*/ 23653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6"/>
              <a:gd name="T16" fmla="*/ 0 h 269"/>
              <a:gd name="T17" fmla="*/ 526 w 52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6" h="269">
                <a:moveTo>
                  <a:pt x="526" y="149"/>
                </a:moveTo>
                <a:lnTo>
                  <a:pt x="521" y="0"/>
                </a:lnTo>
                <a:lnTo>
                  <a:pt x="0" y="181"/>
                </a:lnTo>
                <a:lnTo>
                  <a:pt x="82" y="269"/>
                </a:lnTo>
                <a:lnTo>
                  <a:pt x="526" y="14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32"/>
          <p:cNvSpPr>
            <a:spLocks noChangeAspect="1" noChangeArrowheads="1"/>
          </p:cNvSpPr>
          <p:nvPr/>
        </p:nvSpPr>
        <p:spPr bwMode="auto">
          <a:xfrm>
            <a:off x="5965825" y="4271963"/>
            <a:ext cx="74613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33"/>
          <p:cNvSpPr>
            <a:spLocks noChangeAspect="1" noChangeArrowheads="1"/>
          </p:cNvSpPr>
          <p:nvPr/>
        </p:nvSpPr>
        <p:spPr bwMode="auto">
          <a:xfrm>
            <a:off x="5619750" y="3965575"/>
            <a:ext cx="150813" cy="153988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val 34"/>
          <p:cNvSpPr>
            <a:spLocks noChangeAspect="1" noChangeArrowheads="1"/>
          </p:cNvSpPr>
          <p:nvPr/>
        </p:nvSpPr>
        <p:spPr bwMode="auto">
          <a:xfrm>
            <a:off x="5776913" y="4200525"/>
            <a:ext cx="123825" cy="1270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6553200" y="4970463"/>
            <a:ext cx="88900" cy="88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672263" y="4824413"/>
            <a:ext cx="185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Brauner Zwerg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417090" y="4392613"/>
            <a:ext cx="160222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 Kontraktion</a:t>
            </a: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7311736" y="2890261"/>
            <a:ext cx="2386013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</a:rPr>
              <a:t>1 Interstellare Wolke</a:t>
            </a: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4562475" y="4271963"/>
            <a:ext cx="120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23"/>
                </a:solidFill>
                <a:effectLst/>
                <a:uLnTx/>
                <a:uFillTx/>
              </a:rPr>
              <a:t>3 Sonne</a:t>
            </a:r>
          </a:p>
        </p:txBody>
      </p:sp>
      <p:sp>
        <p:nvSpPr>
          <p:cNvPr id="39" name="Freihandform 38"/>
          <p:cNvSpPr/>
          <p:nvPr/>
        </p:nvSpPr>
        <p:spPr bwMode="auto">
          <a:xfrm>
            <a:off x="4806766" y="2838450"/>
            <a:ext cx="1487396" cy="1384025"/>
          </a:xfrm>
          <a:custGeom>
            <a:avLst/>
            <a:gdLst>
              <a:gd name="connsiteX0" fmla="*/ 241484 w 1487396"/>
              <a:gd name="connsiteY0" fmla="*/ 1271588 h 1384025"/>
              <a:gd name="connsiteX1" fmla="*/ 231959 w 1487396"/>
              <a:gd name="connsiteY1" fmla="*/ 1257300 h 1384025"/>
              <a:gd name="connsiteX2" fmla="*/ 231959 w 1487396"/>
              <a:gd name="connsiteY2" fmla="*/ 1171575 h 1384025"/>
              <a:gd name="connsiteX3" fmla="*/ 260534 w 1487396"/>
              <a:gd name="connsiteY3" fmla="*/ 1157288 h 1384025"/>
              <a:gd name="connsiteX4" fmla="*/ 289109 w 1487396"/>
              <a:gd name="connsiteY4" fmla="*/ 1133475 h 1384025"/>
              <a:gd name="connsiteX5" fmla="*/ 308159 w 1487396"/>
              <a:gd name="connsiteY5" fmla="*/ 1119188 h 1384025"/>
              <a:gd name="connsiteX6" fmla="*/ 351022 w 1487396"/>
              <a:gd name="connsiteY6" fmla="*/ 1081088 h 1384025"/>
              <a:gd name="connsiteX7" fmla="*/ 384359 w 1487396"/>
              <a:gd name="connsiteY7" fmla="*/ 1071563 h 1384025"/>
              <a:gd name="connsiteX8" fmla="*/ 398647 w 1487396"/>
              <a:gd name="connsiteY8" fmla="*/ 1062038 h 1384025"/>
              <a:gd name="connsiteX9" fmla="*/ 455797 w 1487396"/>
              <a:gd name="connsiteY9" fmla="*/ 1052513 h 1384025"/>
              <a:gd name="connsiteX10" fmla="*/ 484372 w 1487396"/>
              <a:gd name="connsiteY10" fmla="*/ 1047750 h 1384025"/>
              <a:gd name="connsiteX11" fmla="*/ 498659 w 1487396"/>
              <a:gd name="connsiteY11" fmla="*/ 1042988 h 1384025"/>
              <a:gd name="connsiteX12" fmla="*/ 517709 w 1487396"/>
              <a:gd name="connsiteY12" fmla="*/ 1038225 h 1384025"/>
              <a:gd name="connsiteX13" fmla="*/ 546284 w 1487396"/>
              <a:gd name="connsiteY13" fmla="*/ 1033463 h 1384025"/>
              <a:gd name="connsiteX14" fmla="*/ 574859 w 1487396"/>
              <a:gd name="connsiteY14" fmla="*/ 1023938 h 1384025"/>
              <a:gd name="connsiteX15" fmla="*/ 617722 w 1487396"/>
              <a:gd name="connsiteY15" fmla="*/ 1014413 h 1384025"/>
              <a:gd name="connsiteX16" fmla="*/ 660584 w 1487396"/>
              <a:gd name="connsiteY16" fmla="*/ 995363 h 1384025"/>
              <a:gd name="connsiteX17" fmla="*/ 698684 w 1487396"/>
              <a:gd name="connsiteY17" fmla="*/ 981075 h 1384025"/>
              <a:gd name="connsiteX18" fmla="*/ 755834 w 1487396"/>
              <a:gd name="connsiteY18" fmla="*/ 976313 h 1384025"/>
              <a:gd name="connsiteX19" fmla="*/ 789172 w 1487396"/>
              <a:gd name="connsiteY19" fmla="*/ 971550 h 1384025"/>
              <a:gd name="connsiteX20" fmla="*/ 803459 w 1487396"/>
              <a:gd name="connsiteY20" fmla="*/ 962025 h 1384025"/>
              <a:gd name="connsiteX21" fmla="*/ 817747 w 1487396"/>
              <a:gd name="connsiteY21" fmla="*/ 947738 h 1384025"/>
              <a:gd name="connsiteX22" fmla="*/ 855847 w 1487396"/>
              <a:gd name="connsiteY22" fmla="*/ 933450 h 1384025"/>
              <a:gd name="connsiteX23" fmla="*/ 898709 w 1487396"/>
              <a:gd name="connsiteY23" fmla="*/ 904875 h 1384025"/>
              <a:gd name="connsiteX24" fmla="*/ 912997 w 1487396"/>
              <a:gd name="connsiteY24" fmla="*/ 895350 h 1384025"/>
              <a:gd name="connsiteX25" fmla="*/ 941572 w 1487396"/>
              <a:gd name="connsiteY25" fmla="*/ 866775 h 1384025"/>
              <a:gd name="connsiteX26" fmla="*/ 951097 w 1487396"/>
              <a:gd name="connsiteY26" fmla="*/ 852488 h 1384025"/>
              <a:gd name="connsiteX27" fmla="*/ 965384 w 1487396"/>
              <a:gd name="connsiteY27" fmla="*/ 847725 h 1384025"/>
              <a:gd name="connsiteX28" fmla="*/ 984434 w 1487396"/>
              <a:gd name="connsiteY28" fmla="*/ 819150 h 1384025"/>
              <a:gd name="connsiteX29" fmla="*/ 989197 w 1487396"/>
              <a:gd name="connsiteY29" fmla="*/ 804863 h 1384025"/>
              <a:gd name="connsiteX30" fmla="*/ 1017772 w 1487396"/>
              <a:gd name="connsiteY30" fmla="*/ 785813 h 1384025"/>
              <a:gd name="connsiteX31" fmla="*/ 1051109 w 1487396"/>
              <a:gd name="connsiteY31" fmla="*/ 747713 h 1384025"/>
              <a:gd name="connsiteX32" fmla="*/ 1079684 w 1487396"/>
              <a:gd name="connsiteY32" fmla="*/ 728663 h 1384025"/>
              <a:gd name="connsiteX33" fmla="*/ 1084447 w 1487396"/>
              <a:gd name="connsiteY33" fmla="*/ 714375 h 1384025"/>
              <a:gd name="connsiteX34" fmla="*/ 1117784 w 1487396"/>
              <a:gd name="connsiteY34" fmla="*/ 671513 h 1384025"/>
              <a:gd name="connsiteX35" fmla="*/ 1132072 w 1487396"/>
              <a:gd name="connsiteY35" fmla="*/ 642938 h 1384025"/>
              <a:gd name="connsiteX36" fmla="*/ 1146359 w 1487396"/>
              <a:gd name="connsiteY36" fmla="*/ 628650 h 1384025"/>
              <a:gd name="connsiteX37" fmla="*/ 1155884 w 1487396"/>
              <a:gd name="connsiteY37" fmla="*/ 614363 h 1384025"/>
              <a:gd name="connsiteX38" fmla="*/ 1160647 w 1487396"/>
              <a:gd name="connsiteY38" fmla="*/ 600075 h 1384025"/>
              <a:gd name="connsiteX39" fmla="*/ 1174934 w 1487396"/>
              <a:gd name="connsiteY39" fmla="*/ 590550 h 1384025"/>
              <a:gd name="connsiteX40" fmla="*/ 1189222 w 1487396"/>
              <a:gd name="connsiteY40" fmla="*/ 561975 h 1384025"/>
              <a:gd name="connsiteX41" fmla="*/ 1203509 w 1487396"/>
              <a:gd name="connsiteY41" fmla="*/ 552450 h 1384025"/>
              <a:gd name="connsiteX42" fmla="*/ 1213034 w 1487396"/>
              <a:gd name="connsiteY42" fmla="*/ 538163 h 1384025"/>
              <a:gd name="connsiteX43" fmla="*/ 1227322 w 1487396"/>
              <a:gd name="connsiteY43" fmla="*/ 528638 h 1384025"/>
              <a:gd name="connsiteX44" fmla="*/ 1241609 w 1487396"/>
              <a:gd name="connsiteY44" fmla="*/ 514350 h 1384025"/>
              <a:gd name="connsiteX45" fmla="*/ 1265422 w 1487396"/>
              <a:gd name="connsiteY45" fmla="*/ 481013 h 1384025"/>
              <a:gd name="connsiteX46" fmla="*/ 1279709 w 1487396"/>
              <a:gd name="connsiteY46" fmla="*/ 457200 h 1384025"/>
              <a:gd name="connsiteX47" fmla="*/ 1284472 w 1487396"/>
              <a:gd name="connsiteY47" fmla="*/ 438150 h 1384025"/>
              <a:gd name="connsiteX48" fmla="*/ 1298759 w 1487396"/>
              <a:gd name="connsiteY48" fmla="*/ 423863 h 1384025"/>
              <a:gd name="connsiteX49" fmla="*/ 1327334 w 1487396"/>
              <a:gd name="connsiteY49" fmla="*/ 390525 h 1384025"/>
              <a:gd name="connsiteX50" fmla="*/ 1341622 w 1487396"/>
              <a:gd name="connsiteY50" fmla="*/ 361950 h 1384025"/>
              <a:gd name="connsiteX51" fmla="*/ 1351147 w 1487396"/>
              <a:gd name="connsiteY51" fmla="*/ 342900 h 1384025"/>
              <a:gd name="connsiteX52" fmla="*/ 1355909 w 1487396"/>
              <a:gd name="connsiteY52" fmla="*/ 328613 h 1384025"/>
              <a:gd name="connsiteX53" fmla="*/ 1370197 w 1487396"/>
              <a:gd name="connsiteY53" fmla="*/ 314325 h 1384025"/>
              <a:gd name="connsiteX54" fmla="*/ 1384484 w 1487396"/>
              <a:gd name="connsiteY54" fmla="*/ 285750 h 1384025"/>
              <a:gd name="connsiteX55" fmla="*/ 1389247 w 1487396"/>
              <a:gd name="connsiteY55" fmla="*/ 271463 h 1384025"/>
              <a:gd name="connsiteX56" fmla="*/ 1403534 w 1487396"/>
              <a:gd name="connsiteY56" fmla="*/ 257175 h 1384025"/>
              <a:gd name="connsiteX57" fmla="*/ 1427347 w 1487396"/>
              <a:gd name="connsiteY57" fmla="*/ 228600 h 1384025"/>
              <a:gd name="connsiteX58" fmla="*/ 1446397 w 1487396"/>
              <a:gd name="connsiteY58" fmla="*/ 185738 h 1384025"/>
              <a:gd name="connsiteX59" fmla="*/ 1465447 w 1487396"/>
              <a:gd name="connsiteY59" fmla="*/ 157163 h 1384025"/>
              <a:gd name="connsiteX60" fmla="*/ 1474972 w 1487396"/>
              <a:gd name="connsiteY60" fmla="*/ 128588 h 1384025"/>
              <a:gd name="connsiteX61" fmla="*/ 1484497 w 1487396"/>
              <a:gd name="connsiteY61" fmla="*/ 95250 h 1384025"/>
              <a:gd name="connsiteX62" fmla="*/ 1479734 w 1487396"/>
              <a:gd name="connsiteY62" fmla="*/ 38100 h 1384025"/>
              <a:gd name="connsiteX63" fmla="*/ 1451159 w 1487396"/>
              <a:gd name="connsiteY63" fmla="*/ 19050 h 1384025"/>
              <a:gd name="connsiteX64" fmla="*/ 1436872 w 1487396"/>
              <a:gd name="connsiteY64" fmla="*/ 9525 h 1384025"/>
              <a:gd name="connsiteX65" fmla="*/ 1422584 w 1487396"/>
              <a:gd name="connsiteY65" fmla="*/ 0 h 1384025"/>
              <a:gd name="connsiteX66" fmla="*/ 1374959 w 1487396"/>
              <a:gd name="connsiteY66" fmla="*/ 9525 h 1384025"/>
              <a:gd name="connsiteX67" fmla="*/ 1360672 w 1487396"/>
              <a:gd name="connsiteY67" fmla="*/ 19050 h 1384025"/>
              <a:gd name="connsiteX68" fmla="*/ 1351147 w 1487396"/>
              <a:gd name="connsiteY68" fmla="*/ 33338 h 1384025"/>
              <a:gd name="connsiteX69" fmla="*/ 1346384 w 1487396"/>
              <a:gd name="connsiteY69" fmla="*/ 47625 h 1384025"/>
              <a:gd name="connsiteX70" fmla="*/ 1327334 w 1487396"/>
              <a:gd name="connsiteY70" fmla="*/ 76200 h 1384025"/>
              <a:gd name="connsiteX71" fmla="*/ 1303522 w 1487396"/>
              <a:gd name="connsiteY71" fmla="*/ 119063 h 1384025"/>
              <a:gd name="connsiteX72" fmla="*/ 1293997 w 1487396"/>
              <a:gd name="connsiteY72" fmla="*/ 133350 h 1384025"/>
              <a:gd name="connsiteX73" fmla="*/ 1270184 w 1487396"/>
              <a:gd name="connsiteY73" fmla="*/ 176213 h 1384025"/>
              <a:gd name="connsiteX74" fmla="*/ 1255897 w 1487396"/>
              <a:gd name="connsiteY74" fmla="*/ 185738 h 1384025"/>
              <a:gd name="connsiteX75" fmla="*/ 1241609 w 1487396"/>
              <a:gd name="connsiteY75" fmla="*/ 214313 h 1384025"/>
              <a:gd name="connsiteX76" fmla="*/ 1227322 w 1487396"/>
              <a:gd name="connsiteY76" fmla="*/ 219075 h 1384025"/>
              <a:gd name="connsiteX77" fmla="*/ 1208272 w 1487396"/>
              <a:gd name="connsiteY77" fmla="*/ 247650 h 1384025"/>
              <a:gd name="connsiteX78" fmla="*/ 1198747 w 1487396"/>
              <a:gd name="connsiteY78" fmla="*/ 261938 h 1384025"/>
              <a:gd name="connsiteX79" fmla="*/ 1193984 w 1487396"/>
              <a:gd name="connsiteY79" fmla="*/ 276225 h 1384025"/>
              <a:gd name="connsiteX80" fmla="*/ 1179697 w 1487396"/>
              <a:gd name="connsiteY80" fmla="*/ 280988 h 1384025"/>
              <a:gd name="connsiteX81" fmla="*/ 1160647 w 1487396"/>
              <a:gd name="connsiteY81" fmla="*/ 309563 h 1384025"/>
              <a:gd name="connsiteX82" fmla="*/ 1127309 w 1487396"/>
              <a:gd name="connsiteY82" fmla="*/ 352425 h 1384025"/>
              <a:gd name="connsiteX83" fmla="*/ 1117784 w 1487396"/>
              <a:gd name="connsiteY83" fmla="*/ 366713 h 1384025"/>
              <a:gd name="connsiteX84" fmla="*/ 1108259 w 1487396"/>
              <a:gd name="connsiteY84" fmla="*/ 381000 h 1384025"/>
              <a:gd name="connsiteX85" fmla="*/ 1093972 w 1487396"/>
              <a:gd name="connsiteY85" fmla="*/ 409575 h 1384025"/>
              <a:gd name="connsiteX86" fmla="*/ 1079684 w 1487396"/>
              <a:gd name="connsiteY86" fmla="*/ 419100 h 1384025"/>
              <a:gd name="connsiteX87" fmla="*/ 1070159 w 1487396"/>
              <a:gd name="connsiteY87" fmla="*/ 433388 h 1384025"/>
              <a:gd name="connsiteX88" fmla="*/ 1065397 w 1487396"/>
              <a:gd name="connsiteY88" fmla="*/ 447675 h 1384025"/>
              <a:gd name="connsiteX89" fmla="*/ 1046347 w 1487396"/>
              <a:gd name="connsiteY89" fmla="*/ 476250 h 1384025"/>
              <a:gd name="connsiteX90" fmla="*/ 1036822 w 1487396"/>
              <a:gd name="connsiteY90" fmla="*/ 490538 h 1384025"/>
              <a:gd name="connsiteX91" fmla="*/ 1027297 w 1487396"/>
              <a:gd name="connsiteY91" fmla="*/ 504825 h 1384025"/>
              <a:gd name="connsiteX92" fmla="*/ 1017772 w 1487396"/>
              <a:gd name="connsiteY92" fmla="*/ 519113 h 1384025"/>
              <a:gd name="connsiteX93" fmla="*/ 1003484 w 1487396"/>
              <a:gd name="connsiteY93" fmla="*/ 523875 h 1384025"/>
              <a:gd name="connsiteX94" fmla="*/ 993959 w 1487396"/>
              <a:gd name="connsiteY94" fmla="*/ 538163 h 1384025"/>
              <a:gd name="connsiteX95" fmla="*/ 989197 w 1487396"/>
              <a:gd name="connsiteY95" fmla="*/ 552450 h 1384025"/>
              <a:gd name="connsiteX96" fmla="*/ 960622 w 1487396"/>
              <a:gd name="connsiteY96" fmla="*/ 571500 h 1384025"/>
              <a:gd name="connsiteX97" fmla="*/ 946334 w 1487396"/>
              <a:gd name="connsiteY97" fmla="*/ 600075 h 1384025"/>
              <a:gd name="connsiteX98" fmla="*/ 932047 w 1487396"/>
              <a:gd name="connsiteY98" fmla="*/ 609600 h 1384025"/>
              <a:gd name="connsiteX99" fmla="*/ 908234 w 1487396"/>
              <a:gd name="connsiteY99" fmla="*/ 633413 h 1384025"/>
              <a:gd name="connsiteX100" fmla="*/ 884422 w 1487396"/>
              <a:gd name="connsiteY100" fmla="*/ 657225 h 1384025"/>
              <a:gd name="connsiteX101" fmla="*/ 860609 w 1487396"/>
              <a:gd name="connsiteY101" fmla="*/ 700088 h 1384025"/>
              <a:gd name="connsiteX102" fmla="*/ 832034 w 1487396"/>
              <a:gd name="connsiteY102" fmla="*/ 719138 h 1384025"/>
              <a:gd name="connsiteX103" fmla="*/ 808222 w 1487396"/>
              <a:gd name="connsiteY103" fmla="*/ 738188 h 1384025"/>
              <a:gd name="connsiteX104" fmla="*/ 779647 w 1487396"/>
              <a:gd name="connsiteY104" fmla="*/ 757238 h 1384025"/>
              <a:gd name="connsiteX105" fmla="*/ 746309 w 1487396"/>
              <a:gd name="connsiteY105" fmla="*/ 776288 h 1384025"/>
              <a:gd name="connsiteX106" fmla="*/ 732022 w 1487396"/>
              <a:gd name="connsiteY106" fmla="*/ 790575 h 1384025"/>
              <a:gd name="connsiteX107" fmla="*/ 689159 w 1487396"/>
              <a:gd name="connsiteY107" fmla="*/ 814388 h 1384025"/>
              <a:gd name="connsiteX108" fmla="*/ 660584 w 1487396"/>
              <a:gd name="connsiteY108" fmla="*/ 838200 h 1384025"/>
              <a:gd name="connsiteX109" fmla="*/ 632009 w 1487396"/>
              <a:gd name="connsiteY109" fmla="*/ 862013 h 1384025"/>
              <a:gd name="connsiteX110" fmla="*/ 603434 w 1487396"/>
              <a:gd name="connsiteY110" fmla="*/ 871538 h 1384025"/>
              <a:gd name="connsiteX111" fmla="*/ 589147 w 1487396"/>
              <a:gd name="connsiteY111" fmla="*/ 876300 h 1384025"/>
              <a:gd name="connsiteX112" fmla="*/ 574859 w 1487396"/>
              <a:gd name="connsiteY112" fmla="*/ 881063 h 1384025"/>
              <a:gd name="connsiteX113" fmla="*/ 555809 w 1487396"/>
              <a:gd name="connsiteY113" fmla="*/ 885825 h 1384025"/>
              <a:gd name="connsiteX114" fmla="*/ 512947 w 1487396"/>
              <a:gd name="connsiteY114" fmla="*/ 900113 h 1384025"/>
              <a:gd name="connsiteX115" fmla="*/ 455797 w 1487396"/>
              <a:gd name="connsiteY115" fmla="*/ 904875 h 1384025"/>
              <a:gd name="connsiteX116" fmla="*/ 431984 w 1487396"/>
              <a:gd name="connsiteY116" fmla="*/ 909638 h 1384025"/>
              <a:gd name="connsiteX117" fmla="*/ 398647 w 1487396"/>
              <a:gd name="connsiteY117" fmla="*/ 914400 h 1384025"/>
              <a:gd name="connsiteX118" fmla="*/ 379597 w 1487396"/>
              <a:gd name="connsiteY118" fmla="*/ 919163 h 1384025"/>
              <a:gd name="connsiteX119" fmla="*/ 327209 w 1487396"/>
              <a:gd name="connsiteY119" fmla="*/ 923925 h 1384025"/>
              <a:gd name="connsiteX120" fmla="*/ 312922 w 1487396"/>
              <a:gd name="connsiteY120" fmla="*/ 928688 h 1384025"/>
              <a:gd name="connsiteX121" fmla="*/ 274822 w 1487396"/>
              <a:gd name="connsiteY121" fmla="*/ 947738 h 1384025"/>
              <a:gd name="connsiteX122" fmla="*/ 255772 w 1487396"/>
              <a:gd name="connsiteY122" fmla="*/ 952500 h 1384025"/>
              <a:gd name="connsiteX123" fmla="*/ 227197 w 1487396"/>
              <a:gd name="connsiteY123" fmla="*/ 962025 h 1384025"/>
              <a:gd name="connsiteX124" fmla="*/ 212909 w 1487396"/>
              <a:gd name="connsiteY124" fmla="*/ 966788 h 1384025"/>
              <a:gd name="connsiteX125" fmla="*/ 198622 w 1487396"/>
              <a:gd name="connsiteY125" fmla="*/ 976313 h 1384025"/>
              <a:gd name="connsiteX126" fmla="*/ 170047 w 1487396"/>
              <a:gd name="connsiteY126" fmla="*/ 985838 h 1384025"/>
              <a:gd name="connsiteX127" fmla="*/ 150997 w 1487396"/>
              <a:gd name="connsiteY127" fmla="*/ 995363 h 1384025"/>
              <a:gd name="connsiteX128" fmla="*/ 122422 w 1487396"/>
              <a:gd name="connsiteY128" fmla="*/ 1019175 h 1384025"/>
              <a:gd name="connsiteX129" fmla="*/ 112897 w 1487396"/>
              <a:gd name="connsiteY129" fmla="*/ 1033463 h 1384025"/>
              <a:gd name="connsiteX130" fmla="*/ 84322 w 1487396"/>
              <a:gd name="connsiteY130" fmla="*/ 1042988 h 1384025"/>
              <a:gd name="connsiteX131" fmla="*/ 41459 w 1487396"/>
              <a:gd name="connsiteY131" fmla="*/ 1066800 h 1384025"/>
              <a:gd name="connsiteX132" fmla="*/ 31934 w 1487396"/>
              <a:gd name="connsiteY132" fmla="*/ 1081088 h 1384025"/>
              <a:gd name="connsiteX133" fmla="*/ 17647 w 1487396"/>
              <a:gd name="connsiteY133" fmla="*/ 1090613 h 1384025"/>
              <a:gd name="connsiteX134" fmla="*/ 12884 w 1487396"/>
              <a:gd name="connsiteY134" fmla="*/ 1104900 h 1384025"/>
              <a:gd name="connsiteX135" fmla="*/ 12884 w 1487396"/>
              <a:gd name="connsiteY135" fmla="*/ 1257300 h 1384025"/>
              <a:gd name="connsiteX136" fmla="*/ 27172 w 1487396"/>
              <a:gd name="connsiteY136" fmla="*/ 1262063 h 1384025"/>
              <a:gd name="connsiteX137" fmla="*/ 55747 w 1487396"/>
              <a:gd name="connsiteY137" fmla="*/ 1276350 h 1384025"/>
              <a:gd name="connsiteX138" fmla="*/ 84322 w 1487396"/>
              <a:gd name="connsiteY138" fmla="*/ 1295400 h 1384025"/>
              <a:gd name="connsiteX139" fmla="*/ 98609 w 1487396"/>
              <a:gd name="connsiteY139" fmla="*/ 1304925 h 1384025"/>
              <a:gd name="connsiteX140" fmla="*/ 108134 w 1487396"/>
              <a:gd name="connsiteY140" fmla="*/ 1319213 h 1384025"/>
              <a:gd name="connsiteX141" fmla="*/ 136709 w 1487396"/>
              <a:gd name="connsiteY141" fmla="*/ 1328738 h 1384025"/>
              <a:gd name="connsiteX142" fmla="*/ 146234 w 1487396"/>
              <a:gd name="connsiteY142" fmla="*/ 1343025 h 1384025"/>
              <a:gd name="connsiteX143" fmla="*/ 160522 w 1487396"/>
              <a:gd name="connsiteY143" fmla="*/ 1347788 h 1384025"/>
              <a:gd name="connsiteX144" fmla="*/ 174809 w 1487396"/>
              <a:gd name="connsiteY144" fmla="*/ 1357313 h 1384025"/>
              <a:gd name="connsiteX145" fmla="*/ 208147 w 1487396"/>
              <a:gd name="connsiteY145" fmla="*/ 1366838 h 1384025"/>
              <a:gd name="connsiteX146" fmla="*/ 236722 w 1487396"/>
              <a:gd name="connsiteY146" fmla="*/ 1376363 h 1384025"/>
              <a:gd name="connsiteX147" fmla="*/ 322447 w 1487396"/>
              <a:gd name="connsiteY147" fmla="*/ 1362075 h 1384025"/>
              <a:gd name="connsiteX148" fmla="*/ 331972 w 1487396"/>
              <a:gd name="connsiteY148" fmla="*/ 1347788 h 1384025"/>
              <a:gd name="connsiteX149" fmla="*/ 341497 w 1487396"/>
              <a:gd name="connsiteY149" fmla="*/ 1300163 h 1384025"/>
              <a:gd name="connsiteX0" fmla="*/ 241484 w 1487396"/>
              <a:gd name="connsiteY0" fmla="*/ 1271588 h 1384025"/>
              <a:gd name="connsiteX1" fmla="*/ 308159 w 1487396"/>
              <a:gd name="connsiteY1" fmla="*/ 1304925 h 1384025"/>
              <a:gd name="connsiteX2" fmla="*/ 231959 w 1487396"/>
              <a:gd name="connsiteY2" fmla="*/ 1171575 h 1384025"/>
              <a:gd name="connsiteX3" fmla="*/ 260534 w 1487396"/>
              <a:gd name="connsiteY3" fmla="*/ 1157288 h 1384025"/>
              <a:gd name="connsiteX4" fmla="*/ 289109 w 1487396"/>
              <a:gd name="connsiteY4" fmla="*/ 1133475 h 1384025"/>
              <a:gd name="connsiteX5" fmla="*/ 308159 w 1487396"/>
              <a:gd name="connsiteY5" fmla="*/ 1119188 h 1384025"/>
              <a:gd name="connsiteX6" fmla="*/ 351022 w 1487396"/>
              <a:gd name="connsiteY6" fmla="*/ 1081088 h 1384025"/>
              <a:gd name="connsiteX7" fmla="*/ 384359 w 1487396"/>
              <a:gd name="connsiteY7" fmla="*/ 1071563 h 1384025"/>
              <a:gd name="connsiteX8" fmla="*/ 398647 w 1487396"/>
              <a:gd name="connsiteY8" fmla="*/ 1062038 h 1384025"/>
              <a:gd name="connsiteX9" fmla="*/ 455797 w 1487396"/>
              <a:gd name="connsiteY9" fmla="*/ 1052513 h 1384025"/>
              <a:gd name="connsiteX10" fmla="*/ 484372 w 1487396"/>
              <a:gd name="connsiteY10" fmla="*/ 1047750 h 1384025"/>
              <a:gd name="connsiteX11" fmla="*/ 498659 w 1487396"/>
              <a:gd name="connsiteY11" fmla="*/ 1042988 h 1384025"/>
              <a:gd name="connsiteX12" fmla="*/ 517709 w 1487396"/>
              <a:gd name="connsiteY12" fmla="*/ 1038225 h 1384025"/>
              <a:gd name="connsiteX13" fmla="*/ 546284 w 1487396"/>
              <a:gd name="connsiteY13" fmla="*/ 1033463 h 1384025"/>
              <a:gd name="connsiteX14" fmla="*/ 574859 w 1487396"/>
              <a:gd name="connsiteY14" fmla="*/ 1023938 h 1384025"/>
              <a:gd name="connsiteX15" fmla="*/ 617722 w 1487396"/>
              <a:gd name="connsiteY15" fmla="*/ 1014413 h 1384025"/>
              <a:gd name="connsiteX16" fmla="*/ 660584 w 1487396"/>
              <a:gd name="connsiteY16" fmla="*/ 995363 h 1384025"/>
              <a:gd name="connsiteX17" fmla="*/ 698684 w 1487396"/>
              <a:gd name="connsiteY17" fmla="*/ 981075 h 1384025"/>
              <a:gd name="connsiteX18" fmla="*/ 755834 w 1487396"/>
              <a:gd name="connsiteY18" fmla="*/ 976313 h 1384025"/>
              <a:gd name="connsiteX19" fmla="*/ 789172 w 1487396"/>
              <a:gd name="connsiteY19" fmla="*/ 971550 h 1384025"/>
              <a:gd name="connsiteX20" fmla="*/ 803459 w 1487396"/>
              <a:gd name="connsiteY20" fmla="*/ 962025 h 1384025"/>
              <a:gd name="connsiteX21" fmla="*/ 817747 w 1487396"/>
              <a:gd name="connsiteY21" fmla="*/ 947738 h 1384025"/>
              <a:gd name="connsiteX22" fmla="*/ 855847 w 1487396"/>
              <a:gd name="connsiteY22" fmla="*/ 933450 h 1384025"/>
              <a:gd name="connsiteX23" fmla="*/ 898709 w 1487396"/>
              <a:gd name="connsiteY23" fmla="*/ 904875 h 1384025"/>
              <a:gd name="connsiteX24" fmla="*/ 912997 w 1487396"/>
              <a:gd name="connsiteY24" fmla="*/ 895350 h 1384025"/>
              <a:gd name="connsiteX25" fmla="*/ 941572 w 1487396"/>
              <a:gd name="connsiteY25" fmla="*/ 866775 h 1384025"/>
              <a:gd name="connsiteX26" fmla="*/ 951097 w 1487396"/>
              <a:gd name="connsiteY26" fmla="*/ 852488 h 1384025"/>
              <a:gd name="connsiteX27" fmla="*/ 965384 w 1487396"/>
              <a:gd name="connsiteY27" fmla="*/ 847725 h 1384025"/>
              <a:gd name="connsiteX28" fmla="*/ 984434 w 1487396"/>
              <a:gd name="connsiteY28" fmla="*/ 819150 h 1384025"/>
              <a:gd name="connsiteX29" fmla="*/ 989197 w 1487396"/>
              <a:gd name="connsiteY29" fmla="*/ 804863 h 1384025"/>
              <a:gd name="connsiteX30" fmla="*/ 1017772 w 1487396"/>
              <a:gd name="connsiteY30" fmla="*/ 785813 h 1384025"/>
              <a:gd name="connsiteX31" fmla="*/ 1051109 w 1487396"/>
              <a:gd name="connsiteY31" fmla="*/ 747713 h 1384025"/>
              <a:gd name="connsiteX32" fmla="*/ 1079684 w 1487396"/>
              <a:gd name="connsiteY32" fmla="*/ 728663 h 1384025"/>
              <a:gd name="connsiteX33" fmla="*/ 1084447 w 1487396"/>
              <a:gd name="connsiteY33" fmla="*/ 714375 h 1384025"/>
              <a:gd name="connsiteX34" fmla="*/ 1117784 w 1487396"/>
              <a:gd name="connsiteY34" fmla="*/ 671513 h 1384025"/>
              <a:gd name="connsiteX35" fmla="*/ 1132072 w 1487396"/>
              <a:gd name="connsiteY35" fmla="*/ 642938 h 1384025"/>
              <a:gd name="connsiteX36" fmla="*/ 1146359 w 1487396"/>
              <a:gd name="connsiteY36" fmla="*/ 628650 h 1384025"/>
              <a:gd name="connsiteX37" fmla="*/ 1155884 w 1487396"/>
              <a:gd name="connsiteY37" fmla="*/ 614363 h 1384025"/>
              <a:gd name="connsiteX38" fmla="*/ 1160647 w 1487396"/>
              <a:gd name="connsiteY38" fmla="*/ 600075 h 1384025"/>
              <a:gd name="connsiteX39" fmla="*/ 1174934 w 1487396"/>
              <a:gd name="connsiteY39" fmla="*/ 590550 h 1384025"/>
              <a:gd name="connsiteX40" fmla="*/ 1189222 w 1487396"/>
              <a:gd name="connsiteY40" fmla="*/ 561975 h 1384025"/>
              <a:gd name="connsiteX41" fmla="*/ 1203509 w 1487396"/>
              <a:gd name="connsiteY41" fmla="*/ 552450 h 1384025"/>
              <a:gd name="connsiteX42" fmla="*/ 1213034 w 1487396"/>
              <a:gd name="connsiteY42" fmla="*/ 538163 h 1384025"/>
              <a:gd name="connsiteX43" fmla="*/ 1227322 w 1487396"/>
              <a:gd name="connsiteY43" fmla="*/ 528638 h 1384025"/>
              <a:gd name="connsiteX44" fmla="*/ 1241609 w 1487396"/>
              <a:gd name="connsiteY44" fmla="*/ 514350 h 1384025"/>
              <a:gd name="connsiteX45" fmla="*/ 1265422 w 1487396"/>
              <a:gd name="connsiteY45" fmla="*/ 481013 h 1384025"/>
              <a:gd name="connsiteX46" fmla="*/ 1279709 w 1487396"/>
              <a:gd name="connsiteY46" fmla="*/ 457200 h 1384025"/>
              <a:gd name="connsiteX47" fmla="*/ 1284472 w 1487396"/>
              <a:gd name="connsiteY47" fmla="*/ 438150 h 1384025"/>
              <a:gd name="connsiteX48" fmla="*/ 1298759 w 1487396"/>
              <a:gd name="connsiteY48" fmla="*/ 423863 h 1384025"/>
              <a:gd name="connsiteX49" fmla="*/ 1327334 w 1487396"/>
              <a:gd name="connsiteY49" fmla="*/ 390525 h 1384025"/>
              <a:gd name="connsiteX50" fmla="*/ 1341622 w 1487396"/>
              <a:gd name="connsiteY50" fmla="*/ 361950 h 1384025"/>
              <a:gd name="connsiteX51" fmla="*/ 1351147 w 1487396"/>
              <a:gd name="connsiteY51" fmla="*/ 342900 h 1384025"/>
              <a:gd name="connsiteX52" fmla="*/ 1355909 w 1487396"/>
              <a:gd name="connsiteY52" fmla="*/ 328613 h 1384025"/>
              <a:gd name="connsiteX53" fmla="*/ 1370197 w 1487396"/>
              <a:gd name="connsiteY53" fmla="*/ 314325 h 1384025"/>
              <a:gd name="connsiteX54" fmla="*/ 1384484 w 1487396"/>
              <a:gd name="connsiteY54" fmla="*/ 285750 h 1384025"/>
              <a:gd name="connsiteX55" fmla="*/ 1389247 w 1487396"/>
              <a:gd name="connsiteY55" fmla="*/ 271463 h 1384025"/>
              <a:gd name="connsiteX56" fmla="*/ 1403534 w 1487396"/>
              <a:gd name="connsiteY56" fmla="*/ 257175 h 1384025"/>
              <a:gd name="connsiteX57" fmla="*/ 1427347 w 1487396"/>
              <a:gd name="connsiteY57" fmla="*/ 228600 h 1384025"/>
              <a:gd name="connsiteX58" fmla="*/ 1446397 w 1487396"/>
              <a:gd name="connsiteY58" fmla="*/ 185738 h 1384025"/>
              <a:gd name="connsiteX59" fmla="*/ 1465447 w 1487396"/>
              <a:gd name="connsiteY59" fmla="*/ 157163 h 1384025"/>
              <a:gd name="connsiteX60" fmla="*/ 1474972 w 1487396"/>
              <a:gd name="connsiteY60" fmla="*/ 128588 h 1384025"/>
              <a:gd name="connsiteX61" fmla="*/ 1484497 w 1487396"/>
              <a:gd name="connsiteY61" fmla="*/ 95250 h 1384025"/>
              <a:gd name="connsiteX62" fmla="*/ 1479734 w 1487396"/>
              <a:gd name="connsiteY62" fmla="*/ 38100 h 1384025"/>
              <a:gd name="connsiteX63" fmla="*/ 1451159 w 1487396"/>
              <a:gd name="connsiteY63" fmla="*/ 19050 h 1384025"/>
              <a:gd name="connsiteX64" fmla="*/ 1436872 w 1487396"/>
              <a:gd name="connsiteY64" fmla="*/ 9525 h 1384025"/>
              <a:gd name="connsiteX65" fmla="*/ 1422584 w 1487396"/>
              <a:gd name="connsiteY65" fmla="*/ 0 h 1384025"/>
              <a:gd name="connsiteX66" fmla="*/ 1374959 w 1487396"/>
              <a:gd name="connsiteY66" fmla="*/ 9525 h 1384025"/>
              <a:gd name="connsiteX67" fmla="*/ 1360672 w 1487396"/>
              <a:gd name="connsiteY67" fmla="*/ 19050 h 1384025"/>
              <a:gd name="connsiteX68" fmla="*/ 1351147 w 1487396"/>
              <a:gd name="connsiteY68" fmla="*/ 33338 h 1384025"/>
              <a:gd name="connsiteX69" fmla="*/ 1346384 w 1487396"/>
              <a:gd name="connsiteY69" fmla="*/ 47625 h 1384025"/>
              <a:gd name="connsiteX70" fmla="*/ 1327334 w 1487396"/>
              <a:gd name="connsiteY70" fmla="*/ 76200 h 1384025"/>
              <a:gd name="connsiteX71" fmla="*/ 1303522 w 1487396"/>
              <a:gd name="connsiteY71" fmla="*/ 119063 h 1384025"/>
              <a:gd name="connsiteX72" fmla="*/ 1293997 w 1487396"/>
              <a:gd name="connsiteY72" fmla="*/ 133350 h 1384025"/>
              <a:gd name="connsiteX73" fmla="*/ 1270184 w 1487396"/>
              <a:gd name="connsiteY73" fmla="*/ 176213 h 1384025"/>
              <a:gd name="connsiteX74" fmla="*/ 1255897 w 1487396"/>
              <a:gd name="connsiteY74" fmla="*/ 185738 h 1384025"/>
              <a:gd name="connsiteX75" fmla="*/ 1241609 w 1487396"/>
              <a:gd name="connsiteY75" fmla="*/ 214313 h 1384025"/>
              <a:gd name="connsiteX76" fmla="*/ 1227322 w 1487396"/>
              <a:gd name="connsiteY76" fmla="*/ 219075 h 1384025"/>
              <a:gd name="connsiteX77" fmla="*/ 1208272 w 1487396"/>
              <a:gd name="connsiteY77" fmla="*/ 247650 h 1384025"/>
              <a:gd name="connsiteX78" fmla="*/ 1198747 w 1487396"/>
              <a:gd name="connsiteY78" fmla="*/ 261938 h 1384025"/>
              <a:gd name="connsiteX79" fmla="*/ 1193984 w 1487396"/>
              <a:gd name="connsiteY79" fmla="*/ 276225 h 1384025"/>
              <a:gd name="connsiteX80" fmla="*/ 1179697 w 1487396"/>
              <a:gd name="connsiteY80" fmla="*/ 280988 h 1384025"/>
              <a:gd name="connsiteX81" fmla="*/ 1160647 w 1487396"/>
              <a:gd name="connsiteY81" fmla="*/ 309563 h 1384025"/>
              <a:gd name="connsiteX82" fmla="*/ 1127309 w 1487396"/>
              <a:gd name="connsiteY82" fmla="*/ 352425 h 1384025"/>
              <a:gd name="connsiteX83" fmla="*/ 1117784 w 1487396"/>
              <a:gd name="connsiteY83" fmla="*/ 366713 h 1384025"/>
              <a:gd name="connsiteX84" fmla="*/ 1108259 w 1487396"/>
              <a:gd name="connsiteY84" fmla="*/ 381000 h 1384025"/>
              <a:gd name="connsiteX85" fmla="*/ 1093972 w 1487396"/>
              <a:gd name="connsiteY85" fmla="*/ 409575 h 1384025"/>
              <a:gd name="connsiteX86" fmla="*/ 1079684 w 1487396"/>
              <a:gd name="connsiteY86" fmla="*/ 419100 h 1384025"/>
              <a:gd name="connsiteX87" fmla="*/ 1070159 w 1487396"/>
              <a:gd name="connsiteY87" fmla="*/ 433388 h 1384025"/>
              <a:gd name="connsiteX88" fmla="*/ 1065397 w 1487396"/>
              <a:gd name="connsiteY88" fmla="*/ 447675 h 1384025"/>
              <a:gd name="connsiteX89" fmla="*/ 1046347 w 1487396"/>
              <a:gd name="connsiteY89" fmla="*/ 476250 h 1384025"/>
              <a:gd name="connsiteX90" fmla="*/ 1036822 w 1487396"/>
              <a:gd name="connsiteY90" fmla="*/ 490538 h 1384025"/>
              <a:gd name="connsiteX91" fmla="*/ 1027297 w 1487396"/>
              <a:gd name="connsiteY91" fmla="*/ 504825 h 1384025"/>
              <a:gd name="connsiteX92" fmla="*/ 1017772 w 1487396"/>
              <a:gd name="connsiteY92" fmla="*/ 519113 h 1384025"/>
              <a:gd name="connsiteX93" fmla="*/ 1003484 w 1487396"/>
              <a:gd name="connsiteY93" fmla="*/ 523875 h 1384025"/>
              <a:gd name="connsiteX94" fmla="*/ 993959 w 1487396"/>
              <a:gd name="connsiteY94" fmla="*/ 538163 h 1384025"/>
              <a:gd name="connsiteX95" fmla="*/ 989197 w 1487396"/>
              <a:gd name="connsiteY95" fmla="*/ 552450 h 1384025"/>
              <a:gd name="connsiteX96" fmla="*/ 960622 w 1487396"/>
              <a:gd name="connsiteY96" fmla="*/ 571500 h 1384025"/>
              <a:gd name="connsiteX97" fmla="*/ 946334 w 1487396"/>
              <a:gd name="connsiteY97" fmla="*/ 600075 h 1384025"/>
              <a:gd name="connsiteX98" fmla="*/ 932047 w 1487396"/>
              <a:gd name="connsiteY98" fmla="*/ 609600 h 1384025"/>
              <a:gd name="connsiteX99" fmla="*/ 908234 w 1487396"/>
              <a:gd name="connsiteY99" fmla="*/ 633413 h 1384025"/>
              <a:gd name="connsiteX100" fmla="*/ 884422 w 1487396"/>
              <a:gd name="connsiteY100" fmla="*/ 657225 h 1384025"/>
              <a:gd name="connsiteX101" fmla="*/ 860609 w 1487396"/>
              <a:gd name="connsiteY101" fmla="*/ 700088 h 1384025"/>
              <a:gd name="connsiteX102" fmla="*/ 832034 w 1487396"/>
              <a:gd name="connsiteY102" fmla="*/ 719138 h 1384025"/>
              <a:gd name="connsiteX103" fmla="*/ 808222 w 1487396"/>
              <a:gd name="connsiteY103" fmla="*/ 738188 h 1384025"/>
              <a:gd name="connsiteX104" fmla="*/ 779647 w 1487396"/>
              <a:gd name="connsiteY104" fmla="*/ 757238 h 1384025"/>
              <a:gd name="connsiteX105" fmla="*/ 746309 w 1487396"/>
              <a:gd name="connsiteY105" fmla="*/ 776288 h 1384025"/>
              <a:gd name="connsiteX106" fmla="*/ 732022 w 1487396"/>
              <a:gd name="connsiteY106" fmla="*/ 790575 h 1384025"/>
              <a:gd name="connsiteX107" fmla="*/ 689159 w 1487396"/>
              <a:gd name="connsiteY107" fmla="*/ 814388 h 1384025"/>
              <a:gd name="connsiteX108" fmla="*/ 660584 w 1487396"/>
              <a:gd name="connsiteY108" fmla="*/ 838200 h 1384025"/>
              <a:gd name="connsiteX109" fmla="*/ 632009 w 1487396"/>
              <a:gd name="connsiteY109" fmla="*/ 862013 h 1384025"/>
              <a:gd name="connsiteX110" fmla="*/ 603434 w 1487396"/>
              <a:gd name="connsiteY110" fmla="*/ 871538 h 1384025"/>
              <a:gd name="connsiteX111" fmla="*/ 589147 w 1487396"/>
              <a:gd name="connsiteY111" fmla="*/ 876300 h 1384025"/>
              <a:gd name="connsiteX112" fmla="*/ 574859 w 1487396"/>
              <a:gd name="connsiteY112" fmla="*/ 881063 h 1384025"/>
              <a:gd name="connsiteX113" fmla="*/ 555809 w 1487396"/>
              <a:gd name="connsiteY113" fmla="*/ 885825 h 1384025"/>
              <a:gd name="connsiteX114" fmla="*/ 512947 w 1487396"/>
              <a:gd name="connsiteY114" fmla="*/ 900113 h 1384025"/>
              <a:gd name="connsiteX115" fmla="*/ 455797 w 1487396"/>
              <a:gd name="connsiteY115" fmla="*/ 904875 h 1384025"/>
              <a:gd name="connsiteX116" fmla="*/ 431984 w 1487396"/>
              <a:gd name="connsiteY116" fmla="*/ 909638 h 1384025"/>
              <a:gd name="connsiteX117" fmla="*/ 398647 w 1487396"/>
              <a:gd name="connsiteY117" fmla="*/ 914400 h 1384025"/>
              <a:gd name="connsiteX118" fmla="*/ 379597 w 1487396"/>
              <a:gd name="connsiteY118" fmla="*/ 919163 h 1384025"/>
              <a:gd name="connsiteX119" fmla="*/ 327209 w 1487396"/>
              <a:gd name="connsiteY119" fmla="*/ 923925 h 1384025"/>
              <a:gd name="connsiteX120" fmla="*/ 312922 w 1487396"/>
              <a:gd name="connsiteY120" fmla="*/ 928688 h 1384025"/>
              <a:gd name="connsiteX121" fmla="*/ 274822 w 1487396"/>
              <a:gd name="connsiteY121" fmla="*/ 947738 h 1384025"/>
              <a:gd name="connsiteX122" fmla="*/ 255772 w 1487396"/>
              <a:gd name="connsiteY122" fmla="*/ 952500 h 1384025"/>
              <a:gd name="connsiteX123" fmla="*/ 227197 w 1487396"/>
              <a:gd name="connsiteY123" fmla="*/ 962025 h 1384025"/>
              <a:gd name="connsiteX124" fmla="*/ 212909 w 1487396"/>
              <a:gd name="connsiteY124" fmla="*/ 966788 h 1384025"/>
              <a:gd name="connsiteX125" fmla="*/ 198622 w 1487396"/>
              <a:gd name="connsiteY125" fmla="*/ 976313 h 1384025"/>
              <a:gd name="connsiteX126" fmla="*/ 170047 w 1487396"/>
              <a:gd name="connsiteY126" fmla="*/ 985838 h 1384025"/>
              <a:gd name="connsiteX127" fmla="*/ 150997 w 1487396"/>
              <a:gd name="connsiteY127" fmla="*/ 995363 h 1384025"/>
              <a:gd name="connsiteX128" fmla="*/ 122422 w 1487396"/>
              <a:gd name="connsiteY128" fmla="*/ 1019175 h 1384025"/>
              <a:gd name="connsiteX129" fmla="*/ 112897 w 1487396"/>
              <a:gd name="connsiteY129" fmla="*/ 1033463 h 1384025"/>
              <a:gd name="connsiteX130" fmla="*/ 84322 w 1487396"/>
              <a:gd name="connsiteY130" fmla="*/ 1042988 h 1384025"/>
              <a:gd name="connsiteX131" fmla="*/ 41459 w 1487396"/>
              <a:gd name="connsiteY131" fmla="*/ 1066800 h 1384025"/>
              <a:gd name="connsiteX132" fmla="*/ 31934 w 1487396"/>
              <a:gd name="connsiteY132" fmla="*/ 1081088 h 1384025"/>
              <a:gd name="connsiteX133" fmla="*/ 17647 w 1487396"/>
              <a:gd name="connsiteY133" fmla="*/ 1090613 h 1384025"/>
              <a:gd name="connsiteX134" fmla="*/ 12884 w 1487396"/>
              <a:gd name="connsiteY134" fmla="*/ 1104900 h 1384025"/>
              <a:gd name="connsiteX135" fmla="*/ 12884 w 1487396"/>
              <a:gd name="connsiteY135" fmla="*/ 1257300 h 1384025"/>
              <a:gd name="connsiteX136" fmla="*/ 27172 w 1487396"/>
              <a:gd name="connsiteY136" fmla="*/ 1262063 h 1384025"/>
              <a:gd name="connsiteX137" fmla="*/ 55747 w 1487396"/>
              <a:gd name="connsiteY137" fmla="*/ 1276350 h 1384025"/>
              <a:gd name="connsiteX138" fmla="*/ 84322 w 1487396"/>
              <a:gd name="connsiteY138" fmla="*/ 1295400 h 1384025"/>
              <a:gd name="connsiteX139" fmla="*/ 98609 w 1487396"/>
              <a:gd name="connsiteY139" fmla="*/ 1304925 h 1384025"/>
              <a:gd name="connsiteX140" fmla="*/ 108134 w 1487396"/>
              <a:gd name="connsiteY140" fmla="*/ 1319213 h 1384025"/>
              <a:gd name="connsiteX141" fmla="*/ 136709 w 1487396"/>
              <a:gd name="connsiteY141" fmla="*/ 1328738 h 1384025"/>
              <a:gd name="connsiteX142" fmla="*/ 146234 w 1487396"/>
              <a:gd name="connsiteY142" fmla="*/ 1343025 h 1384025"/>
              <a:gd name="connsiteX143" fmla="*/ 160522 w 1487396"/>
              <a:gd name="connsiteY143" fmla="*/ 1347788 h 1384025"/>
              <a:gd name="connsiteX144" fmla="*/ 174809 w 1487396"/>
              <a:gd name="connsiteY144" fmla="*/ 1357313 h 1384025"/>
              <a:gd name="connsiteX145" fmla="*/ 208147 w 1487396"/>
              <a:gd name="connsiteY145" fmla="*/ 1366838 h 1384025"/>
              <a:gd name="connsiteX146" fmla="*/ 236722 w 1487396"/>
              <a:gd name="connsiteY146" fmla="*/ 1376363 h 1384025"/>
              <a:gd name="connsiteX147" fmla="*/ 322447 w 1487396"/>
              <a:gd name="connsiteY147" fmla="*/ 1362075 h 1384025"/>
              <a:gd name="connsiteX148" fmla="*/ 331972 w 1487396"/>
              <a:gd name="connsiteY148" fmla="*/ 1347788 h 1384025"/>
              <a:gd name="connsiteX149" fmla="*/ 341497 w 1487396"/>
              <a:gd name="connsiteY149" fmla="*/ 1300163 h 1384025"/>
              <a:gd name="connsiteX0" fmla="*/ 241484 w 1487396"/>
              <a:gd name="connsiteY0" fmla="*/ 1271588 h 1384025"/>
              <a:gd name="connsiteX1" fmla="*/ 308159 w 1487396"/>
              <a:gd name="connsiteY1" fmla="*/ 1304925 h 1384025"/>
              <a:gd name="connsiteX2" fmla="*/ 231959 w 1487396"/>
              <a:gd name="connsiteY2" fmla="*/ 1171575 h 1384025"/>
              <a:gd name="connsiteX3" fmla="*/ 260534 w 1487396"/>
              <a:gd name="connsiteY3" fmla="*/ 1157288 h 1384025"/>
              <a:gd name="connsiteX4" fmla="*/ 289109 w 1487396"/>
              <a:gd name="connsiteY4" fmla="*/ 1133475 h 1384025"/>
              <a:gd name="connsiteX5" fmla="*/ 308159 w 1487396"/>
              <a:gd name="connsiteY5" fmla="*/ 1119188 h 1384025"/>
              <a:gd name="connsiteX6" fmla="*/ 351022 w 1487396"/>
              <a:gd name="connsiteY6" fmla="*/ 1081088 h 1384025"/>
              <a:gd name="connsiteX7" fmla="*/ 384359 w 1487396"/>
              <a:gd name="connsiteY7" fmla="*/ 1071563 h 1384025"/>
              <a:gd name="connsiteX8" fmla="*/ 398647 w 1487396"/>
              <a:gd name="connsiteY8" fmla="*/ 1062038 h 1384025"/>
              <a:gd name="connsiteX9" fmla="*/ 455797 w 1487396"/>
              <a:gd name="connsiteY9" fmla="*/ 1052513 h 1384025"/>
              <a:gd name="connsiteX10" fmla="*/ 484372 w 1487396"/>
              <a:gd name="connsiteY10" fmla="*/ 1047750 h 1384025"/>
              <a:gd name="connsiteX11" fmla="*/ 498659 w 1487396"/>
              <a:gd name="connsiteY11" fmla="*/ 1042988 h 1384025"/>
              <a:gd name="connsiteX12" fmla="*/ 517709 w 1487396"/>
              <a:gd name="connsiteY12" fmla="*/ 1038225 h 1384025"/>
              <a:gd name="connsiteX13" fmla="*/ 546284 w 1487396"/>
              <a:gd name="connsiteY13" fmla="*/ 1033463 h 1384025"/>
              <a:gd name="connsiteX14" fmla="*/ 574859 w 1487396"/>
              <a:gd name="connsiteY14" fmla="*/ 1023938 h 1384025"/>
              <a:gd name="connsiteX15" fmla="*/ 617722 w 1487396"/>
              <a:gd name="connsiteY15" fmla="*/ 1014413 h 1384025"/>
              <a:gd name="connsiteX16" fmla="*/ 660584 w 1487396"/>
              <a:gd name="connsiteY16" fmla="*/ 995363 h 1384025"/>
              <a:gd name="connsiteX17" fmla="*/ 698684 w 1487396"/>
              <a:gd name="connsiteY17" fmla="*/ 981075 h 1384025"/>
              <a:gd name="connsiteX18" fmla="*/ 755834 w 1487396"/>
              <a:gd name="connsiteY18" fmla="*/ 976313 h 1384025"/>
              <a:gd name="connsiteX19" fmla="*/ 789172 w 1487396"/>
              <a:gd name="connsiteY19" fmla="*/ 971550 h 1384025"/>
              <a:gd name="connsiteX20" fmla="*/ 803459 w 1487396"/>
              <a:gd name="connsiteY20" fmla="*/ 962025 h 1384025"/>
              <a:gd name="connsiteX21" fmla="*/ 817747 w 1487396"/>
              <a:gd name="connsiteY21" fmla="*/ 947738 h 1384025"/>
              <a:gd name="connsiteX22" fmla="*/ 855847 w 1487396"/>
              <a:gd name="connsiteY22" fmla="*/ 933450 h 1384025"/>
              <a:gd name="connsiteX23" fmla="*/ 898709 w 1487396"/>
              <a:gd name="connsiteY23" fmla="*/ 904875 h 1384025"/>
              <a:gd name="connsiteX24" fmla="*/ 912997 w 1487396"/>
              <a:gd name="connsiteY24" fmla="*/ 895350 h 1384025"/>
              <a:gd name="connsiteX25" fmla="*/ 941572 w 1487396"/>
              <a:gd name="connsiteY25" fmla="*/ 866775 h 1384025"/>
              <a:gd name="connsiteX26" fmla="*/ 951097 w 1487396"/>
              <a:gd name="connsiteY26" fmla="*/ 852488 h 1384025"/>
              <a:gd name="connsiteX27" fmla="*/ 965384 w 1487396"/>
              <a:gd name="connsiteY27" fmla="*/ 847725 h 1384025"/>
              <a:gd name="connsiteX28" fmla="*/ 984434 w 1487396"/>
              <a:gd name="connsiteY28" fmla="*/ 819150 h 1384025"/>
              <a:gd name="connsiteX29" fmla="*/ 989197 w 1487396"/>
              <a:gd name="connsiteY29" fmla="*/ 804863 h 1384025"/>
              <a:gd name="connsiteX30" fmla="*/ 1017772 w 1487396"/>
              <a:gd name="connsiteY30" fmla="*/ 785813 h 1384025"/>
              <a:gd name="connsiteX31" fmla="*/ 1051109 w 1487396"/>
              <a:gd name="connsiteY31" fmla="*/ 747713 h 1384025"/>
              <a:gd name="connsiteX32" fmla="*/ 1079684 w 1487396"/>
              <a:gd name="connsiteY32" fmla="*/ 728663 h 1384025"/>
              <a:gd name="connsiteX33" fmla="*/ 1084447 w 1487396"/>
              <a:gd name="connsiteY33" fmla="*/ 714375 h 1384025"/>
              <a:gd name="connsiteX34" fmla="*/ 1117784 w 1487396"/>
              <a:gd name="connsiteY34" fmla="*/ 671513 h 1384025"/>
              <a:gd name="connsiteX35" fmla="*/ 1132072 w 1487396"/>
              <a:gd name="connsiteY35" fmla="*/ 642938 h 1384025"/>
              <a:gd name="connsiteX36" fmla="*/ 1146359 w 1487396"/>
              <a:gd name="connsiteY36" fmla="*/ 628650 h 1384025"/>
              <a:gd name="connsiteX37" fmla="*/ 1155884 w 1487396"/>
              <a:gd name="connsiteY37" fmla="*/ 614363 h 1384025"/>
              <a:gd name="connsiteX38" fmla="*/ 1160647 w 1487396"/>
              <a:gd name="connsiteY38" fmla="*/ 600075 h 1384025"/>
              <a:gd name="connsiteX39" fmla="*/ 1174934 w 1487396"/>
              <a:gd name="connsiteY39" fmla="*/ 590550 h 1384025"/>
              <a:gd name="connsiteX40" fmla="*/ 1189222 w 1487396"/>
              <a:gd name="connsiteY40" fmla="*/ 561975 h 1384025"/>
              <a:gd name="connsiteX41" fmla="*/ 1203509 w 1487396"/>
              <a:gd name="connsiteY41" fmla="*/ 552450 h 1384025"/>
              <a:gd name="connsiteX42" fmla="*/ 1213034 w 1487396"/>
              <a:gd name="connsiteY42" fmla="*/ 538163 h 1384025"/>
              <a:gd name="connsiteX43" fmla="*/ 1227322 w 1487396"/>
              <a:gd name="connsiteY43" fmla="*/ 528638 h 1384025"/>
              <a:gd name="connsiteX44" fmla="*/ 1241609 w 1487396"/>
              <a:gd name="connsiteY44" fmla="*/ 514350 h 1384025"/>
              <a:gd name="connsiteX45" fmla="*/ 1265422 w 1487396"/>
              <a:gd name="connsiteY45" fmla="*/ 481013 h 1384025"/>
              <a:gd name="connsiteX46" fmla="*/ 1279709 w 1487396"/>
              <a:gd name="connsiteY46" fmla="*/ 457200 h 1384025"/>
              <a:gd name="connsiteX47" fmla="*/ 1284472 w 1487396"/>
              <a:gd name="connsiteY47" fmla="*/ 438150 h 1384025"/>
              <a:gd name="connsiteX48" fmla="*/ 1298759 w 1487396"/>
              <a:gd name="connsiteY48" fmla="*/ 423863 h 1384025"/>
              <a:gd name="connsiteX49" fmla="*/ 1327334 w 1487396"/>
              <a:gd name="connsiteY49" fmla="*/ 390525 h 1384025"/>
              <a:gd name="connsiteX50" fmla="*/ 1341622 w 1487396"/>
              <a:gd name="connsiteY50" fmla="*/ 361950 h 1384025"/>
              <a:gd name="connsiteX51" fmla="*/ 1351147 w 1487396"/>
              <a:gd name="connsiteY51" fmla="*/ 342900 h 1384025"/>
              <a:gd name="connsiteX52" fmla="*/ 1355909 w 1487396"/>
              <a:gd name="connsiteY52" fmla="*/ 328613 h 1384025"/>
              <a:gd name="connsiteX53" fmla="*/ 1370197 w 1487396"/>
              <a:gd name="connsiteY53" fmla="*/ 314325 h 1384025"/>
              <a:gd name="connsiteX54" fmla="*/ 1384484 w 1487396"/>
              <a:gd name="connsiteY54" fmla="*/ 285750 h 1384025"/>
              <a:gd name="connsiteX55" fmla="*/ 1389247 w 1487396"/>
              <a:gd name="connsiteY55" fmla="*/ 271463 h 1384025"/>
              <a:gd name="connsiteX56" fmla="*/ 1403534 w 1487396"/>
              <a:gd name="connsiteY56" fmla="*/ 257175 h 1384025"/>
              <a:gd name="connsiteX57" fmla="*/ 1427347 w 1487396"/>
              <a:gd name="connsiteY57" fmla="*/ 228600 h 1384025"/>
              <a:gd name="connsiteX58" fmla="*/ 1446397 w 1487396"/>
              <a:gd name="connsiteY58" fmla="*/ 185738 h 1384025"/>
              <a:gd name="connsiteX59" fmla="*/ 1465447 w 1487396"/>
              <a:gd name="connsiteY59" fmla="*/ 157163 h 1384025"/>
              <a:gd name="connsiteX60" fmla="*/ 1474972 w 1487396"/>
              <a:gd name="connsiteY60" fmla="*/ 128588 h 1384025"/>
              <a:gd name="connsiteX61" fmla="*/ 1484497 w 1487396"/>
              <a:gd name="connsiteY61" fmla="*/ 95250 h 1384025"/>
              <a:gd name="connsiteX62" fmla="*/ 1479734 w 1487396"/>
              <a:gd name="connsiteY62" fmla="*/ 38100 h 1384025"/>
              <a:gd name="connsiteX63" fmla="*/ 1451159 w 1487396"/>
              <a:gd name="connsiteY63" fmla="*/ 19050 h 1384025"/>
              <a:gd name="connsiteX64" fmla="*/ 1436872 w 1487396"/>
              <a:gd name="connsiteY64" fmla="*/ 9525 h 1384025"/>
              <a:gd name="connsiteX65" fmla="*/ 1422584 w 1487396"/>
              <a:gd name="connsiteY65" fmla="*/ 0 h 1384025"/>
              <a:gd name="connsiteX66" fmla="*/ 1374959 w 1487396"/>
              <a:gd name="connsiteY66" fmla="*/ 9525 h 1384025"/>
              <a:gd name="connsiteX67" fmla="*/ 1360672 w 1487396"/>
              <a:gd name="connsiteY67" fmla="*/ 19050 h 1384025"/>
              <a:gd name="connsiteX68" fmla="*/ 1351147 w 1487396"/>
              <a:gd name="connsiteY68" fmla="*/ 33338 h 1384025"/>
              <a:gd name="connsiteX69" fmla="*/ 1346384 w 1487396"/>
              <a:gd name="connsiteY69" fmla="*/ 47625 h 1384025"/>
              <a:gd name="connsiteX70" fmla="*/ 1327334 w 1487396"/>
              <a:gd name="connsiteY70" fmla="*/ 76200 h 1384025"/>
              <a:gd name="connsiteX71" fmla="*/ 1303522 w 1487396"/>
              <a:gd name="connsiteY71" fmla="*/ 119063 h 1384025"/>
              <a:gd name="connsiteX72" fmla="*/ 1293997 w 1487396"/>
              <a:gd name="connsiteY72" fmla="*/ 133350 h 1384025"/>
              <a:gd name="connsiteX73" fmla="*/ 1270184 w 1487396"/>
              <a:gd name="connsiteY73" fmla="*/ 176213 h 1384025"/>
              <a:gd name="connsiteX74" fmla="*/ 1255897 w 1487396"/>
              <a:gd name="connsiteY74" fmla="*/ 185738 h 1384025"/>
              <a:gd name="connsiteX75" fmla="*/ 1241609 w 1487396"/>
              <a:gd name="connsiteY75" fmla="*/ 214313 h 1384025"/>
              <a:gd name="connsiteX76" fmla="*/ 1227322 w 1487396"/>
              <a:gd name="connsiteY76" fmla="*/ 219075 h 1384025"/>
              <a:gd name="connsiteX77" fmla="*/ 1208272 w 1487396"/>
              <a:gd name="connsiteY77" fmla="*/ 247650 h 1384025"/>
              <a:gd name="connsiteX78" fmla="*/ 1198747 w 1487396"/>
              <a:gd name="connsiteY78" fmla="*/ 261938 h 1384025"/>
              <a:gd name="connsiteX79" fmla="*/ 1193984 w 1487396"/>
              <a:gd name="connsiteY79" fmla="*/ 276225 h 1384025"/>
              <a:gd name="connsiteX80" fmla="*/ 1179697 w 1487396"/>
              <a:gd name="connsiteY80" fmla="*/ 280988 h 1384025"/>
              <a:gd name="connsiteX81" fmla="*/ 1160647 w 1487396"/>
              <a:gd name="connsiteY81" fmla="*/ 309563 h 1384025"/>
              <a:gd name="connsiteX82" fmla="*/ 1127309 w 1487396"/>
              <a:gd name="connsiteY82" fmla="*/ 352425 h 1384025"/>
              <a:gd name="connsiteX83" fmla="*/ 1117784 w 1487396"/>
              <a:gd name="connsiteY83" fmla="*/ 366713 h 1384025"/>
              <a:gd name="connsiteX84" fmla="*/ 1108259 w 1487396"/>
              <a:gd name="connsiteY84" fmla="*/ 381000 h 1384025"/>
              <a:gd name="connsiteX85" fmla="*/ 1093972 w 1487396"/>
              <a:gd name="connsiteY85" fmla="*/ 409575 h 1384025"/>
              <a:gd name="connsiteX86" fmla="*/ 1079684 w 1487396"/>
              <a:gd name="connsiteY86" fmla="*/ 419100 h 1384025"/>
              <a:gd name="connsiteX87" fmla="*/ 1070159 w 1487396"/>
              <a:gd name="connsiteY87" fmla="*/ 433388 h 1384025"/>
              <a:gd name="connsiteX88" fmla="*/ 1065397 w 1487396"/>
              <a:gd name="connsiteY88" fmla="*/ 447675 h 1384025"/>
              <a:gd name="connsiteX89" fmla="*/ 1046347 w 1487396"/>
              <a:gd name="connsiteY89" fmla="*/ 476250 h 1384025"/>
              <a:gd name="connsiteX90" fmla="*/ 1036822 w 1487396"/>
              <a:gd name="connsiteY90" fmla="*/ 490538 h 1384025"/>
              <a:gd name="connsiteX91" fmla="*/ 1027297 w 1487396"/>
              <a:gd name="connsiteY91" fmla="*/ 504825 h 1384025"/>
              <a:gd name="connsiteX92" fmla="*/ 1017772 w 1487396"/>
              <a:gd name="connsiteY92" fmla="*/ 519113 h 1384025"/>
              <a:gd name="connsiteX93" fmla="*/ 1003484 w 1487396"/>
              <a:gd name="connsiteY93" fmla="*/ 523875 h 1384025"/>
              <a:gd name="connsiteX94" fmla="*/ 993959 w 1487396"/>
              <a:gd name="connsiteY94" fmla="*/ 538163 h 1384025"/>
              <a:gd name="connsiteX95" fmla="*/ 989197 w 1487396"/>
              <a:gd name="connsiteY95" fmla="*/ 552450 h 1384025"/>
              <a:gd name="connsiteX96" fmla="*/ 960622 w 1487396"/>
              <a:gd name="connsiteY96" fmla="*/ 571500 h 1384025"/>
              <a:gd name="connsiteX97" fmla="*/ 946334 w 1487396"/>
              <a:gd name="connsiteY97" fmla="*/ 600075 h 1384025"/>
              <a:gd name="connsiteX98" fmla="*/ 932047 w 1487396"/>
              <a:gd name="connsiteY98" fmla="*/ 609600 h 1384025"/>
              <a:gd name="connsiteX99" fmla="*/ 908234 w 1487396"/>
              <a:gd name="connsiteY99" fmla="*/ 633413 h 1384025"/>
              <a:gd name="connsiteX100" fmla="*/ 884422 w 1487396"/>
              <a:gd name="connsiteY100" fmla="*/ 657225 h 1384025"/>
              <a:gd name="connsiteX101" fmla="*/ 860609 w 1487396"/>
              <a:gd name="connsiteY101" fmla="*/ 700088 h 1384025"/>
              <a:gd name="connsiteX102" fmla="*/ 832034 w 1487396"/>
              <a:gd name="connsiteY102" fmla="*/ 719138 h 1384025"/>
              <a:gd name="connsiteX103" fmla="*/ 808222 w 1487396"/>
              <a:gd name="connsiteY103" fmla="*/ 738188 h 1384025"/>
              <a:gd name="connsiteX104" fmla="*/ 779647 w 1487396"/>
              <a:gd name="connsiteY104" fmla="*/ 757238 h 1384025"/>
              <a:gd name="connsiteX105" fmla="*/ 746309 w 1487396"/>
              <a:gd name="connsiteY105" fmla="*/ 776288 h 1384025"/>
              <a:gd name="connsiteX106" fmla="*/ 732022 w 1487396"/>
              <a:gd name="connsiteY106" fmla="*/ 790575 h 1384025"/>
              <a:gd name="connsiteX107" fmla="*/ 689159 w 1487396"/>
              <a:gd name="connsiteY107" fmla="*/ 814388 h 1384025"/>
              <a:gd name="connsiteX108" fmla="*/ 660584 w 1487396"/>
              <a:gd name="connsiteY108" fmla="*/ 838200 h 1384025"/>
              <a:gd name="connsiteX109" fmla="*/ 632009 w 1487396"/>
              <a:gd name="connsiteY109" fmla="*/ 862013 h 1384025"/>
              <a:gd name="connsiteX110" fmla="*/ 603434 w 1487396"/>
              <a:gd name="connsiteY110" fmla="*/ 871538 h 1384025"/>
              <a:gd name="connsiteX111" fmla="*/ 589147 w 1487396"/>
              <a:gd name="connsiteY111" fmla="*/ 876300 h 1384025"/>
              <a:gd name="connsiteX112" fmla="*/ 574859 w 1487396"/>
              <a:gd name="connsiteY112" fmla="*/ 881063 h 1384025"/>
              <a:gd name="connsiteX113" fmla="*/ 555809 w 1487396"/>
              <a:gd name="connsiteY113" fmla="*/ 885825 h 1384025"/>
              <a:gd name="connsiteX114" fmla="*/ 512947 w 1487396"/>
              <a:gd name="connsiteY114" fmla="*/ 900113 h 1384025"/>
              <a:gd name="connsiteX115" fmla="*/ 455797 w 1487396"/>
              <a:gd name="connsiteY115" fmla="*/ 904875 h 1384025"/>
              <a:gd name="connsiteX116" fmla="*/ 431984 w 1487396"/>
              <a:gd name="connsiteY116" fmla="*/ 909638 h 1384025"/>
              <a:gd name="connsiteX117" fmla="*/ 398647 w 1487396"/>
              <a:gd name="connsiteY117" fmla="*/ 914400 h 1384025"/>
              <a:gd name="connsiteX118" fmla="*/ 379597 w 1487396"/>
              <a:gd name="connsiteY118" fmla="*/ 919163 h 1384025"/>
              <a:gd name="connsiteX119" fmla="*/ 327209 w 1487396"/>
              <a:gd name="connsiteY119" fmla="*/ 923925 h 1384025"/>
              <a:gd name="connsiteX120" fmla="*/ 312922 w 1487396"/>
              <a:gd name="connsiteY120" fmla="*/ 928688 h 1384025"/>
              <a:gd name="connsiteX121" fmla="*/ 274822 w 1487396"/>
              <a:gd name="connsiteY121" fmla="*/ 947738 h 1384025"/>
              <a:gd name="connsiteX122" fmla="*/ 255772 w 1487396"/>
              <a:gd name="connsiteY122" fmla="*/ 952500 h 1384025"/>
              <a:gd name="connsiteX123" fmla="*/ 227197 w 1487396"/>
              <a:gd name="connsiteY123" fmla="*/ 962025 h 1384025"/>
              <a:gd name="connsiteX124" fmla="*/ 212909 w 1487396"/>
              <a:gd name="connsiteY124" fmla="*/ 966788 h 1384025"/>
              <a:gd name="connsiteX125" fmla="*/ 198622 w 1487396"/>
              <a:gd name="connsiteY125" fmla="*/ 976313 h 1384025"/>
              <a:gd name="connsiteX126" fmla="*/ 170047 w 1487396"/>
              <a:gd name="connsiteY126" fmla="*/ 985838 h 1384025"/>
              <a:gd name="connsiteX127" fmla="*/ 150997 w 1487396"/>
              <a:gd name="connsiteY127" fmla="*/ 995363 h 1384025"/>
              <a:gd name="connsiteX128" fmla="*/ 122422 w 1487396"/>
              <a:gd name="connsiteY128" fmla="*/ 1019175 h 1384025"/>
              <a:gd name="connsiteX129" fmla="*/ 112897 w 1487396"/>
              <a:gd name="connsiteY129" fmla="*/ 1033463 h 1384025"/>
              <a:gd name="connsiteX130" fmla="*/ 84322 w 1487396"/>
              <a:gd name="connsiteY130" fmla="*/ 1042988 h 1384025"/>
              <a:gd name="connsiteX131" fmla="*/ 41459 w 1487396"/>
              <a:gd name="connsiteY131" fmla="*/ 1066800 h 1384025"/>
              <a:gd name="connsiteX132" fmla="*/ 31934 w 1487396"/>
              <a:gd name="connsiteY132" fmla="*/ 1081088 h 1384025"/>
              <a:gd name="connsiteX133" fmla="*/ 17647 w 1487396"/>
              <a:gd name="connsiteY133" fmla="*/ 1090613 h 1384025"/>
              <a:gd name="connsiteX134" fmla="*/ 12884 w 1487396"/>
              <a:gd name="connsiteY134" fmla="*/ 1104900 h 1384025"/>
              <a:gd name="connsiteX135" fmla="*/ 12884 w 1487396"/>
              <a:gd name="connsiteY135" fmla="*/ 1257300 h 1384025"/>
              <a:gd name="connsiteX136" fmla="*/ 27172 w 1487396"/>
              <a:gd name="connsiteY136" fmla="*/ 1262063 h 1384025"/>
              <a:gd name="connsiteX137" fmla="*/ 55747 w 1487396"/>
              <a:gd name="connsiteY137" fmla="*/ 1276350 h 1384025"/>
              <a:gd name="connsiteX138" fmla="*/ 84322 w 1487396"/>
              <a:gd name="connsiteY138" fmla="*/ 1295400 h 1384025"/>
              <a:gd name="connsiteX139" fmla="*/ 98609 w 1487396"/>
              <a:gd name="connsiteY139" fmla="*/ 1304925 h 1384025"/>
              <a:gd name="connsiteX140" fmla="*/ 108134 w 1487396"/>
              <a:gd name="connsiteY140" fmla="*/ 1319213 h 1384025"/>
              <a:gd name="connsiteX141" fmla="*/ 136709 w 1487396"/>
              <a:gd name="connsiteY141" fmla="*/ 1328738 h 1384025"/>
              <a:gd name="connsiteX142" fmla="*/ 146234 w 1487396"/>
              <a:gd name="connsiteY142" fmla="*/ 1343025 h 1384025"/>
              <a:gd name="connsiteX143" fmla="*/ 160522 w 1487396"/>
              <a:gd name="connsiteY143" fmla="*/ 1347788 h 1384025"/>
              <a:gd name="connsiteX144" fmla="*/ 174809 w 1487396"/>
              <a:gd name="connsiteY144" fmla="*/ 1357313 h 1384025"/>
              <a:gd name="connsiteX145" fmla="*/ 208147 w 1487396"/>
              <a:gd name="connsiteY145" fmla="*/ 1366838 h 1384025"/>
              <a:gd name="connsiteX146" fmla="*/ 236722 w 1487396"/>
              <a:gd name="connsiteY146" fmla="*/ 1376363 h 1384025"/>
              <a:gd name="connsiteX147" fmla="*/ 322447 w 1487396"/>
              <a:gd name="connsiteY147" fmla="*/ 1362075 h 1384025"/>
              <a:gd name="connsiteX148" fmla="*/ 331972 w 1487396"/>
              <a:gd name="connsiteY148" fmla="*/ 1347788 h 1384025"/>
              <a:gd name="connsiteX149" fmla="*/ 341497 w 1487396"/>
              <a:gd name="connsiteY149" fmla="*/ 1300163 h 1384025"/>
              <a:gd name="connsiteX150" fmla="*/ 241484 w 1487396"/>
              <a:gd name="connsiteY150" fmla="*/ 1271588 h 138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487396" h="1384025">
                <a:moveTo>
                  <a:pt x="241484" y="1271588"/>
                </a:moveTo>
                <a:cubicBezTo>
                  <a:pt x="238309" y="1266825"/>
                  <a:pt x="310719" y="1310045"/>
                  <a:pt x="308159" y="1304925"/>
                </a:cubicBezTo>
                <a:cubicBezTo>
                  <a:pt x="295725" y="1280056"/>
                  <a:pt x="227461" y="1190692"/>
                  <a:pt x="231959" y="1171575"/>
                </a:cubicBezTo>
                <a:cubicBezTo>
                  <a:pt x="233530" y="1164896"/>
                  <a:pt x="255632" y="1158922"/>
                  <a:pt x="260534" y="1157288"/>
                </a:cubicBezTo>
                <a:cubicBezTo>
                  <a:pt x="292115" y="1136235"/>
                  <a:pt x="257021" y="1160979"/>
                  <a:pt x="289109" y="1133475"/>
                </a:cubicBezTo>
                <a:cubicBezTo>
                  <a:pt x="295135" y="1128309"/>
                  <a:pt x="302259" y="1124498"/>
                  <a:pt x="308159" y="1119188"/>
                </a:cubicBezTo>
                <a:cubicBezTo>
                  <a:pt x="315308" y="1112754"/>
                  <a:pt x="336350" y="1086957"/>
                  <a:pt x="351022" y="1081088"/>
                </a:cubicBezTo>
                <a:cubicBezTo>
                  <a:pt x="361752" y="1076796"/>
                  <a:pt x="373247" y="1074738"/>
                  <a:pt x="384359" y="1071563"/>
                </a:cubicBezTo>
                <a:cubicBezTo>
                  <a:pt x="389122" y="1068388"/>
                  <a:pt x="393527" y="1064598"/>
                  <a:pt x="398647" y="1062038"/>
                </a:cubicBezTo>
                <a:cubicBezTo>
                  <a:pt x="414895" y="1053914"/>
                  <a:pt x="441383" y="1054435"/>
                  <a:pt x="455797" y="1052513"/>
                </a:cubicBezTo>
                <a:cubicBezTo>
                  <a:pt x="465369" y="1051237"/>
                  <a:pt x="474946" y="1049845"/>
                  <a:pt x="484372" y="1047750"/>
                </a:cubicBezTo>
                <a:cubicBezTo>
                  <a:pt x="489272" y="1046661"/>
                  <a:pt x="493832" y="1044367"/>
                  <a:pt x="498659" y="1042988"/>
                </a:cubicBezTo>
                <a:cubicBezTo>
                  <a:pt x="504953" y="1041190"/>
                  <a:pt x="511291" y="1039509"/>
                  <a:pt x="517709" y="1038225"/>
                </a:cubicBezTo>
                <a:cubicBezTo>
                  <a:pt x="527178" y="1036331"/>
                  <a:pt x="536759" y="1035050"/>
                  <a:pt x="546284" y="1033463"/>
                </a:cubicBezTo>
                <a:cubicBezTo>
                  <a:pt x="555809" y="1030288"/>
                  <a:pt x="565119" y="1026373"/>
                  <a:pt x="574859" y="1023938"/>
                </a:cubicBezTo>
                <a:cubicBezTo>
                  <a:pt x="601762" y="1017212"/>
                  <a:pt x="587491" y="1020459"/>
                  <a:pt x="617722" y="1014413"/>
                </a:cubicBezTo>
                <a:cubicBezTo>
                  <a:pt x="669167" y="983544"/>
                  <a:pt x="616983" y="1011713"/>
                  <a:pt x="660584" y="995363"/>
                </a:cubicBezTo>
                <a:cubicBezTo>
                  <a:pt x="683872" y="986630"/>
                  <a:pt x="674236" y="984131"/>
                  <a:pt x="698684" y="981075"/>
                </a:cubicBezTo>
                <a:cubicBezTo>
                  <a:pt x="717652" y="978704"/>
                  <a:pt x="736823" y="978314"/>
                  <a:pt x="755834" y="976313"/>
                </a:cubicBezTo>
                <a:cubicBezTo>
                  <a:pt x="766998" y="975138"/>
                  <a:pt x="778059" y="973138"/>
                  <a:pt x="789172" y="971550"/>
                </a:cubicBezTo>
                <a:cubicBezTo>
                  <a:pt x="793934" y="968375"/>
                  <a:pt x="799062" y="965689"/>
                  <a:pt x="803459" y="962025"/>
                </a:cubicBezTo>
                <a:cubicBezTo>
                  <a:pt x="808633" y="957713"/>
                  <a:pt x="812036" y="951308"/>
                  <a:pt x="817747" y="947738"/>
                </a:cubicBezTo>
                <a:cubicBezTo>
                  <a:pt x="876022" y="911317"/>
                  <a:pt x="815948" y="955617"/>
                  <a:pt x="855847" y="933450"/>
                </a:cubicBezTo>
                <a:cubicBezTo>
                  <a:pt x="855857" y="933444"/>
                  <a:pt x="891560" y="909641"/>
                  <a:pt x="898709" y="904875"/>
                </a:cubicBezTo>
                <a:cubicBezTo>
                  <a:pt x="903472" y="901700"/>
                  <a:pt x="908950" y="899397"/>
                  <a:pt x="912997" y="895350"/>
                </a:cubicBezTo>
                <a:cubicBezTo>
                  <a:pt x="922522" y="885825"/>
                  <a:pt x="934100" y="877983"/>
                  <a:pt x="941572" y="866775"/>
                </a:cubicBezTo>
                <a:cubicBezTo>
                  <a:pt x="944747" y="862013"/>
                  <a:pt x="946628" y="856064"/>
                  <a:pt x="951097" y="852488"/>
                </a:cubicBezTo>
                <a:cubicBezTo>
                  <a:pt x="955017" y="849352"/>
                  <a:pt x="960622" y="849313"/>
                  <a:pt x="965384" y="847725"/>
                </a:cubicBezTo>
                <a:cubicBezTo>
                  <a:pt x="971734" y="838200"/>
                  <a:pt x="980813" y="830010"/>
                  <a:pt x="984434" y="819150"/>
                </a:cubicBezTo>
                <a:cubicBezTo>
                  <a:pt x="986022" y="814388"/>
                  <a:pt x="985647" y="808413"/>
                  <a:pt x="989197" y="804863"/>
                </a:cubicBezTo>
                <a:cubicBezTo>
                  <a:pt x="997292" y="796768"/>
                  <a:pt x="1017772" y="785813"/>
                  <a:pt x="1017772" y="785813"/>
                </a:cubicBezTo>
                <a:cubicBezTo>
                  <a:pt x="1051903" y="734616"/>
                  <a:pt x="1021344" y="772518"/>
                  <a:pt x="1051109" y="747713"/>
                </a:cubicBezTo>
                <a:cubicBezTo>
                  <a:pt x="1074891" y="727894"/>
                  <a:pt x="1054577" y="737032"/>
                  <a:pt x="1079684" y="728663"/>
                </a:cubicBezTo>
                <a:cubicBezTo>
                  <a:pt x="1081272" y="723900"/>
                  <a:pt x="1082009" y="718764"/>
                  <a:pt x="1084447" y="714375"/>
                </a:cubicBezTo>
                <a:cubicBezTo>
                  <a:pt x="1098688" y="688741"/>
                  <a:pt x="1100429" y="688868"/>
                  <a:pt x="1117784" y="671513"/>
                </a:cubicBezTo>
                <a:cubicBezTo>
                  <a:pt x="1122558" y="657193"/>
                  <a:pt x="1121814" y="655248"/>
                  <a:pt x="1132072" y="642938"/>
                </a:cubicBezTo>
                <a:cubicBezTo>
                  <a:pt x="1136384" y="637764"/>
                  <a:pt x="1142047" y="633824"/>
                  <a:pt x="1146359" y="628650"/>
                </a:cubicBezTo>
                <a:cubicBezTo>
                  <a:pt x="1150023" y="624253"/>
                  <a:pt x="1153324" y="619482"/>
                  <a:pt x="1155884" y="614363"/>
                </a:cubicBezTo>
                <a:cubicBezTo>
                  <a:pt x="1158129" y="609873"/>
                  <a:pt x="1157511" y="603995"/>
                  <a:pt x="1160647" y="600075"/>
                </a:cubicBezTo>
                <a:cubicBezTo>
                  <a:pt x="1164223" y="595606"/>
                  <a:pt x="1170172" y="593725"/>
                  <a:pt x="1174934" y="590550"/>
                </a:cubicBezTo>
                <a:cubicBezTo>
                  <a:pt x="1178808" y="578931"/>
                  <a:pt x="1179991" y="571207"/>
                  <a:pt x="1189222" y="561975"/>
                </a:cubicBezTo>
                <a:cubicBezTo>
                  <a:pt x="1193269" y="557928"/>
                  <a:pt x="1198747" y="555625"/>
                  <a:pt x="1203509" y="552450"/>
                </a:cubicBezTo>
                <a:cubicBezTo>
                  <a:pt x="1206684" y="547688"/>
                  <a:pt x="1208987" y="542210"/>
                  <a:pt x="1213034" y="538163"/>
                </a:cubicBezTo>
                <a:cubicBezTo>
                  <a:pt x="1217082" y="534116"/>
                  <a:pt x="1222925" y="532302"/>
                  <a:pt x="1227322" y="528638"/>
                </a:cubicBezTo>
                <a:cubicBezTo>
                  <a:pt x="1232496" y="524326"/>
                  <a:pt x="1236847" y="519113"/>
                  <a:pt x="1241609" y="514350"/>
                </a:cubicBezTo>
                <a:cubicBezTo>
                  <a:pt x="1252722" y="481012"/>
                  <a:pt x="1241609" y="488950"/>
                  <a:pt x="1265422" y="481013"/>
                </a:cubicBezTo>
                <a:cubicBezTo>
                  <a:pt x="1270184" y="473075"/>
                  <a:pt x="1275950" y="465659"/>
                  <a:pt x="1279709" y="457200"/>
                </a:cubicBezTo>
                <a:cubicBezTo>
                  <a:pt x="1282367" y="451219"/>
                  <a:pt x="1281225" y="443833"/>
                  <a:pt x="1284472" y="438150"/>
                </a:cubicBezTo>
                <a:cubicBezTo>
                  <a:pt x="1287814" y="432302"/>
                  <a:pt x="1294447" y="429037"/>
                  <a:pt x="1298759" y="423863"/>
                </a:cubicBezTo>
                <a:cubicBezTo>
                  <a:pt x="1335024" y="380344"/>
                  <a:pt x="1270100" y="447759"/>
                  <a:pt x="1327334" y="390525"/>
                </a:cubicBezTo>
                <a:cubicBezTo>
                  <a:pt x="1336067" y="364330"/>
                  <a:pt x="1326850" y="387801"/>
                  <a:pt x="1341622" y="361950"/>
                </a:cubicBezTo>
                <a:cubicBezTo>
                  <a:pt x="1345144" y="355786"/>
                  <a:pt x="1348350" y="349426"/>
                  <a:pt x="1351147" y="342900"/>
                </a:cubicBezTo>
                <a:cubicBezTo>
                  <a:pt x="1353124" y="338286"/>
                  <a:pt x="1353124" y="332790"/>
                  <a:pt x="1355909" y="328613"/>
                </a:cubicBezTo>
                <a:cubicBezTo>
                  <a:pt x="1359645" y="323009"/>
                  <a:pt x="1365434" y="319088"/>
                  <a:pt x="1370197" y="314325"/>
                </a:cubicBezTo>
                <a:cubicBezTo>
                  <a:pt x="1382164" y="278422"/>
                  <a:pt x="1366023" y="322671"/>
                  <a:pt x="1384484" y="285750"/>
                </a:cubicBezTo>
                <a:cubicBezTo>
                  <a:pt x="1386729" y="281260"/>
                  <a:pt x="1386462" y="275640"/>
                  <a:pt x="1389247" y="271463"/>
                </a:cubicBezTo>
                <a:cubicBezTo>
                  <a:pt x="1392983" y="265859"/>
                  <a:pt x="1399222" y="262349"/>
                  <a:pt x="1403534" y="257175"/>
                </a:cubicBezTo>
                <a:cubicBezTo>
                  <a:pt x="1436679" y="217400"/>
                  <a:pt x="1385613" y="270334"/>
                  <a:pt x="1427347" y="228600"/>
                </a:cubicBezTo>
                <a:cubicBezTo>
                  <a:pt x="1438682" y="194595"/>
                  <a:pt x="1431303" y="208379"/>
                  <a:pt x="1446397" y="185738"/>
                </a:cubicBezTo>
                <a:cubicBezTo>
                  <a:pt x="1462149" y="138475"/>
                  <a:pt x="1435722" y="210667"/>
                  <a:pt x="1465447" y="157163"/>
                </a:cubicBezTo>
                <a:cubicBezTo>
                  <a:pt x="1470323" y="148386"/>
                  <a:pt x="1472537" y="138329"/>
                  <a:pt x="1474972" y="128588"/>
                </a:cubicBezTo>
                <a:cubicBezTo>
                  <a:pt x="1480951" y="104668"/>
                  <a:pt x="1477664" y="115747"/>
                  <a:pt x="1484497" y="95250"/>
                </a:cubicBezTo>
                <a:cubicBezTo>
                  <a:pt x="1482909" y="76200"/>
                  <a:pt x="1487396" y="55613"/>
                  <a:pt x="1479734" y="38100"/>
                </a:cubicBezTo>
                <a:cubicBezTo>
                  <a:pt x="1475146" y="27612"/>
                  <a:pt x="1460684" y="25400"/>
                  <a:pt x="1451159" y="19050"/>
                </a:cubicBezTo>
                <a:lnTo>
                  <a:pt x="1436872" y="9525"/>
                </a:lnTo>
                <a:lnTo>
                  <a:pt x="1422584" y="0"/>
                </a:lnTo>
                <a:cubicBezTo>
                  <a:pt x="1410305" y="1754"/>
                  <a:pt x="1388256" y="2877"/>
                  <a:pt x="1374959" y="9525"/>
                </a:cubicBezTo>
                <a:cubicBezTo>
                  <a:pt x="1369840" y="12085"/>
                  <a:pt x="1365434" y="15875"/>
                  <a:pt x="1360672" y="19050"/>
                </a:cubicBezTo>
                <a:cubicBezTo>
                  <a:pt x="1357497" y="23813"/>
                  <a:pt x="1353707" y="28218"/>
                  <a:pt x="1351147" y="33338"/>
                </a:cubicBezTo>
                <a:cubicBezTo>
                  <a:pt x="1348902" y="37828"/>
                  <a:pt x="1348822" y="43237"/>
                  <a:pt x="1346384" y="47625"/>
                </a:cubicBezTo>
                <a:cubicBezTo>
                  <a:pt x="1340824" y="57632"/>
                  <a:pt x="1327334" y="76200"/>
                  <a:pt x="1327334" y="76200"/>
                </a:cubicBezTo>
                <a:cubicBezTo>
                  <a:pt x="1318953" y="101348"/>
                  <a:pt x="1325356" y="86312"/>
                  <a:pt x="1303522" y="119063"/>
                </a:cubicBezTo>
                <a:cubicBezTo>
                  <a:pt x="1300347" y="123825"/>
                  <a:pt x="1295807" y="127920"/>
                  <a:pt x="1293997" y="133350"/>
                </a:cubicBezTo>
                <a:cubicBezTo>
                  <a:pt x="1289034" y="148239"/>
                  <a:pt x="1284220" y="166855"/>
                  <a:pt x="1270184" y="176213"/>
                </a:cubicBezTo>
                <a:lnTo>
                  <a:pt x="1255897" y="185738"/>
                </a:lnTo>
                <a:cubicBezTo>
                  <a:pt x="1252760" y="195149"/>
                  <a:pt x="1250001" y="207599"/>
                  <a:pt x="1241609" y="214313"/>
                </a:cubicBezTo>
                <a:cubicBezTo>
                  <a:pt x="1237689" y="217449"/>
                  <a:pt x="1232084" y="217488"/>
                  <a:pt x="1227322" y="219075"/>
                </a:cubicBezTo>
                <a:lnTo>
                  <a:pt x="1208272" y="247650"/>
                </a:lnTo>
                <a:cubicBezTo>
                  <a:pt x="1205097" y="252413"/>
                  <a:pt x="1200557" y="256508"/>
                  <a:pt x="1198747" y="261938"/>
                </a:cubicBezTo>
                <a:cubicBezTo>
                  <a:pt x="1197159" y="266700"/>
                  <a:pt x="1197534" y="272675"/>
                  <a:pt x="1193984" y="276225"/>
                </a:cubicBezTo>
                <a:cubicBezTo>
                  <a:pt x="1190434" y="279775"/>
                  <a:pt x="1184459" y="279400"/>
                  <a:pt x="1179697" y="280988"/>
                </a:cubicBezTo>
                <a:cubicBezTo>
                  <a:pt x="1173347" y="290513"/>
                  <a:pt x="1168742" y="301469"/>
                  <a:pt x="1160647" y="309563"/>
                </a:cubicBezTo>
                <a:cubicBezTo>
                  <a:pt x="1138264" y="331944"/>
                  <a:pt x="1150094" y="318247"/>
                  <a:pt x="1127309" y="352425"/>
                </a:cubicBezTo>
                <a:lnTo>
                  <a:pt x="1117784" y="366713"/>
                </a:lnTo>
                <a:lnTo>
                  <a:pt x="1108259" y="381000"/>
                </a:lnTo>
                <a:cubicBezTo>
                  <a:pt x="1104386" y="392621"/>
                  <a:pt x="1103205" y="400342"/>
                  <a:pt x="1093972" y="409575"/>
                </a:cubicBezTo>
                <a:cubicBezTo>
                  <a:pt x="1089924" y="413622"/>
                  <a:pt x="1084447" y="415925"/>
                  <a:pt x="1079684" y="419100"/>
                </a:cubicBezTo>
                <a:cubicBezTo>
                  <a:pt x="1076509" y="423863"/>
                  <a:pt x="1072719" y="428268"/>
                  <a:pt x="1070159" y="433388"/>
                </a:cubicBezTo>
                <a:cubicBezTo>
                  <a:pt x="1067914" y="437878"/>
                  <a:pt x="1067835" y="443287"/>
                  <a:pt x="1065397" y="447675"/>
                </a:cubicBezTo>
                <a:cubicBezTo>
                  <a:pt x="1059838" y="457682"/>
                  <a:pt x="1052697" y="466725"/>
                  <a:pt x="1046347" y="476250"/>
                </a:cubicBezTo>
                <a:lnTo>
                  <a:pt x="1036822" y="490538"/>
                </a:lnTo>
                <a:lnTo>
                  <a:pt x="1027297" y="504825"/>
                </a:lnTo>
                <a:cubicBezTo>
                  <a:pt x="1024122" y="509588"/>
                  <a:pt x="1023202" y="517303"/>
                  <a:pt x="1017772" y="519113"/>
                </a:cubicBezTo>
                <a:lnTo>
                  <a:pt x="1003484" y="523875"/>
                </a:lnTo>
                <a:cubicBezTo>
                  <a:pt x="1000309" y="528638"/>
                  <a:pt x="996519" y="533043"/>
                  <a:pt x="993959" y="538163"/>
                </a:cubicBezTo>
                <a:cubicBezTo>
                  <a:pt x="991714" y="542653"/>
                  <a:pt x="992747" y="548900"/>
                  <a:pt x="989197" y="552450"/>
                </a:cubicBezTo>
                <a:cubicBezTo>
                  <a:pt x="981102" y="560545"/>
                  <a:pt x="960622" y="571500"/>
                  <a:pt x="960622" y="571500"/>
                </a:cubicBezTo>
                <a:cubicBezTo>
                  <a:pt x="956748" y="583121"/>
                  <a:pt x="955566" y="590843"/>
                  <a:pt x="946334" y="600075"/>
                </a:cubicBezTo>
                <a:cubicBezTo>
                  <a:pt x="942287" y="604122"/>
                  <a:pt x="936809" y="606425"/>
                  <a:pt x="932047" y="609600"/>
                </a:cubicBezTo>
                <a:cubicBezTo>
                  <a:pt x="906650" y="647697"/>
                  <a:pt x="939982" y="601666"/>
                  <a:pt x="908234" y="633413"/>
                </a:cubicBezTo>
                <a:cubicBezTo>
                  <a:pt x="876481" y="665165"/>
                  <a:pt x="922525" y="631822"/>
                  <a:pt x="884422" y="657225"/>
                </a:cubicBezTo>
                <a:cubicBezTo>
                  <a:pt x="879459" y="672113"/>
                  <a:pt x="874645" y="690731"/>
                  <a:pt x="860609" y="700088"/>
                </a:cubicBezTo>
                <a:lnTo>
                  <a:pt x="832034" y="719138"/>
                </a:lnTo>
                <a:cubicBezTo>
                  <a:pt x="814435" y="745535"/>
                  <a:pt x="832578" y="724657"/>
                  <a:pt x="808222" y="738188"/>
                </a:cubicBezTo>
                <a:cubicBezTo>
                  <a:pt x="798215" y="743748"/>
                  <a:pt x="789886" y="752118"/>
                  <a:pt x="779647" y="757238"/>
                </a:cubicBezTo>
                <a:cubicBezTo>
                  <a:pt x="768003" y="763060"/>
                  <a:pt x="756406" y="767874"/>
                  <a:pt x="746309" y="776288"/>
                </a:cubicBezTo>
                <a:cubicBezTo>
                  <a:pt x="741135" y="780600"/>
                  <a:pt x="737626" y="786839"/>
                  <a:pt x="732022" y="790575"/>
                </a:cubicBezTo>
                <a:cubicBezTo>
                  <a:pt x="696091" y="814529"/>
                  <a:pt x="746499" y="757048"/>
                  <a:pt x="689159" y="814388"/>
                </a:cubicBezTo>
                <a:cubicBezTo>
                  <a:pt x="647411" y="856136"/>
                  <a:pt x="700375" y="805040"/>
                  <a:pt x="660584" y="838200"/>
                </a:cubicBezTo>
                <a:cubicBezTo>
                  <a:pt x="647763" y="848884"/>
                  <a:pt x="647215" y="855255"/>
                  <a:pt x="632009" y="862013"/>
                </a:cubicBezTo>
                <a:cubicBezTo>
                  <a:pt x="622834" y="866091"/>
                  <a:pt x="612959" y="868363"/>
                  <a:pt x="603434" y="871538"/>
                </a:cubicBezTo>
                <a:lnTo>
                  <a:pt x="589147" y="876300"/>
                </a:lnTo>
                <a:cubicBezTo>
                  <a:pt x="584384" y="877888"/>
                  <a:pt x="579729" y="879846"/>
                  <a:pt x="574859" y="881063"/>
                </a:cubicBezTo>
                <a:cubicBezTo>
                  <a:pt x="568509" y="882650"/>
                  <a:pt x="562019" y="883755"/>
                  <a:pt x="555809" y="885825"/>
                </a:cubicBezTo>
                <a:cubicBezTo>
                  <a:pt x="537785" y="891833"/>
                  <a:pt x="531206" y="897831"/>
                  <a:pt x="512947" y="900113"/>
                </a:cubicBezTo>
                <a:cubicBezTo>
                  <a:pt x="493979" y="902484"/>
                  <a:pt x="474847" y="903288"/>
                  <a:pt x="455797" y="904875"/>
                </a:cubicBezTo>
                <a:cubicBezTo>
                  <a:pt x="447859" y="906463"/>
                  <a:pt x="439969" y="908307"/>
                  <a:pt x="431984" y="909638"/>
                </a:cubicBezTo>
                <a:cubicBezTo>
                  <a:pt x="420912" y="911483"/>
                  <a:pt x="409691" y="912392"/>
                  <a:pt x="398647" y="914400"/>
                </a:cubicBezTo>
                <a:cubicBezTo>
                  <a:pt x="392207" y="915571"/>
                  <a:pt x="386085" y="918298"/>
                  <a:pt x="379597" y="919163"/>
                </a:cubicBezTo>
                <a:cubicBezTo>
                  <a:pt x="362216" y="921480"/>
                  <a:pt x="344672" y="922338"/>
                  <a:pt x="327209" y="923925"/>
                </a:cubicBezTo>
                <a:cubicBezTo>
                  <a:pt x="322447" y="925513"/>
                  <a:pt x="317412" y="926443"/>
                  <a:pt x="312922" y="928688"/>
                </a:cubicBezTo>
                <a:cubicBezTo>
                  <a:pt x="277930" y="946185"/>
                  <a:pt x="324247" y="931263"/>
                  <a:pt x="274822" y="947738"/>
                </a:cubicBezTo>
                <a:cubicBezTo>
                  <a:pt x="268612" y="949808"/>
                  <a:pt x="262041" y="950619"/>
                  <a:pt x="255772" y="952500"/>
                </a:cubicBezTo>
                <a:cubicBezTo>
                  <a:pt x="246155" y="955385"/>
                  <a:pt x="236722" y="958850"/>
                  <a:pt x="227197" y="962025"/>
                </a:cubicBezTo>
                <a:cubicBezTo>
                  <a:pt x="222434" y="963613"/>
                  <a:pt x="217086" y="964003"/>
                  <a:pt x="212909" y="966788"/>
                </a:cubicBezTo>
                <a:cubicBezTo>
                  <a:pt x="208147" y="969963"/>
                  <a:pt x="203852" y="973988"/>
                  <a:pt x="198622" y="976313"/>
                </a:cubicBezTo>
                <a:cubicBezTo>
                  <a:pt x="189447" y="980391"/>
                  <a:pt x="179027" y="981348"/>
                  <a:pt x="170047" y="985838"/>
                </a:cubicBezTo>
                <a:lnTo>
                  <a:pt x="150997" y="995363"/>
                </a:lnTo>
                <a:cubicBezTo>
                  <a:pt x="127790" y="1030173"/>
                  <a:pt x="158678" y="988961"/>
                  <a:pt x="122422" y="1019175"/>
                </a:cubicBezTo>
                <a:cubicBezTo>
                  <a:pt x="118025" y="1022839"/>
                  <a:pt x="117751" y="1030429"/>
                  <a:pt x="112897" y="1033463"/>
                </a:cubicBezTo>
                <a:cubicBezTo>
                  <a:pt x="104383" y="1038784"/>
                  <a:pt x="92676" y="1037419"/>
                  <a:pt x="84322" y="1042988"/>
                </a:cubicBezTo>
                <a:cubicBezTo>
                  <a:pt x="51570" y="1064823"/>
                  <a:pt x="66607" y="1058418"/>
                  <a:pt x="41459" y="1066800"/>
                </a:cubicBezTo>
                <a:cubicBezTo>
                  <a:pt x="38284" y="1071563"/>
                  <a:pt x="35981" y="1077040"/>
                  <a:pt x="31934" y="1081088"/>
                </a:cubicBezTo>
                <a:cubicBezTo>
                  <a:pt x="27887" y="1085135"/>
                  <a:pt x="21223" y="1086144"/>
                  <a:pt x="17647" y="1090613"/>
                </a:cubicBezTo>
                <a:cubicBezTo>
                  <a:pt x="14511" y="1094533"/>
                  <a:pt x="14472" y="1100138"/>
                  <a:pt x="12884" y="1104900"/>
                </a:cubicBezTo>
                <a:cubicBezTo>
                  <a:pt x="3144" y="1163346"/>
                  <a:pt x="0" y="1170335"/>
                  <a:pt x="12884" y="1257300"/>
                </a:cubicBezTo>
                <a:cubicBezTo>
                  <a:pt x="13620" y="1262266"/>
                  <a:pt x="22682" y="1259818"/>
                  <a:pt x="27172" y="1262063"/>
                </a:cubicBezTo>
                <a:cubicBezTo>
                  <a:pt x="64094" y="1280524"/>
                  <a:pt x="19840" y="1264383"/>
                  <a:pt x="55747" y="1276350"/>
                </a:cubicBezTo>
                <a:lnTo>
                  <a:pt x="84322" y="1295400"/>
                </a:lnTo>
                <a:lnTo>
                  <a:pt x="98609" y="1304925"/>
                </a:lnTo>
                <a:cubicBezTo>
                  <a:pt x="101784" y="1309688"/>
                  <a:pt x="103280" y="1316179"/>
                  <a:pt x="108134" y="1319213"/>
                </a:cubicBezTo>
                <a:cubicBezTo>
                  <a:pt x="116648" y="1324534"/>
                  <a:pt x="136709" y="1328738"/>
                  <a:pt x="136709" y="1328738"/>
                </a:cubicBezTo>
                <a:cubicBezTo>
                  <a:pt x="139884" y="1333500"/>
                  <a:pt x="141765" y="1339449"/>
                  <a:pt x="146234" y="1343025"/>
                </a:cubicBezTo>
                <a:cubicBezTo>
                  <a:pt x="150154" y="1346161"/>
                  <a:pt x="156032" y="1345543"/>
                  <a:pt x="160522" y="1347788"/>
                </a:cubicBezTo>
                <a:cubicBezTo>
                  <a:pt x="165641" y="1350348"/>
                  <a:pt x="169690" y="1354753"/>
                  <a:pt x="174809" y="1357313"/>
                </a:cubicBezTo>
                <a:cubicBezTo>
                  <a:pt x="182806" y="1361311"/>
                  <a:pt x="200526" y="1364552"/>
                  <a:pt x="208147" y="1366838"/>
                </a:cubicBezTo>
                <a:cubicBezTo>
                  <a:pt x="217764" y="1369723"/>
                  <a:pt x="236722" y="1376363"/>
                  <a:pt x="236722" y="1376363"/>
                </a:cubicBezTo>
                <a:cubicBezTo>
                  <a:pt x="263026" y="1374609"/>
                  <a:pt x="300496" y="1384025"/>
                  <a:pt x="322447" y="1362075"/>
                </a:cubicBezTo>
                <a:cubicBezTo>
                  <a:pt x="326494" y="1358028"/>
                  <a:pt x="328797" y="1352550"/>
                  <a:pt x="331972" y="1347788"/>
                </a:cubicBezTo>
                <a:cubicBezTo>
                  <a:pt x="343505" y="1313189"/>
                  <a:pt x="341497" y="1329253"/>
                  <a:pt x="341497" y="1300163"/>
                </a:cubicBezTo>
                <a:lnTo>
                  <a:pt x="241484" y="1271588"/>
                </a:lnTo>
                <a:close/>
              </a:path>
            </a:pathLst>
          </a:cu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67"/>
          <p:cNvSpPr>
            <a:spLocks noChangeAspect="1" noChangeArrowheads="1"/>
          </p:cNvSpPr>
          <p:nvPr/>
        </p:nvSpPr>
        <p:spPr bwMode="auto">
          <a:xfrm>
            <a:off x="5021263" y="4138613"/>
            <a:ext cx="158750" cy="160337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Freihandform 39"/>
          <p:cNvSpPr/>
          <p:nvPr/>
        </p:nvSpPr>
        <p:spPr bwMode="auto">
          <a:xfrm>
            <a:off x="5032691" y="1865793"/>
            <a:ext cx="1253809" cy="1768684"/>
          </a:xfrm>
          <a:custGeom>
            <a:avLst/>
            <a:gdLst>
              <a:gd name="connsiteX0" fmla="*/ 129859 w 1253809"/>
              <a:gd name="connsiteY0" fmla="*/ 86832 h 1768684"/>
              <a:gd name="connsiteX1" fmla="*/ 58422 w 1253809"/>
              <a:gd name="connsiteY1" fmla="*/ 72545 h 1768684"/>
              <a:gd name="connsiteX2" fmla="*/ 10797 w 1253809"/>
              <a:gd name="connsiteY2" fmla="*/ 77307 h 1768684"/>
              <a:gd name="connsiteX3" fmla="*/ 1272 w 1253809"/>
              <a:gd name="connsiteY3" fmla="*/ 91595 h 1768684"/>
              <a:gd name="connsiteX4" fmla="*/ 6034 w 1253809"/>
              <a:gd name="connsiteY4" fmla="*/ 148745 h 1768684"/>
              <a:gd name="connsiteX5" fmla="*/ 25084 w 1253809"/>
              <a:gd name="connsiteY5" fmla="*/ 182082 h 1768684"/>
              <a:gd name="connsiteX6" fmla="*/ 58422 w 1253809"/>
              <a:gd name="connsiteY6" fmla="*/ 215420 h 1768684"/>
              <a:gd name="connsiteX7" fmla="*/ 77472 w 1253809"/>
              <a:gd name="connsiteY7" fmla="*/ 229707 h 1768684"/>
              <a:gd name="connsiteX8" fmla="*/ 129859 w 1253809"/>
              <a:gd name="connsiteY8" fmla="*/ 239232 h 1768684"/>
              <a:gd name="connsiteX9" fmla="*/ 396559 w 1253809"/>
              <a:gd name="connsiteY9" fmla="*/ 253520 h 1768684"/>
              <a:gd name="connsiteX10" fmla="*/ 410847 w 1253809"/>
              <a:gd name="connsiteY10" fmla="*/ 263045 h 1768684"/>
              <a:gd name="connsiteX11" fmla="*/ 472759 w 1253809"/>
              <a:gd name="connsiteY11" fmla="*/ 267807 h 1768684"/>
              <a:gd name="connsiteX12" fmla="*/ 487047 w 1253809"/>
              <a:gd name="connsiteY12" fmla="*/ 272570 h 1768684"/>
              <a:gd name="connsiteX13" fmla="*/ 506097 w 1253809"/>
              <a:gd name="connsiteY13" fmla="*/ 277332 h 1768684"/>
              <a:gd name="connsiteX14" fmla="*/ 525147 w 1253809"/>
              <a:gd name="connsiteY14" fmla="*/ 286857 h 1768684"/>
              <a:gd name="connsiteX15" fmla="*/ 553722 w 1253809"/>
              <a:gd name="connsiteY15" fmla="*/ 291620 h 1768684"/>
              <a:gd name="connsiteX16" fmla="*/ 610872 w 1253809"/>
              <a:gd name="connsiteY16" fmla="*/ 301145 h 1768684"/>
              <a:gd name="connsiteX17" fmla="*/ 625159 w 1253809"/>
              <a:gd name="connsiteY17" fmla="*/ 305907 h 1768684"/>
              <a:gd name="connsiteX18" fmla="*/ 658497 w 1253809"/>
              <a:gd name="connsiteY18" fmla="*/ 320195 h 1768684"/>
              <a:gd name="connsiteX19" fmla="*/ 701359 w 1253809"/>
              <a:gd name="connsiteY19" fmla="*/ 324957 h 1768684"/>
              <a:gd name="connsiteX20" fmla="*/ 715647 w 1253809"/>
              <a:gd name="connsiteY20" fmla="*/ 329720 h 1768684"/>
              <a:gd name="connsiteX21" fmla="*/ 744222 w 1253809"/>
              <a:gd name="connsiteY21" fmla="*/ 344007 h 1768684"/>
              <a:gd name="connsiteX22" fmla="*/ 810897 w 1253809"/>
              <a:gd name="connsiteY22" fmla="*/ 348770 h 1768684"/>
              <a:gd name="connsiteX23" fmla="*/ 853759 w 1253809"/>
              <a:gd name="connsiteY23" fmla="*/ 363057 h 1768684"/>
              <a:gd name="connsiteX24" fmla="*/ 896622 w 1253809"/>
              <a:gd name="connsiteY24" fmla="*/ 377345 h 1768684"/>
              <a:gd name="connsiteX25" fmla="*/ 925197 w 1253809"/>
              <a:gd name="connsiteY25" fmla="*/ 386870 h 1768684"/>
              <a:gd name="connsiteX26" fmla="*/ 939484 w 1253809"/>
              <a:gd name="connsiteY26" fmla="*/ 391632 h 1768684"/>
              <a:gd name="connsiteX27" fmla="*/ 972822 w 1253809"/>
              <a:gd name="connsiteY27" fmla="*/ 410682 h 1768684"/>
              <a:gd name="connsiteX28" fmla="*/ 987109 w 1253809"/>
              <a:gd name="connsiteY28" fmla="*/ 415445 h 1768684"/>
              <a:gd name="connsiteX29" fmla="*/ 1006159 w 1253809"/>
              <a:gd name="connsiteY29" fmla="*/ 424970 h 1768684"/>
              <a:gd name="connsiteX30" fmla="*/ 1034734 w 1253809"/>
              <a:gd name="connsiteY30" fmla="*/ 434495 h 1768684"/>
              <a:gd name="connsiteX31" fmla="*/ 1049022 w 1253809"/>
              <a:gd name="connsiteY31" fmla="*/ 439257 h 1768684"/>
              <a:gd name="connsiteX32" fmla="*/ 1063309 w 1253809"/>
              <a:gd name="connsiteY32" fmla="*/ 448782 h 1768684"/>
              <a:gd name="connsiteX33" fmla="*/ 1077597 w 1253809"/>
              <a:gd name="connsiteY33" fmla="*/ 453545 h 1768684"/>
              <a:gd name="connsiteX34" fmla="*/ 1087122 w 1253809"/>
              <a:gd name="connsiteY34" fmla="*/ 467832 h 1768684"/>
              <a:gd name="connsiteX35" fmla="*/ 1077597 w 1253809"/>
              <a:gd name="connsiteY35" fmla="*/ 563082 h 1768684"/>
              <a:gd name="connsiteX36" fmla="*/ 1063309 w 1253809"/>
              <a:gd name="connsiteY36" fmla="*/ 624995 h 1768684"/>
              <a:gd name="connsiteX37" fmla="*/ 1044259 w 1253809"/>
              <a:gd name="connsiteY37" fmla="*/ 653570 h 1768684"/>
              <a:gd name="connsiteX38" fmla="*/ 1029972 w 1253809"/>
              <a:gd name="connsiteY38" fmla="*/ 663095 h 1768684"/>
              <a:gd name="connsiteX39" fmla="*/ 1020447 w 1253809"/>
              <a:gd name="connsiteY39" fmla="*/ 677382 h 1768684"/>
              <a:gd name="connsiteX40" fmla="*/ 1010922 w 1253809"/>
              <a:gd name="connsiteY40" fmla="*/ 705957 h 1768684"/>
              <a:gd name="connsiteX41" fmla="*/ 1006159 w 1253809"/>
              <a:gd name="connsiteY41" fmla="*/ 720245 h 1768684"/>
              <a:gd name="connsiteX42" fmla="*/ 996634 w 1253809"/>
              <a:gd name="connsiteY42" fmla="*/ 734532 h 1768684"/>
              <a:gd name="connsiteX43" fmla="*/ 982347 w 1253809"/>
              <a:gd name="connsiteY43" fmla="*/ 796445 h 1768684"/>
              <a:gd name="connsiteX44" fmla="*/ 977584 w 1253809"/>
              <a:gd name="connsiteY44" fmla="*/ 815495 h 1768684"/>
              <a:gd name="connsiteX45" fmla="*/ 958534 w 1253809"/>
              <a:gd name="connsiteY45" fmla="*/ 848832 h 1768684"/>
              <a:gd name="connsiteX46" fmla="*/ 944247 w 1253809"/>
              <a:gd name="connsiteY46" fmla="*/ 863120 h 1768684"/>
              <a:gd name="connsiteX47" fmla="*/ 925197 w 1253809"/>
              <a:gd name="connsiteY47" fmla="*/ 891695 h 1768684"/>
              <a:gd name="connsiteX48" fmla="*/ 910909 w 1253809"/>
              <a:gd name="connsiteY48" fmla="*/ 896457 h 1768684"/>
              <a:gd name="connsiteX49" fmla="*/ 887097 w 1253809"/>
              <a:gd name="connsiteY49" fmla="*/ 920270 h 1768684"/>
              <a:gd name="connsiteX50" fmla="*/ 858522 w 1253809"/>
              <a:gd name="connsiteY50" fmla="*/ 944082 h 1768684"/>
              <a:gd name="connsiteX51" fmla="*/ 825184 w 1253809"/>
              <a:gd name="connsiteY51" fmla="*/ 982182 h 1768684"/>
              <a:gd name="connsiteX52" fmla="*/ 820422 w 1253809"/>
              <a:gd name="connsiteY52" fmla="*/ 996470 h 1768684"/>
              <a:gd name="connsiteX53" fmla="*/ 787084 w 1253809"/>
              <a:gd name="connsiteY53" fmla="*/ 1039332 h 1768684"/>
              <a:gd name="connsiteX54" fmla="*/ 763272 w 1253809"/>
              <a:gd name="connsiteY54" fmla="*/ 1086957 h 1768684"/>
              <a:gd name="connsiteX55" fmla="*/ 748984 w 1253809"/>
              <a:gd name="connsiteY55" fmla="*/ 1096482 h 1768684"/>
              <a:gd name="connsiteX56" fmla="*/ 725172 w 1253809"/>
              <a:gd name="connsiteY56" fmla="*/ 1125057 h 1768684"/>
              <a:gd name="connsiteX57" fmla="*/ 701359 w 1253809"/>
              <a:gd name="connsiteY57" fmla="*/ 1153632 h 1768684"/>
              <a:gd name="connsiteX58" fmla="*/ 687072 w 1253809"/>
              <a:gd name="connsiteY58" fmla="*/ 1163157 h 1768684"/>
              <a:gd name="connsiteX59" fmla="*/ 672784 w 1253809"/>
              <a:gd name="connsiteY59" fmla="*/ 1182207 h 1768684"/>
              <a:gd name="connsiteX60" fmla="*/ 658497 w 1253809"/>
              <a:gd name="connsiteY60" fmla="*/ 1186970 h 1768684"/>
              <a:gd name="connsiteX61" fmla="*/ 644209 w 1253809"/>
              <a:gd name="connsiteY61" fmla="*/ 1196495 h 1768684"/>
              <a:gd name="connsiteX62" fmla="*/ 639447 w 1253809"/>
              <a:gd name="connsiteY62" fmla="*/ 1210782 h 1768684"/>
              <a:gd name="connsiteX63" fmla="*/ 601347 w 1253809"/>
              <a:gd name="connsiteY63" fmla="*/ 1229832 h 1768684"/>
              <a:gd name="connsiteX64" fmla="*/ 591822 w 1253809"/>
              <a:gd name="connsiteY64" fmla="*/ 1244120 h 1768684"/>
              <a:gd name="connsiteX65" fmla="*/ 572772 w 1253809"/>
              <a:gd name="connsiteY65" fmla="*/ 1253645 h 1768684"/>
              <a:gd name="connsiteX66" fmla="*/ 558484 w 1253809"/>
              <a:gd name="connsiteY66" fmla="*/ 1263170 h 1768684"/>
              <a:gd name="connsiteX67" fmla="*/ 515622 w 1253809"/>
              <a:gd name="connsiteY67" fmla="*/ 1301270 h 1768684"/>
              <a:gd name="connsiteX68" fmla="*/ 501334 w 1253809"/>
              <a:gd name="connsiteY68" fmla="*/ 1306032 h 1768684"/>
              <a:gd name="connsiteX69" fmla="*/ 487047 w 1253809"/>
              <a:gd name="connsiteY69" fmla="*/ 1315557 h 1768684"/>
              <a:gd name="connsiteX70" fmla="*/ 472759 w 1253809"/>
              <a:gd name="connsiteY70" fmla="*/ 1320320 h 1768684"/>
              <a:gd name="connsiteX71" fmla="*/ 463234 w 1253809"/>
              <a:gd name="connsiteY71" fmla="*/ 1334607 h 1768684"/>
              <a:gd name="connsiteX72" fmla="*/ 444184 w 1253809"/>
              <a:gd name="connsiteY72" fmla="*/ 1348895 h 1768684"/>
              <a:gd name="connsiteX73" fmla="*/ 429897 w 1253809"/>
              <a:gd name="connsiteY73" fmla="*/ 1358420 h 1768684"/>
              <a:gd name="connsiteX74" fmla="*/ 415609 w 1253809"/>
              <a:gd name="connsiteY74" fmla="*/ 1377470 h 1768684"/>
              <a:gd name="connsiteX75" fmla="*/ 396559 w 1253809"/>
              <a:gd name="connsiteY75" fmla="*/ 1406045 h 1768684"/>
              <a:gd name="connsiteX76" fmla="*/ 372747 w 1253809"/>
              <a:gd name="connsiteY76" fmla="*/ 1453670 h 1768684"/>
              <a:gd name="connsiteX77" fmla="*/ 348934 w 1253809"/>
              <a:gd name="connsiteY77" fmla="*/ 1496532 h 1768684"/>
              <a:gd name="connsiteX78" fmla="*/ 339409 w 1253809"/>
              <a:gd name="connsiteY78" fmla="*/ 1515582 h 1768684"/>
              <a:gd name="connsiteX79" fmla="*/ 325122 w 1253809"/>
              <a:gd name="connsiteY79" fmla="*/ 1525107 h 1768684"/>
              <a:gd name="connsiteX80" fmla="*/ 315597 w 1253809"/>
              <a:gd name="connsiteY80" fmla="*/ 1539395 h 1768684"/>
              <a:gd name="connsiteX81" fmla="*/ 310834 w 1253809"/>
              <a:gd name="connsiteY81" fmla="*/ 1553682 h 1768684"/>
              <a:gd name="connsiteX82" fmla="*/ 296547 w 1253809"/>
              <a:gd name="connsiteY82" fmla="*/ 1567970 h 1768684"/>
              <a:gd name="connsiteX83" fmla="*/ 291784 w 1253809"/>
              <a:gd name="connsiteY83" fmla="*/ 1582257 h 1768684"/>
              <a:gd name="connsiteX84" fmla="*/ 263209 w 1253809"/>
              <a:gd name="connsiteY84" fmla="*/ 1615595 h 1768684"/>
              <a:gd name="connsiteX85" fmla="*/ 253684 w 1253809"/>
              <a:gd name="connsiteY85" fmla="*/ 1629882 h 1768684"/>
              <a:gd name="connsiteX86" fmla="*/ 248922 w 1253809"/>
              <a:gd name="connsiteY86" fmla="*/ 1644170 h 1768684"/>
              <a:gd name="connsiteX87" fmla="*/ 239397 w 1253809"/>
              <a:gd name="connsiteY87" fmla="*/ 1682270 h 1768684"/>
              <a:gd name="connsiteX88" fmla="*/ 253684 w 1253809"/>
              <a:gd name="connsiteY88" fmla="*/ 1734657 h 1768684"/>
              <a:gd name="connsiteX89" fmla="*/ 282259 w 1253809"/>
              <a:gd name="connsiteY89" fmla="*/ 1744182 h 1768684"/>
              <a:gd name="connsiteX90" fmla="*/ 296547 w 1253809"/>
              <a:gd name="connsiteY90" fmla="*/ 1758470 h 1768684"/>
              <a:gd name="connsiteX91" fmla="*/ 325122 w 1253809"/>
              <a:gd name="connsiteY91" fmla="*/ 1767995 h 1768684"/>
              <a:gd name="connsiteX92" fmla="*/ 372747 w 1253809"/>
              <a:gd name="connsiteY92" fmla="*/ 1763232 h 1768684"/>
              <a:gd name="connsiteX93" fmla="*/ 377509 w 1253809"/>
              <a:gd name="connsiteY93" fmla="*/ 1748945 h 1768684"/>
              <a:gd name="connsiteX94" fmla="*/ 410847 w 1253809"/>
              <a:gd name="connsiteY94" fmla="*/ 1710845 h 1768684"/>
              <a:gd name="connsiteX95" fmla="*/ 425134 w 1253809"/>
              <a:gd name="connsiteY95" fmla="*/ 1706082 h 1768684"/>
              <a:gd name="connsiteX96" fmla="*/ 434659 w 1253809"/>
              <a:gd name="connsiteY96" fmla="*/ 1691795 h 1768684"/>
              <a:gd name="connsiteX97" fmla="*/ 448947 w 1253809"/>
              <a:gd name="connsiteY97" fmla="*/ 1682270 h 1768684"/>
              <a:gd name="connsiteX98" fmla="*/ 482284 w 1253809"/>
              <a:gd name="connsiteY98" fmla="*/ 1648932 h 1768684"/>
              <a:gd name="connsiteX99" fmla="*/ 515622 w 1253809"/>
              <a:gd name="connsiteY99" fmla="*/ 1606070 h 1768684"/>
              <a:gd name="connsiteX100" fmla="*/ 525147 w 1253809"/>
              <a:gd name="connsiteY100" fmla="*/ 1577495 h 1768684"/>
              <a:gd name="connsiteX101" fmla="*/ 529909 w 1253809"/>
              <a:gd name="connsiteY101" fmla="*/ 1563207 h 1768684"/>
              <a:gd name="connsiteX102" fmla="*/ 539434 w 1253809"/>
              <a:gd name="connsiteY102" fmla="*/ 1548920 h 1768684"/>
              <a:gd name="connsiteX103" fmla="*/ 553722 w 1253809"/>
              <a:gd name="connsiteY103" fmla="*/ 1520345 h 1768684"/>
              <a:gd name="connsiteX104" fmla="*/ 568009 w 1253809"/>
              <a:gd name="connsiteY104" fmla="*/ 1510820 h 1768684"/>
              <a:gd name="connsiteX105" fmla="*/ 591822 w 1253809"/>
              <a:gd name="connsiteY105" fmla="*/ 1487007 h 1768684"/>
              <a:gd name="connsiteX106" fmla="*/ 601347 w 1253809"/>
              <a:gd name="connsiteY106" fmla="*/ 1472720 h 1768684"/>
              <a:gd name="connsiteX107" fmla="*/ 648972 w 1253809"/>
              <a:gd name="connsiteY107" fmla="*/ 1444145 h 1768684"/>
              <a:gd name="connsiteX108" fmla="*/ 668022 w 1253809"/>
              <a:gd name="connsiteY108" fmla="*/ 1429857 h 1768684"/>
              <a:gd name="connsiteX109" fmla="*/ 677547 w 1253809"/>
              <a:gd name="connsiteY109" fmla="*/ 1415570 h 1768684"/>
              <a:gd name="connsiteX110" fmla="*/ 691834 w 1253809"/>
              <a:gd name="connsiteY110" fmla="*/ 1410807 h 1768684"/>
              <a:gd name="connsiteX111" fmla="*/ 706122 w 1253809"/>
              <a:gd name="connsiteY111" fmla="*/ 1396520 h 1768684"/>
              <a:gd name="connsiteX112" fmla="*/ 725172 w 1253809"/>
              <a:gd name="connsiteY112" fmla="*/ 1367945 h 1768684"/>
              <a:gd name="connsiteX113" fmla="*/ 739459 w 1253809"/>
              <a:gd name="connsiteY113" fmla="*/ 1334607 h 1768684"/>
              <a:gd name="connsiteX114" fmla="*/ 753747 w 1253809"/>
              <a:gd name="connsiteY114" fmla="*/ 1315557 h 1768684"/>
              <a:gd name="connsiteX115" fmla="*/ 772797 w 1253809"/>
              <a:gd name="connsiteY115" fmla="*/ 1291745 h 1768684"/>
              <a:gd name="connsiteX116" fmla="*/ 777559 w 1253809"/>
              <a:gd name="connsiteY116" fmla="*/ 1277457 h 1768684"/>
              <a:gd name="connsiteX117" fmla="*/ 787084 w 1253809"/>
              <a:gd name="connsiteY117" fmla="*/ 1263170 h 1768684"/>
              <a:gd name="connsiteX118" fmla="*/ 791847 w 1253809"/>
              <a:gd name="connsiteY118" fmla="*/ 1248882 h 1768684"/>
              <a:gd name="connsiteX119" fmla="*/ 806134 w 1253809"/>
              <a:gd name="connsiteY119" fmla="*/ 1239357 h 1768684"/>
              <a:gd name="connsiteX120" fmla="*/ 820422 w 1253809"/>
              <a:gd name="connsiteY120" fmla="*/ 1225070 h 1768684"/>
              <a:gd name="connsiteX121" fmla="*/ 829947 w 1253809"/>
              <a:gd name="connsiteY121" fmla="*/ 1206020 h 1768684"/>
              <a:gd name="connsiteX122" fmla="*/ 844234 w 1253809"/>
              <a:gd name="connsiteY122" fmla="*/ 1196495 h 1768684"/>
              <a:gd name="connsiteX123" fmla="*/ 868047 w 1253809"/>
              <a:gd name="connsiteY123" fmla="*/ 1172682 h 1768684"/>
              <a:gd name="connsiteX124" fmla="*/ 896622 w 1253809"/>
              <a:gd name="connsiteY124" fmla="*/ 1144107 h 1768684"/>
              <a:gd name="connsiteX125" fmla="*/ 910909 w 1253809"/>
              <a:gd name="connsiteY125" fmla="*/ 1125057 h 1768684"/>
              <a:gd name="connsiteX126" fmla="*/ 925197 w 1253809"/>
              <a:gd name="connsiteY126" fmla="*/ 1110770 h 1768684"/>
              <a:gd name="connsiteX127" fmla="*/ 934722 w 1253809"/>
              <a:gd name="connsiteY127" fmla="*/ 1096482 h 1768684"/>
              <a:gd name="connsiteX128" fmla="*/ 949009 w 1253809"/>
              <a:gd name="connsiteY128" fmla="*/ 1082195 h 1768684"/>
              <a:gd name="connsiteX129" fmla="*/ 958534 w 1253809"/>
              <a:gd name="connsiteY129" fmla="*/ 1063145 h 1768684"/>
              <a:gd name="connsiteX130" fmla="*/ 982347 w 1253809"/>
              <a:gd name="connsiteY130" fmla="*/ 1034570 h 1768684"/>
              <a:gd name="connsiteX131" fmla="*/ 987109 w 1253809"/>
              <a:gd name="connsiteY131" fmla="*/ 1020282 h 1768684"/>
              <a:gd name="connsiteX132" fmla="*/ 996634 w 1253809"/>
              <a:gd name="connsiteY132" fmla="*/ 1005995 h 1768684"/>
              <a:gd name="connsiteX133" fmla="*/ 1010922 w 1253809"/>
              <a:gd name="connsiteY133" fmla="*/ 972657 h 1768684"/>
              <a:gd name="connsiteX134" fmla="*/ 1025209 w 1253809"/>
              <a:gd name="connsiteY134" fmla="*/ 944082 h 1768684"/>
              <a:gd name="connsiteX135" fmla="*/ 1039497 w 1253809"/>
              <a:gd name="connsiteY135" fmla="*/ 934557 h 1768684"/>
              <a:gd name="connsiteX136" fmla="*/ 1058547 w 1253809"/>
              <a:gd name="connsiteY136" fmla="*/ 896457 h 1768684"/>
              <a:gd name="connsiteX137" fmla="*/ 1068072 w 1253809"/>
              <a:gd name="connsiteY137" fmla="*/ 877407 h 1768684"/>
              <a:gd name="connsiteX138" fmla="*/ 1072834 w 1253809"/>
              <a:gd name="connsiteY138" fmla="*/ 863120 h 1768684"/>
              <a:gd name="connsiteX139" fmla="*/ 1082359 w 1253809"/>
              <a:gd name="connsiteY139" fmla="*/ 844070 h 1768684"/>
              <a:gd name="connsiteX140" fmla="*/ 1087122 w 1253809"/>
              <a:gd name="connsiteY140" fmla="*/ 829782 h 1768684"/>
              <a:gd name="connsiteX141" fmla="*/ 1101409 w 1253809"/>
              <a:gd name="connsiteY141" fmla="*/ 805970 h 1768684"/>
              <a:gd name="connsiteX142" fmla="*/ 1110934 w 1253809"/>
              <a:gd name="connsiteY142" fmla="*/ 772632 h 1768684"/>
              <a:gd name="connsiteX143" fmla="*/ 1120459 w 1253809"/>
              <a:gd name="connsiteY143" fmla="*/ 753582 h 1768684"/>
              <a:gd name="connsiteX144" fmla="*/ 1139509 w 1253809"/>
              <a:gd name="connsiteY144" fmla="*/ 734532 h 1768684"/>
              <a:gd name="connsiteX145" fmla="*/ 1144272 w 1253809"/>
              <a:gd name="connsiteY145" fmla="*/ 710720 h 1768684"/>
              <a:gd name="connsiteX146" fmla="*/ 1172847 w 1253809"/>
              <a:gd name="connsiteY146" fmla="*/ 682145 h 1768684"/>
              <a:gd name="connsiteX147" fmla="*/ 1177609 w 1253809"/>
              <a:gd name="connsiteY147" fmla="*/ 667857 h 1768684"/>
              <a:gd name="connsiteX148" fmla="*/ 1187134 w 1253809"/>
              <a:gd name="connsiteY148" fmla="*/ 648807 h 1768684"/>
              <a:gd name="connsiteX149" fmla="*/ 1196659 w 1253809"/>
              <a:gd name="connsiteY149" fmla="*/ 610707 h 1768684"/>
              <a:gd name="connsiteX150" fmla="*/ 1210947 w 1253809"/>
              <a:gd name="connsiteY150" fmla="*/ 567845 h 1768684"/>
              <a:gd name="connsiteX151" fmla="*/ 1215709 w 1253809"/>
              <a:gd name="connsiteY151" fmla="*/ 553557 h 1768684"/>
              <a:gd name="connsiteX152" fmla="*/ 1220472 w 1253809"/>
              <a:gd name="connsiteY152" fmla="*/ 510695 h 1768684"/>
              <a:gd name="connsiteX153" fmla="*/ 1229997 w 1253809"/>
              <a:gd name="connsiteY153" fmla="*/ 496407 h 1768684"/>
              <a:gd name="connsiteX154" fmla="*/ 1234759 w 1253809"/>
              <a:gd name="connsiteY154" fmla="*/ 482120 h 1768684"/>
              <a:gd name="connsiteX155" fmla="*/ 1239522 w 1253809"/>
              <a:gd name="connsiteY155" fmla="*/ 458307 h 1768684"/>
              <a:gd name="connsiteX156" fmla="*/ 1244284 w 1253809"/>
              <a:gd name="connsiteY156" fmla="*/ 444020 h 1768684"/>
              <a:gd name="connsiteX157" fmla="*/ 1253809 w 1253809"/>
              <a:gd name="connsiteY157" fmla="*/ 391632 h 1768684"/>
              <a:gd name="connsiteX158" fmla="*/ 1249047 w 1253809"/>
              <a:gd name="connsiteY158" fmla="*/ 344007 h 1768684"/>
              <a:gd name="connsiteX159" fmla="*/ 1234759 w 1253809"/>
              <a:gd name="connsiteY159" fmla="*/ 310670 h 1768684"/>
              <a:gd name="connsiteX160" fmla="*/ 1220472 w 1253809"/>
              <a:gd name="connsiteY160" fmla="*/ 301145 h 1768684"/>
              <a:gd name="connsiteX161" fmla="*/ 1187134 w 1253809"/>
              <a:gd name="connsiteY161" fmla="*/ 267807 h 1768684"/>
              <a:gd name="connsiteX162" fmla="*/ 1172847 w 1253809"/>
              <a:gd name="connsiteY162" fmla="*/ 258282 h 1768684"/>
              <a:gd name="connsiteX163" fmla="*/ 1163322 w 1253809"/>
              <a:gd name="connsiteY163" fmla="*/ 243995 h 1768684"/>
              <a:gd name="connsiteX164" fmla="*/ 1134747 w 1253809"/>
              <a:gd name="connsiteY164" fmla="*/ 229707 h 1768684"/>
              <a:gd name="connsiteX165" fmla="*/ 1096647 w 1253809"/>
              <a:gd name="connsiteY165" fmla="*/ 205895 h 1768684"/>
              <a:gd name="connsiteX166" fmla="*/ 1077597 w 1253809"/>
              <a:gd name="connsiteY166" fmla="*/ 201132 h 1768684"/>
              <a:gd name="connsiteX167" fmla="*/ 1044259 w 1253809"/>
              <a:gd name="connsiteY167" fmla="*/ 191607 h 1768684"/>
              <a:gd name="connsiteX168" fmla="*/ 1029972 w 1253809"/>
              <a:gd name="connsiteY168" fmla="*/ 182082 h 1768684"/>
              <a:gd name="connsiteX169" fmla="*/ 996634 w 1253809"/>
              <a:gd name="connsiteY169" fmla="*/ 177320 h 1768684"/>
              <a:gd name="connsiteX170" fmla="*/ 977584 w 1253809"/>
              <a:gd name="connsiteY170" fmla="*/ 172557 h 1768684"/>
              <a:gd name="connsiteX171" fmla="*/ 963297 w 1253809"/>
              <a:gd name="connsiteY171" fmla="*/ 167795 h 1768684"/>
              <a:gd name="connsiteX172" fmla="*/ 929959 w 1253809"/>
              <a:gd name="connsiteY172" fmla="*/ 158270 h 1768684"/>
              <a:gd name="connsiteX173" fmla="*/ 896622 w 1253809"/>
              <a:gd name="connsiteY173" fmla="*/ 143982 h 1768684"/>
              <a:gd name="connsiteX174" fmla="*/ 872809 w 1253809"/>
              <a:gd name="connsiteY174" fmla="*/ 139220 h 1768684"/>
              <a:gd name="connsiteX175" fmla="*/ 858522 w 1253809"/>
              <a:gd name="connsiteY175" fmla="*/ 134457 h 1768684"/>
              <a:gd name="connsiteX176" fmla="*/ 825184 w 1253809"/>
              <a:gd name="connsiteY176" fmla="*/ 129695 h 1768684"/>
              <a:gd name="connsiteX177" fmla="*/ 810897 w 1253809"/>
              <a:gd name="connsiteY177" fmla="*/ 120170 h 1768684"/>
              <a:gd name="connsiteX178" fmla="*/ 777559 w 1253809"/>
              <a:gd name="connsiteY178" fmla="*/ 110645 h 1768684"/>
              <a:gd name="connsiteX179" fmla="*/ 739459 w 1253809"/>
              <a:gd name="connsiteY179" fmla="*/ 96357 h 1768684"/>
              <a:gd name="connsiteX180" fmla="*/ 720409 w 1253809"/>
              <a:gd name="connsiteY180" fmla="*/ 86832 h 1768684"/>
              <a:gd name="connsiteX181" fmla="*/ 701359 w 1253809"/>
              <a:gd name="connsiteY181" fmla="*/ 82070 h 1768684"/>
              <a:gd name="connsiteX182" fmla="*/ 687072 w 1253809"/>
              <a:gd name="connsiteY182" fmla="*/ 77307 h 1768684"/>
              <a:gd name="connsiteX183" fmla="*/ 668022 w 1253809"/>
              <a:gd name="connsiteY183" fmla="*/ 72545 h 1768684"/>
              <a:gd name="connsiteX184" fmla="*/ 620397 w 1253809"/>
              <a:gd name="connsiteY184" fmla="*/ 58257 h 1768684"/>
              <a:gd name="connsiteX185" fmla="*/ 601347 w 1253809"/>
              <a:gd name="connsiteY185" fmla="*/ 48732 h 1768684"/>
              <a:gd name="connsiteX186" fmla="*/ 525147 w 1253809"/>
              <a:gd name="connsiteY186" fmla="*/ 43970 h 1768684"/>
              <a:gd name="connsiteX187" fmla="*/ 491809 w 1253809"/>
              <a:gd name="connsiteY187" fmla="*/ 39207 h 1768684"/>
              <a:gd name="connsiteX188" fmla="*/ 401322 w 1253809"/>
              <a:gd name="connsiteY188" fmla="*/ 29682 h 1768684"/>
              <a:gd name="connsiteX189" fmla="*/ 382272 w 1253809"/>
              <a:gd name="connsiteY189" fmla="*/ 20157 h 1768684"/>
              <a:gd name="connsiteX190" fmla="*/ 287022 w 1253809"/>
              <a:gd name="connsiteY190" fmla="*/ 15395 h 1768684"/>
              <a:gd name="connsiteX191" fmla="*/ 101284 w 1253809"/>
              <a:gd name="connsiteY191" fmla="*/ 10632 h 1768684"/>
              <a:gd name="connsiteX192" fmla="*/ 72709 w 1253809"/>
              <a:gd name="connsiteY192" fmla="*/ 20157 h 1768684"/>
              <a:gd name="connsiteX193" fmla="*/ 67947 w 1253809"/>
              <a:gd name="connsiteY193" fmla="*/ 34445 h 1768684"/>
              <a:gd name="connsiteX194" fmla="*/ 58422 w 1253809"/>
              <a:gd name="connsiteY194" fmla="*/ 48732 h 1768684"/>
              <a:gd name="connsiteX195" fmla="*/ 63184 w 1253809"/>
              <a:gd name="connsiteY195" fmla="*/ 101120 h 1768684"/>
              <a:gd name="connsiteX0" fmla="*/ 129859 w 1253809"/>
              <a:gd name="connsiteY0" fmla="*/ 86832 h 1768684"/>
              <a:gd name="connsiteX1" fmla="*/ 58422 w 1253809"/>
              <a:gd name="connsiteY1" fmla="*/ 72545 h 1768684"/>
              <a:gd name="connsiteX2" fmla="*/ 10797 w 1253809"/>
              <a:gd name="connsiteY2" fmla="*/ 77307 h 1768684"/>
              <a:gd name="connsiteX3" fmla="*/ 1272 w 1253809"/>
              <a:gd name="connsiteY3" fmla="*/ 91595 h 1768684"/>
              <a:gd name="connsiteX4" fmla="*/ 6034 w 1253809"/>
              <a:gd name="connsiteY4" fmla="*/ 148745 h 1768684"/>
              <a:gd name="connsiteX5" fmla="*/ 25084 w 1253809"/>
              <a:gd name="connsiteY5" fmla="*/ 182082 h 1768684"/>
              <a:gd name="connsiteX6" fmla="*/ 58422 w 1253809"/>
              <a:gd name="connsiteY6" fmla="*/ 215420 h 1768684"/>
              <a:gd name="connsiteX7" fmla="*/ 77472 w 1253809"/>
              <a:gd name="connsiteY7" fmla="*/ 229707 h 1768684"/>
              <a:gd name="connsiteX8" fmla="*/ 129859 w 1253809"/>
              <a:gd name="connsiteY8" fmla="*/ 239232 h 1768684"/>
              <a:gd name="connsiteX9" fmla="*/ 396559 w 1253809"/>
              <a:gd name="connsiteY9" fmla="*/ 253520 h 1768684"/>
              <a:gd name="connsiteX10" fmla="*/ 410847 w 1253809"/>
              <a:gd name="connsiteY10" fmla="*/ 263045 h 1768684"/>
              <a:gd name="connsiteX11" fmla="*/ 472759 w 1253809"/>
              <a:gd name="connsiteY11" fmla="*/ 267807 h 1768684"/>
              <a:gd name="connsiteX12" fmla="*/ 487047 w 1253809"/>
              <a:gd name="connsiteY12" fmla="*/ 272570 h 1768684"/>
              <a:gd name="connsiteX13" fmla="*/ 506097 w 1253809"/>
              <a:gd name="connsiteY13" fmla="*/ 277332 h 1768684"/>
              <a:gd name="connsiteX14" fmla="*/ 525147 w 1253809"/>
              <a:gd name="connsiteY14" fmla="*/ 286857 h 1768684"/>
              <a:gd name="connsiteX15" fmla="*/ 553722 w 1253809"/>
              <a:gd name="connsiteY15" fmla="*/ 291620 h 1768684"/>
              <a:gd name="connsiteX16" fmla="*/ 610872 w 1253809"/>
              <a:gd name="connsiteY16" fmla="*/ 301145 h 1768684"/>
              <a:gd name="connsiteX17" fmla="*/ 625159 w 1253809"/>
              <a:gd name="connsiteY17" fmla="*/ 305907 h 1768684"/>
              <a:gd name="connsiteX18" fmla="*/ 658497 w 1253809"/>
              <a:gd name="connsiteY18" fmla="*/ 320195 h 1768684"/>
              <a:gd name="connsiteX19" fmla="*/ 701359 w 1253809"/>
              <a:gd name="connsiteY19" fmla="*/ 324957 h 1768684"/>
              <a:gd name="connsiteX20" fmla="*/ 715647 w 1253809"/>
              <a:gd name="connsiteY20" fmla="*/ 329720 h 1768684"/>
              <a:gd name="connsiteX21" fmla="*/ 744222 w 1253809"/>
              <a:gd name="connsiteY21" fmla="*/ 344007 h 1768684"/>
              <a:gd name="connsiteX22" fmla="*/ 810897 w 1253809"/>
              <a:gd name="connsiteY22" fmla="*/ 348770 h 1768684"/>
              <a:gd name="connsiteX23" fmla="*/ 853759 w 1253809"/>
              <a:gd name="connsiteY23" fmla="*/ 363057 h 1768684"/>
              <a:gd name="connsiteX24" fmla="*/ 896622 w 1253809"/>
              <a:gd name="connsiteY24" fmla="*/ 377345 h 1768684"/>
              <a:gd name="connsiteX25" fmla="*/ 925197 w 1253809"/>
              <a:gd name="connsiteY25" fmla="*/ 386870 h 1768684"/>
              <a:gd name="connsiteX26" fmla="*/ 939484 w 1253809"/>
              <a:gd name="connsiteY26" fmla="*/ 391632 h 1768684"/>
              <a:gd name="connsiteX27" fmla="*/ 972822 w 1253809"/>
              <a:gd name="connsiteY27" fmla="*/ 410682 h 1768684"/>
              <a:gd name="connsiteX28" fmla="*/ 987109 w 1253809"/>
              <a:gd name="connsiteY28" fmla="*/ 415445 h 1768684"/>
              <a:gd name="connsiteX29" fmla="*/ 1006159 w 1253809"/>
              <a:gd name="connsiteY29" fmla="*/ 424970 h 1768684"/>
              <a:gd name="connsiteX30" fmla="*/ 1034734 w 1253809"/>
              <a:gd name="connsiteY30" fmla="*/ 434495 h 1768684"/>
              <a:gd name="connsiteX31" fmla="*/ 1049022 w 1253809"/>
              <a:gd name="connsiteY31" fmla="*/ 439257 h 1768684"/>
              <a:gd name="connsiteX32" fmla="*/ 1063309 w 1253809"/>
              <a:gd name="connsiteY32" fmla="*/ 448782 h 1768684"/>
              <a:gd name="connsiteX33" fmla="*/ 1077597 w 1253809"/>
              <a:gd name="connsiteY33" fmla="*/ 453545 h 1768684"/>
              <a:gd name="connsiteX34" fmla="*/ 1087122 w 1253809"/>
              <a:gd name="connsiteY34" fmla="*/ 467832 h 1768684"/>
              <a:gd name="connsiteX35" fmla="*/ 1077597 w 1253809"/>
              <a:gd name="connsiteY35" fmla="*/ 563082 h 1768684"/>
              <a:gd name="connsiteX36" fmla="*/ 1063309 w 1253809"/>
              <a:gd name="connsiteY36" fmla="*/ 624995 h 1768684"/>
              <a:gd name="connsiteX37" fmla="*/ 1044259 w 1253809"/>
              <a:gd name="connsiteY37" fmla="*/ 653570 h 1768684"/>
              <a:gd name="connsiteX38" fmla="*/ 1029972 w 1253809"/>
              <a:gd name="connsiteY38" fmla="*/ 663095 h 1768684"/>
              <a:gd name="connsiteX39" fmla="*/ 1020447 w 1253809"/>
              <a:gd name="connsiteY39" fmla="*/ 677382 h 1768684"/>
              <a:gd name="connsiteX40" fmla="*/ 1010922 w 1253809"/>
              <a:gd name="connsiteY40" fmla="*/ 705957 h 1768684"/>
              <a:gd name="connsiteX41" fmla="*/ 1006159 w 1253809"/>
              <a:gd name="connsiteY41" fmla="*/ 720245 h 1768684"/>
              <a:gd name="connsiteX42" fmla="*/ 996634 w 1253809"/>
              <a:gd name="connsiteY42" fmla="*/ 734532 h 1768684"/>
              <a:gd name="connsiteX43" fmla="*/ 982347 w 1253809"/>
              <a:gd name="connsiteY43" fmla="*/ 796445 h 1768684"/>
              <a:gd name="connsiteX44" fmla="*/ 977584 w 1253809"/>
              <a:gd name="connsiteY44" fmla="*/ 815495 h 1768684"/>
              <a:gd name="connsiteX45" fmla="*/ 958534 w 1253809"/>
              <a:gd name="connsiteY45" fmla="*/ 848832 h 1768684"/>
              <a:gd name="connsiteX46" fmla="*/ 944247 w 1253809"/>
              <a:gd name="connsiteY46" fmla="*/ 863120 h 1768684"/>
              <a:gd name="connsiteX47" fmla="*/ 925197 w 1253809"/>
              <a:gd name="connsiteY47" fmla="*/ 891695 h 1768684"/>
              <a:gd name="connsiteX48" fmla="*/ 910909 w 1253809"/>
              <a:gd name="connsiteY48" fmla="*/ 896457 h 1768684"/>
              <a:gd name="connsiteX49" fmla="*/ 887097 w 1253809"/>
              <a:gd name="connsiteY49" fmla="*/ 920270 h 1768684"/>
              <a:gd name="connsiteX50" fmla="*/ 858522 w 1253809"/>
              <a:gd name="connsiteY50" fmla="*/ 944082 h 1768684"/>
              <a:gd name="connsiteX51" fmla="*/ 825184 w 1253809"/>
              <a:gd name="connsiteY51" fmla="*/ 982182 h 1768684"/>
              <a:gd name="connsiteX52" fmla="*/ 820422 w 1253809"/>
              <a:gd name="connsiteY52" fmla="*/ 996470 h 1768684"/>
              <a:gd name="connsiteX53" fmla="*/ 787084 w 1253809"/>
              <a:gd name="connsiteY53" fmla="*/ 1039332 h 1768684"/>
              <a:gd name="connsiteX54" fmla="*/ 763272 w 1253809"/>
              <a:gd name="connsiteY54" fmla="*/ 1086957 h 1768684"/>
              <a:gd name="connsiteX55" fmla="*/ 748984 w 1253809"/>
              <a:gd name="connsiteY55" fmla="*/ 1096482 h 1768684"/>
              <a:gd name="connsiteX56" fmla="*/ 725172 w 1253809"/>
              <a:gd name="connsiteY56" fmla="*/ 1125057 h 1768684"/>
              <a:gd name="connsiteX57" fmla="*/ 701359 w 1253809"/>
              <a:gd name="connsiteY57" fmla="*/ 1153632 h 1768684"/>
              <a:gd name="connsiteX58" fmla="*/ 687072 w 1253809"/>
              <a:gd name="connsiteY58" fmla="*/ 1163157 h 1768684"/>
              <a:gd name="connsiteX59" fmla="*/ 672784 w 1253809"/>
              <a:gd name="connsiteY59" fmla="*/ 1182207 h 1768684"/>
              <a:gd name="connsiteX60" fmla="*/ 658497 w 1253809"/>
              <a:gd name="connsiteY60" fmla="*/ 1186970 h 1768684"/>
              <a:gd name="connsiteX61" fmla="*/ 644209 w 1253809"/>
              <a:gd name="connsiteY61" fmla="*/ 1196495 h 1768684"/>
              <a:gd name="connsiteX62" fmla="*/ 639447 w 1253809"/>
              <a:gd name="connsiteY62" fmla="*/ 1210782 h 1768684"/>
              <a:gd name="connsiteX63" fmla="*/ 601347 w 1253809"/>
              <a:gd name="connsiteY63" fmla="*/ 1229832 h 1768684"/>
              <a:gd name="connsiteX64" fmla="*/ 591822 w 1253809"/>
              <a:gd name="connsiteY64" fmla="*/ 1244120 h 1768684"/>
              <a:gd name="connsiteX65" fmla="*/ 572772 w 1253809"/>
              <a:gd name="connsiteY65" fmla="*/ 1253645 h 1768684"/>
              <a:gd name="connsiteX66" fmla="*/ 558484 w 1253809"/>
              <a:gd name="connsiteY66" fmla="*/ 1263170 h 1768684"/>
              <a:gd name="connsiteX67" fmla="*/ 515622 w 1253809"/>
              <a:gd name="connsiteY67" fmla="*/ 1301270 h 1768684"/>
              <a:gd name="connsiteX68" fmla="*/ 501334 w 1253809"/>
              <a:gd name="connsiteY68" fmla="*/ 1306032 h 1768684"/>
              <a:gd name="connsiteX69" fmla="*/ 487047 w 1253809"/>
              <a:gd name="connsiteY69" fmla="*/ 1315557 h 1768684"/>
              <a:gd name="connsiteX70" fmla="*/ 472759 w 1253809"/>
              <a:gd name="connsiteY70" fmla="*/ 1320320 h 1768684"/>
              <a:gd name="connsiteX71" fmla="*/ 463234 w 1253809"/>
              <a:gd name="connsiteY71" fmla="*/ 1334607 h 1768684"/>
              <a:gd name="connsiteX72" fmla="*/ 444184 w 1253809"/>
              <a:gd name="connsiteY72" fmla="*/ 1348895 h 1768684"/>
              <a:gd name="connsiteX73" fmla="*/ 429897 w 1253809"/>
              <a:gd name="connsiteY73" fmla="*/ 1358420 h 1768684"/>
              <a:gd name="connsiteX74" fmla="*/ 415609 w 1253809"/>
              <a:gd name="connsiteY74" fmla="*/ 1377470 h 1768684"/>
              <a:gd name="connsiteX75" fmla="*/ 396559 w 1253809"/>
              <a:gd name="connsiteY75" fmla="*/ 1406045 h 1768684"/>
              <a:gd name="connsiteX76" fmla="*/ 372747 w 1253809"/>
              <a:gd name="connsiteY76" fmla="*/ 1453670 h 1768684"/>
              <a:gd name="connsiteX77" fmla="*/ 348934 w 1253809"/>
              <a:gd name="connsiteY77" fmla="*/ 1496532 h 1768684"/>
              <a:gd name="connsiteX78" fmla="*/ 339409 w 1253809"/>
              <a:gd name="connsiteY78" fmla="*/ 1515582 h 1768684"/>
              <a:gd name="connsiteX79" fmla="*/ 325122 w 1253809"/>
              <a:gd name="connsiteY79" fmla="*/ 1525107 h 1768684"/>
              <a:gd name="connsiteX80" fmla="*/ 315597 w 1253809"/>
              <a:gd name="connsiteY80" fmla="*/ 1539395 h 1768684"/>
              <a:gd name="connsiteX81" fmla="*/ 310834 w 1253809"/>
              <a:gd name="connsiteY81" fmla="*/ 1553682 h 1768684"/>
              <a:gd name="connsiteX82" fmla="*/ 296547 w 1253809"/>
              <a:gd name="connsiteY82" fmla="*/ 1567970 h 1768684"/>
              <a:gd name="connsiteX83" fmla="*/ 291784 w 1253809"/>
              <a:gd name="connsiteY83" fmla="*/ 1582257 h 1768684"/>
              <a:gd name="connsiteX84" fmla="*/ 263209 w 1253809"/>
              <a:gd name="connsiteY84" fmla="*/ 1615595 h 1768684"/>
              <a:gd name="connsiteX85" fmla="*/ 253684 w 1253809"/>
              <a:gd name="connsiteY85" fmla="*/ 1629882 h 1768684"/>
              <a:gd name="connsiteX86" fmla="*/ 248922 w 1253809"/>
              <a:gd name="connsiteY86" fmla="*/ 1644170 h 1768684"/>
              <a:gd name="connsiteX87" fmla="*/ 239397 w 1253809"/>
              <a:gd name="connsiteY87" fmla="*/ 1682270 h 1768684"/>
              <a:gd name="connsiteX88" fmla="*/ 253684 w 1253809"/>
              <a:gd name="connsiteY88" fmla="*/ 1734657 h 1768684"/>
              <a:gd name="connsiteX89" fmla="*/ 282259 w 1253809"/>
              <a:gd name="connsiteY89" fmla="*/ 1744182 h 1768684"/>
              <a:gd name="connsiteX90" fmla="*/ 296547 w 1253809"/>
              <a:gd name="connsiteY90" fmla="*/ 1758470 h 1768684"/>
              <a:gd name="connsiteX91" fmla="*/ 325122 w 1253809"/>
              <a:gd name="connsiteY91" fmla="*/ 1767995 h 1768684"/>
              <a:gd name="connsiteX92" fmla="*/ 372747 w 1253809"/>
              <a:gd name="connsiteY92" fmla="*/ 1763232 h 1768684"/>
              <a:gd name="connsiteX93" fmla="*/ 377509 w 1253809"/>
              <a:gd name="connsiteY93" fmla="*/ 1748945 h 1768684"/>
              <a:gd name="connsiteX94" fmla="*/ 410847 w 1253809"/>
              <a:gd name="connsiteY94" fmla="*/ 1710845 h 1768684"/>
              <a:gd name="connsiteX95" fmla="*/ 425134 w 1253809"/>
              <a:gd name="connsiteY95" fmla="*/ 1706082 h 1768684"/>
              <a:gd name="connsiteX96" fmla="*/ 434659 w 1253809"/>
              <a:gd name="connsiteY96" fmla="*/ 1691795 h 1768684"/>
              <a:gd name="connsiteX97" fmla="*/ 448947 w 1253809"/>
              <a:gd name="connsiteY97" fmla="*/ 1682270 h 1768684"/>
              <a:gd name="connsiteX98" fmla="*/ 482284 w 1253809"/>
              <a:gd name="connsiteY98" fmla="*/ 1648932 h 1768684"/>
              <a:gd name="connsiteX99" fmla="*/ 515622 w 1253809"/>
              <a:gd name="connsiteY99" fmla="*/ 1606070 h 1768684"/>
              <a:gd name="connsiteX100" fmla="*/ 525147 w 1253809"/>
              <a:gd name="connsiteY100" fmla="*/ 1577495 h 1768684"/>
              <a:gd name="connsiteX101" fmla="*/ 529909 w 1253809"/>
              <a:gd name="connsiteY101" fmla="*/ 1563207 h 1768684"/>
              <a:gd name="connsiteX102" fmla="*/ 539434 w 1253809"/>
              <a:gd name="connsiteY102" fmla="*/ 1548920 h 1768684"/>
              <a:gd name="connsiteX103" fmla="*/ 553722 w 1253809"/>
              <a:gd name="connsiteY103" fmla="*/ 1520345 h 1768684"/>
              <a:gd name="connsiteX104" fmla="*/ 568009 w 1253809"/>
              <a:gd name="connsiteY104" fmla="*/ 1510820 h 1768684"/>
              <a:gd name="connsiteX105" fmla="*/ 591822 w 1253809"/>
              <a:gd name="connsiteY105" fmla="*/ 1487007 h 1768684"/>
              <a:gd name="connsiteX106" fmla="*/ 601347 w 1253809"/>
              <a:gd name="connsiteY106" fmla="*/ 1472720 h 1768684"/>
              <a:gd name="connsiteX107" fmla="*/ 648972 w 1253809"/>
              <a:gd name="connsiteY107" fmla="*/ 1444145 h 1768684"/>
              <a:gd name="connsiteX108" fmla="*/ 668022 w 1253809"/>
              <a:gd name="connsiteY108" fmla="*/ 1429857 h 1768684"/>
              <a:gd name="connsiteX109" fmla="*/ 677547 w 1253809"/>
              <a:gd name="connsiteY109" fmla="*/ 1415570 h 1768684"/>
              <a:gd name="connsiteX110" fmla="*/ 691834 w 1253809"/>
              <a:gd name="connsiteY110" fmla="*/ 1410807 h 1768684"/>
              <a:gd name="connsiteX111" fmla="*/ 706122 w 1253809"/>
              <a:gd name="connsiteY111" fmla="*/ 1396520 h 1768684"/>
              <a:gd name="connsiteX112" fmla="*/ 725172 w 1253809"/>
              <a:gd name="connsiteY112" fmla="*/ 1367945 h 1768684"/>
              <a:gd name="connsiteX113" fmla="*/ 739459 w 1253809"/>
              <a:gd name="connsiteY113" fmla="*/ 1334607 h 1768684"/>
              <a:gd name="connsiteX114" fmla="*/ 753747 w 1253809"/>
              <a:gd name="connsiteY114" fmla="*/ 1315557 h 1768684"/>
              <a:gd name="connsiteX115" fmla="*/ 772797 w 1253809"/>
              <a:gd name="connsiteY115" fmla="*/ 1291745 h 1768684"/>
              <a:gd name="connsiteX116" fmla="*/ 777559 w 1253809"/>
              <a:gd name="connsiteY116" fmla="*/ 1277457 h 1768684"/>
              <a:gd name="connsiteX117" fmla="*/ 787084 w 1253809"/>
              <a:gd name="connsiteY117" fmla="*/ 1263170 h 1768684"/>
              <a:gd name="connsiteX118" fmla="*/ 791847 w 1253809"/>
              <a:gd name="connsiteY118" fmla="*/ 1248882 h 1768684"/>
              <a:gd name="connsiteX119" fmla="*/ 806134 w 1253809"/>
              <a:gd name="connsiteY119" fmla="*/ 1239357 h 1768684"/>
              <a:gd name="connsiteX120" fmla="*/ 820422 w 1253809"/>
              <a:gd name="connsiteY120" fmla="*/ 1225070 h 1768684"/>
              <a:gd name="connsiteX121" fmla="*/ 829947 w 1253809"/>
              <a:gd name="connsiteY121" fmla="*/ 1206020 h 1768684"/>
              <a:gd name="connsiteX122" fmla="*/ 844234 w 1253809"/>
              <a:gd name="connsiteY122" fmla="*/ 1196495 h 1768684"/>
              <a:gd name="connsiteX123" fmla="*/ 868047 w 1253809"/>
              <a:gd name="connsiteY123" fmla="*/ 1172682 h 1768684"/>
              <a:gd name="connsiteX124" fmla="*/ 896622 w 1253809"/>
              <a:gd name="connsiteY124" fmla="*/ 1144107 h 1768684"/>
              <a:gd name="connsiteX125" fmla="*/ 910909 w 1253809"/>
              <a:gd name="connsiteY125" fmla="*/ 1125057 h 1768684"/>
              <a:gd name="connsiteX126" fmla="*/ 925197 w 1253809"/>
              <a:gd name="connsiteY126" fmla="*/ 1110770 h 1768684"/>
              <a:gd name="connsiteX127" fmla="*/ 934722 w 1253809"/>
              <a:gd name="connsiteY127" fmla="*/ 1096482 h 1768684"/>
              <a:gd name="connsiteX128" fmla="*/ 949009 w 1253809"/>
              <a:gd name="connsiteY128" fmla="*/ 1082195 h 1768684"/>
              <a:gd name="connsiteX129" fmla="*/ 958534 w 1253809"/>
              <a:gd name="connsiteY129" fmla="*/ 1063145 h 1768684"/>
              <a:gd name="connsiteX130" fmla="*/ 982347 w 1253809"/>
              <a:gd name="connsiteY130" fmla="*/ 1034570 h 1768684"/>
              <a:gd name="connsiteX131" fmla="*/ 987109 w 1253809"/>
              <a:gd name="connsiteY131" fmla="*/ 1020282 h 1768684"/>
              <a:gd name="connsiteX132" fmla="*/ 996634 w 1253809"/>
              <a:gd name="connsiteY132" fmla="*/ 1005995 h 1768684"/>
              <a:gd name="connsiteX133" fmla="*/ 1010922 w 1253809"/>
              <a:gd name="connsiteY133" fmla="*/ 972657 h 1768684"/>
              <a:gd name="connsiteX134" fmla="*/ 1025209 w 1253809"/>
              <a:gd name="connsiteY134" fmla="*/ 944082 h 1768684"/>
              <a:gd name="connsiteX135" fmla="*/ 1039497 w 1253809"/>
              <a:gd name="connsiteY135" fmla="*/ 934557 h 1768684"/>
              <a:gd name="connsiteX136" fmla="*/ 1058547 w 1253809"/>
              <a:gd name="connsiteY136" fmla="*/ 896457 h 1768684"/>
              <a:gd name="connsiteX137" fmla="*/ 1068072 w 1253809"/>
              <a:gd name="connsiteY137" fmla="*/ 877407 h 1768684"/>
              <a:gd name="connsiteX138" fmla="*/ 1072834 w 1253809"/>
              <a:gd name="connsiteY138" fmla="*/ 863120 h 1768684"/>
              <a:gd name="connsiteX139" fmla="*/ 1082359 w 1253809"/>
              <a:gd name="connsiteY139" fmla="*/ 844070 h 1768684"/>
              <a:gd name="connsiteX140" fmla="*/ 1087122 w 1253809"/>
              <a:gd name="connsiteY140" fmla="*/ 829782 h 1768684"/>
              <a:gd name="connsiteX141" fmla="*/ 1101409 w 1253809"/>
              <a:gd name="connsiteY141" fmla="*/ 805970 h 1768684"/>
              <a:gd name="connsiteX142" fmla="*/ 1110934 w 1253809"/>
              <a:gd name="connsiteY142" fmla="*/ 772632 h 1768684"/>
              <a:gd name="connsiteX143" fmla="*/ 1120459 w 1253809"/>
              <a:gd name="connsiteY143" fmla="*/ 753582 h 1768684"/>
              <a:gd name="connsiteX144" fmla="*/ 1139509 w 1253809"/>
              <a:gd name="connsiteY144" fmla="*/ 734532 h 1768684"/>
              <a:gd name="connsiteX145" fmla="*/ 1144272 w 1253809"/>
              <a:gd name="connsiteY145" fmla="*/ 710720 h 1768684"/>
              <a:gd name="connsiteX146" fmla="*/ 1172847 w 1253809"/>
              <a:gd name="connsiteY146" fmla="*/ 682145 h 1768684"/>
              <a:gd name="connsiteX147" fmla="*/ 1177609 w 1253809"/>
              <a:gd name="connsiteY147" fmla="*/ 667857 h 1768684"/>
              <a:gd name="connsiteX148" fmla="*/ 1187134 w 1253809"/>
              <a:gd name="connsiteY148" fmla="*/ 648807 h 1768684"/>
              <a:gd name="connsiteX149" fmla="*/ 1196659 w 1253809"/>
              <a:gd name="connsiteY149" fmla="*/ 610707 h 1768684"/>
              <a:gd name="connsiteX150" fmla="*/ 1210947 w 1253809"/>
              <a:gd name="connsiteY150" fmla="*/ 567845 h 1768684"/>
              <a:gd name="connsiteX151" fmla="*/ 1215709 w 1253809"/>
              <a:gd name="connsiteY151" fmla="*/ 553557 h 1768684"/>
              <a:gd name="connsiteX152" fmla="*/ 1220472 w 1253809"/>
              <a:gd name="connsiteY152" fmla="*/ 510695 h 1768684"/>
              <a:gd name="connsiteX153" fmla="*/ 1229997 w 1253809"/>
              <a:gd name="connsiteY153" fmla="*/ 496407 h 1768684"/>
              <a:gd name="connsiteX154" fmla="*/ 1234759 w 1253809"/>
              <a:gd name="connsiteY154" fmla="*/ 482120 h 1768684"/>
              <a:gd name="connsiteX155" fmla="*/ 1239522 w 1253809"/>
              <a:gd name="connsiteY155" fmla="*/ 458307 h 1768684"/>
              <a:gd name="connsiteX156" fmla="*/ 1244284 w 1253809"/>
              <a:gd name="connsiteY156" fmla="*/ 444020 h 1768684"/>
              <a:gd name="connsiteX157" fmla="*/ 1253809 w 1253809"/>
              <a:gd name="connsiteY157" fmla="*/ 391632 h 1768684"/>
              <a:gd name="connsiteX158" fmla="*/ 1249047 w 1253809"/>
              <a:gd name="connsiteY158" fmla="*/ 344007 h 1768684"/>
              <a:gd name="connsiteX159" fmla="*/ 1234759 w 1253809"/>
              <a:gd name="connsiteY159" fmla="*/ 310670 h 1768684"/>
              <a:gd name="connsiteX160" fmla="*/ 1220472 w 1253809"/>
              <a:gd name="connsiteY160" fmla="*/ 301145 h 1768684"/>
              <a:gd name="connsiteX161" fmla="*/ 1187134 w 1253809"/>
              <a:gd name="connsiteY161" fmla="*/ 267807 h 1768684"/>
              <a:gd name="connsiteX162" fmla="*/ 1172847 w 1253809"/>
              <a:gd name="connsiteY162" fmla="*/ 258282 h 1768684"/>
              <a:gd name="connsiteX163" fmla="*/ 1163322 w 1253809"/>
              <a:gd name="connsiteY163" fmla="*/ 243995 h 1768684"/>
              <a:gd name="connsiteX164" fmla="*/ 1134747 w 1253809"/>
              <a:gd name="connsiteY164" fmla="*/ 229707 h 1768684"/>
              <a:gd name="connsiteX165" fmla="*/ 1096647 w 1253809"/>
              <a:gd name="connsiteY165" fmla="*/ 205895 h 1768684"/>
              <a:gd name="connsiteX166" fmla="*/ 1077597 w 1253809"/>
              <a:gd name="connsiteY166" fmla="*/ 201132 h 1768684"/>
              <a:gd name="connsiteX167" fmla="*/ 1044259 w 1253809"/>
              <a:gd name="connsiteY167" fmla="*/ 191607 h 1768684"/>
              <a:gd name="connsiteX168" fmla="*/ 1029972 w 1253809"/>
              <a:gd name="connsiteY168" fmla="*/ 182082 h 1768684"/>
              <a:gd name="connsiteX169" fmla="*/ 996634 w 1253809"/>
              <a:gd name="connsiteY169" fmla="*/ 177320 h 1768684"/>
              <a:gd name="connsiteX170" fmla="*/ 977584 w 1253809"/>
              <a:gd name="connsiteY170" fmla="*/ 172557 h 1768684"/>
              <a:gd name="connsiteX171" fmla="*/ 963297 w 1253809"/>
              <a:gd name="connsiteY171" fmla="*/ 167795 h 1768684"/>
              <a:gd name="connsiteX172" fmla="*/ 929959 w 1253809"/>
              <a:gd name="connsiteY172" fmla="*/ 158270 h 1768684"/>
              <a:gd name="connsiteX173" fmla="*/ 896622 w 1253809"/>
              <a:gd name="connsiteY173" fmla="*/ 143982 h 1768684"/>
              <a:gd name="connsiteX174" fmla="*/ 872809 w 1253809"/>
              <a:gd name="connsiteY174" fmla="*/ 139220 h 1768684"/>
              <a:gd name="connsiteX175" fmla="*/ 858522 w 1253809"/>
              <a:gd name="connsiteY175" fmla="*/ 134457 h 1768684"/>
              <a:gd name="connsiteX176" fmla="*/ 825184 w 1253809"/>
              <a:gd name="connsiteY176" fmla="*/ 129695 h 1768684"/>
              <a:gd name="connsiteX177" fmla="*/ 810897 w 1253809"/>
              <a:gd name="connsiteY177" fmla="*/ 120170 h 1768684"/>
              <a:gd name="connsiteX178" fmla="*/ 777559 w 1253809"/>
              <a:gd name="connsiteY178" fmla="*/ 110645 h 1768684"/>
              <a:gd name="connsiteX179" fmla="*/ 739459 w 1253809"/>
              <a:gd name="connsiteY179" fmla="*/ 96357 h 1768684"/>
              <a:gd name="connsiteX180" fmla="*/ 720409 w 1253809"/>
              <a:gd name="connsiteY180" fmla="*/ 86832 h 1768684"/>
              <a:gd name="connsiteX181" fmla="*/ 701359 w 1253809"/>
              <a:gd name="connsiteY181" fmla="*/ 82070 h 1768684"/>
              <a:gd name="connsiteX182" fmla="*/ 687072 w 1253809"/>
              <a:gd name="connsiteY182" fmla="*/ 77307 h 1768684"/>
              <a:gd name="connsiteX183" fmla="*/ 668022 w 1253809"/>
              <a:gd name="connsiteY183" fmla="*/ 72545 h 1768684"/>
              <a:gd name="connsiteX184" fmla="*/ 620397 w 1253809"/>
              <a:gd name="connsiteY184" fmla="*/ 58257 h 1768684"/>
              <a:gd name="connsiteX185" fmla="*/ 601347 w 1253809"/>
              <a:gd name="connsiteY185" fmla="*/ 48732 h 1768684"/>
              <a:gd name="connsiteX186" fmla="*/ 525147 w 1253809"/>
              <a:gd name="connsiteY186" fmla="*/ 43970 h 1768684"/>
              <a:gd name="connsiteX187" fmla="*/ 491809 w 1253809"/>
              <a:gd name="connsiteY187" fmla="*/ 39207 h 1768684"/>
              <a:gd name="connsiteX188" fmla="*/ 401322 w 1253809"/>
              <a:gd name="connsiteY188" fmla="*/ 29682 h 1768684"/>
              <a:gd name="connsiteX189" fmla="*/ 382272 w 1253809"/>
              <a:gd name="connsiteY189" fmla="*/ 20157 h 1768684"/>
              <a:gd name="connsiteX190" fmla="*/ 287022 w 1253809"/>
              <a:gd name="connsiteY190" fmla="*/ 15395 h 1768684"/>
              <a:gd name="connsiteX191" fmla="*/ 101284 w 1253809"/>
              <a:gd name="connsiteY191" fmla="*/ 10632 h 1768684"/>
              <a:gd name="connsiteX192" fmla="*/ 72709 w 1253809"/>
              <a:gd name="connsiteY192" fmla="*/ 20157 h 1768684"/>
              <a:gd name="connsiteX193" fmla="*/ 67947 w 1253809"/>
              <a:gd name="connsiteY193" fmla="*/ 34445 h 1768684"/>
              <a:gd name="connsiteX194" fmla="*/ 58422 w 1253809"/>
              <a:gd name="connsiteY194" fmla="*/ 48732 h 1768684"/>
              <a:gd name="connsiteX195" fmla="*/ 63184 w 1253809"/>
              <a:gd name="connsiteY195" fmla="*/ 101120 h 1768684"/>
              <a:gd name="connsiteX196" fmla="*/ 129859 w 1253809"/>
              <a:gd name="connsiteY196" fmla="*/ 86832 h 1768684"/>
              <a:gd name="connsiteX0" fmla="*/ 63184 w 1253809"/>
              <a:gd name="connsiteY0" fmla="*/ 101120 h 1768684"/>
              <a:gd name="connsiteX1" fmla="*/ 58422 w 1253809"/>
              <a:gd name="connsiteY1" fmla="*/ 72545 h 1768684"/>
              <a:gd name="connsiteX2" fmla="*/ 10797 w 1253809"/>
              <a:gd name="connsiteY2" fmla="*/ 77307 h 1768684"/>
              <a:gd name="connsiteX3" fmla="*/ 1272 w 1253809"/>
              <a:gd name="connsiteY3" fmla="*/ 91595 h 1768684"/>
              <a:gd name="connsiteX4" fmla="*/ 6034 w 1253809"/>
              <a:gd name="connsiteY4" fmla="*/ 148745 h 1768684"/>
              <a:gd name="connsiteX5" fmla="*/ 25084 w 1253809"/>
              <a:gd name="connsiteY5" fmla="*/ 182082 h 1768684"/>
              <a:gd name="connsiteX6" fmla="*/ 58422 w 1253809"/>
              <a:gd name="connsiteY6" fmla="*/ 215420 h 1768684"/>
              <a:gd name="connsiteX7" fmla="*/ 77472 w 1253809"/>
              <a:gd name="connsiteY7" fmla="*/ 229707 h 1768684"/>
              <a:gd name="connsiteX8" fmla="*/ 129859 w 1253809"/>
              <a:gd name="connsiteY8" fmla="*/ 239232 h 1768684"/>
              <a:gd name="connsiteX9" fmla="*/ 396559 w 1253809"/>
              <a:gd name="connsiteY9" fmla="*/ 253520 h 1768684"/>
              <a:gd name="connsiteX10" fmla="*/ 410847 w 1253809"/>
              <a:gd name="connsiteY10" fmla="*/ 263045 h 1768684"/>
              <a:gd name="connsiteX11" fmla="*/ 472759 w 1253809"/>
              <a:gd name="connsiteY11" fmla="*/ 267807 h 1768684"/>
              <a:gd name="connsiteX12" fmla="*/ 487047 w 1253809"/>
              <a:gd name="connsiteY12" fmla="*/ 272570 h 1768684"/>
              <a:gd name="connsiteX13" fmla="*/ 506097 w 1253809"/>
              <a:gd name="connsiteY13" fmla="*/ 277332 h 1768684"/>
              <a:gd name="connsiteX14" fmla="*/ 525147 w 1253809"/>
              <a:gd name="connsiteY14" fmla="*/ 286857 h 1768684"/>
              <a:gd name="connsiteX15" fmla="*/ 553722 w 1253809"/>
              <a:gd name="connsiteY15" fmla="*/ 291620 h 1768684"/>
              <a:gd name="connsiteX16" fmla="*/ 610872 w 1253809"/>
              <a:gd name="connsiteY16" fmla="*/ 301145 h 1768684"/>
              <a:gd name="connsiteX17" fmla="*/ 625159 w 1253809"/>
              <a:gd name="connsiteY17" fmla="*/ 305907 h 1768684"/>
              <a:gd name="connsiteX18" fmla="*/ 658497 w 1253809"/>
              <a:gd name="connsiteY18" fmla="*/ 320195 h 1768684"/>
              <a:gd name="connsiteX19" fmla="*/ 701359 w 1253809"/>
              <a:gd name="connsiteY19" fmla="*/ 324957 h 1768684"/>
              <a:gd name="connsiteX20" fmla="*/ 715647 w 1253809"/>
              <a:gd name="connsiteY20" fmla="*/ 329720 h 1768684"/>
              <a:gd name="connsiteX21" fmla="*/ 744222 w 1253809"/>
              <a:gd name="connsiteY21" fmla="*/ 344007 h 1768684"/>
              <a:gd name="connsiteX22" fmla="*/ 810897 w 1253809"/>
              <a:gd name="connsiteY22" fmla="*/ 348770 h 1768684"/>
              <a:gd name="connsiteX23" fmla="*/ 853759 w 1253809"/>
              <a:gd name="connsiteY23" fmla="*/ 363057 h 1768684"/>
              <a:gd name="connsiteX24" fmla="*/ 896622 w 1253809"/>
              <a:gd name="connsiteY24" fmla="*/ 377345 h 1768684"/>
              <a:gd name="connsiteX25" fmla="*/ 925197 w 1253809"/>
              <a:gd name="connsiteY25" fmla="*/ 386870 h 1768684"/>
              <a:gd name="connsiteX26" fmla="*/ 939484 w 1253809"/>
              <a:gd name="connsiteY26" fmla="*/ 391632 h 1768684"/>
              <a:gd name="connsiteX27" fmla="*/ 972822 w 1253809"/>
              <a:gd name="connsiteY27" fmla="*/ 410682 h 1768684"/>
              <a:gd name="connsiteX28" fmla="*/ 987109 w 1253809"/>
              <a:gd name="connsiteY28" fmla="*/ 415445 h 1768684"/>
              <a:gd name="connsiteX29" fmla="*/ 1006159 w 1253809"/>
              <a:gd name="connsiteY29" fmla="*/ 424970 h 1768684"/>
              <a:gd name="connsiteX30" fmla="*/ 1034734 w 1253809"/>
              <a:gd name="connsiteY30" fmla="*/ 434495 h 1768684"/>
              <a:gd name="connsiteX31" fmla="*/ 1049022 w 1253809"/>
              <a:gd name="connsiteY31" fmla="*/ 439257 h 1768684"/>
              <a:gd name="connsiteX32" fmla="*/ 1063309 w 1253809"/>
              <a:gd name="connsiteY32" fmla="*/ 448782 h 1768684"/>
              <a:gd name="connsiteX33" fmla="*/ 1077597 w 1253809"/>
              <a:gd name="connsiteY33" fmla="*/ 453545 h 1768684"/>
              <a:gd name="connsiteX34" fmla="*/ 1087122 w 1253809"/>
              <a:gd name="connsiteY34" fmla="*/ 467832 h 1768684"/>
              <a:gd name="connsiteX35" fmla="*/ 1077597 w 1253809"/>
              <a:gd name="connsiteY35" fmla="*/ 563082 h 1768684"/>
              <a:gd name="connsiteX36" fmla="*/ 1063309 w 1253809"/>
              <a:gd name="connsiteY36" fmla="*/ 624995 h 1768684"/>
              <a:gd name="connsiteX37" fmla="*/ 1044259 w 1253809"/>
              <a:gd name="connsiteY37" fmla="*/ 653570 h 1768684"/>
              <a:gd name="connsiteX38" fmla="*/ 1029972 w 1253809"/>
              <a:gd name="connsiteY38" fmla="*/ 663095 h 1768684"/>
              <a:gd name="connsiteX39" fmla="*/ 1020447 w 1253809"/>
              <a:gd name="connsiteY39" fmla="*/ 677382 h 1768684"/>
              <a:gd name="connsiteX40" fmla="*/ 1010922 w 1253809"/>
              <a:gd name="connsiteY40" fmla="*/ 705957 h 1768684"/>
              <a:gd name="connsiteX41" fmla="*/ 1006159 w 1253809"/>
              <a:gd name="connsiteY41" fmla="*/ 720245 h 1768684"/>
              <a:gd name="connsiteX42" fmla="*/ 996634 w 1253809"/>
              <a:gd name="connsiteY42" fmla="*/ 734532 h 1768684"/>
              <a:gd name="connsiteX43" fmla="*/ 982347 w 1253809"/>
              <a:gd name="connsiteY43" fmla="*/ 796445 h 1768684"/>
              <a:gd name="connsiteX44" fmla="*/ 977584 w 1253809"/>
              <a:gd name="connsiteY44" fmla="*/ 815495 h 1768684"/>
              <a:gd name="connsiteX45" fmla="*/ 958534 w 1253809"/>
              <a:gd name="connsiteY45" fmla="*/ 848832 h 1768684"/>
              <a:gd name="connsiteX46" fmla="*/ 944247 w 1253809"/>
              <a:gd name="connsiteY46" fmla="*/ 863120 h 1768684"/>
              <a:gd name="connsiteX47" fmla="*/ 925197 w 1253809"/>
              <a:gd name="connsiteY47" fmla="*/ 891695 h 1768684"/>
              <a:gd name="connsiteX48" fmla="*/ 910909 w 1253809"/>
              <a:gd name="connsiteY48" fmla="*/ 896457 h 1768684"/>
              <a:gd name="connsiteX49" fmla="*/ 887097 w 1253809"/>
              <a:gd name="connsiteY49" fmla="*/ 920270 h 1768684"/>
              <a:gd name="connsiteX50" fmla="*/ 858522 w 1253809"/>
              <a:gd name="connsiteY50" fmla="*/ 944082 h 1768684"/>
              <a:gd name="connsiteX51" fmla="*/ 825184 w 1253809"/>
              <a:gd name="connsiteY51" fmla="*/ 982182 h 1768684"/>
              <a:gd name="connsiteX52" fmla="*/ 820422 w 1253809"/>
              <a:gd name="connsiteY52" fmla="*/ 996470 h 1768684"/>
              <a:gd name="connsiteX53" fmla="*/ 787084 w 1253809"/>
              <a:gd name="connsiteY53" fmla="*/ 1039332 h 1768684"/>
              <a:gd name="connsiteX54" fmla="*/ 763272 w 1253809"/>
              <a:gd name="connsiteY54" fmla="*/ 1086957 h 1768684"/>
              <a:gd name="connsiteX55" fmla="*/ 748984 w 1253809"/>
              <a:gd name="connsiteY55" fmla="*/ 1096482 h 1768684"/>
              <a:gd name="connsiteX56" fmla="*/ 725172 w 1253809"/>
              <a:gd name="connsiteY56" fmla="*/ 1125057 h 1768684"/>
              <a:gd name="connsiteX57" fmla="*/ 701359 w 1253809"/>
              <a:gd name="connsiteY57" fmla="*/ 1153632 h 1768684"/>
              <a:gd name="connsiteX58" fmla="*/ 687072 w 1253809"/>
              <a:gd name="connsiteY58" fmla="*/ 1163157 h 1768684"/>
              <a:gd name="connsiteX59" fmla="*/ 672784 w 1253809"/>
              <a:gd name="connsiteY59" fmla="*/ 1182207 h 1768684"/>
              <a:gd name="connsiteX60" fmla="*/ 658497 w 1253809"/>
              <a:gd name="connsiteY60" fmla="*/ 1186970 h 1768684"/>
              <a:gd name="connsiteX61" fmla="*/ 644209 w 1253809"/>
              <a:gd name="connsiteY61" fmla="*/ 1196495 h 1768684"/>
              <a:gd name="connsiteX62" fmla="*/ 639447 w 1253809"/>
              <a:gd name="connsiteY62" fmla="*/ 1210782 h 1768684"/>
              <a:gd name="connsiteX63" fmla="*/ 601347 w 1253809"/>
              <a:gd name="connsiteY63" fmla="*/ 1229832 h 1768684"/>
              <a:gd name="connsiteX64" fmla="*/ 591822 w 1253809"/>
              <a:gd name="connsiteY64" fmla="*/ 1244120 h 1768684"/>
              <a:gd name="connsiteX65" fmla="*/ 572772 w 1253809"/>
              <a:gd name="connsiteY65" fmla="*/ 1253645 h 1768684"/>
              <a:gd name="connsiteX66" fmla="*/ 558484 w 1253809"/>
              <a:gd name="connsiteY66" fmla="*/ 1263170 h 1768684"/>
              <a:gd name="connsiteX67" fmla="*/ 515622 w 1253809"/>
              <a:gd name="connsiteY67" fmla="*/ 1301270 h 1768684"/>
              <a:gd name="connsiteX68" fmla="*/ 501334 w 1253809"/>
              <a:gd name="connsiteY68" fmla="*/ 1306032 h 1768684"/>
              <a:gd name="connsiteX69" fmla="*/ 487047 w 1253809"/>
              <a:gd name="connsiteY69" fmla="*/ 1315557 h 1768684"/>
              <a:gd name="connsiteX70" fmla="*/ 472759 w 1253809"/>
              <a:gd name="connsiteY70" fmla="*/ 1320320 h 1768684"/>
              <a:gd name="connsiteX71" fmla="*/ 463234 w 1253809"/>
              <a:gd name="connsiteY71" fmla="*/ 1334607 h 1768684"/>
              <a:gd name="connsiteX72" fmla="*/ 444184 w 1253809"/>
              <a:gd name="connsiteY72" fmla="*/ 1348895 h 1768684"/>
              <a:gd name="connsiteX73" fmla="*/ 429897 w 1253809"/>
              <a:gd name="connsiteY73" fmla="*/ 1358420 h 1768684"/>
              <a:gd name="connsiteX74" fmla="*/ 415609 w 1253809"/>
              <a:gd name="connsiteY74" fmla="*/ 1377470 h 1768684"/>
              <a:gd name="connsiteX75" fmla="*/ 396559 w 1253809"/>
              <a:gd name="connsiteY75" fmla="*/ 1406045 h 1768684"/>
              <a:gd name="connsiteX76" fmla="*/ 372747 w 1253809"/>
              <a:gd name="connsiteY76" fmla="*/ 1453670 h 1768684"/>
              <a:gd name="connsiteX77" fmla="*/ 348934 w 1253809"/>
              <a:gd name="connsiteY77" fmla="*/ 1496532 h 1768684"/>
              <a:gd name="connsiteX78" fmla="*/ 339409 w 1253809"/>
              <a:gd name="connsiteY78" fmla="*/ 1515582 h 1768684"/>
              <a:gd name="connsiteX79" fmla="*/ 325122 w 1253809"/>
              <a:gd name="connsiteY79" fmla="*/ 1525107 h 1768684"/>
              <a:gd name="connsiteX80" fmla="*/ 315597 w 1253809"/>
              <a:gd name="connsiteY80" fmla="*/ 1539395 h 1768684"/>
              <a:gd name="connsiteX81" fmla="*/ 310834 w 1253809"/>
              <a:gd name="connsiteY81" fmla="*/ 1553682 h 1768684"/>
              <a:gd name="connsiteX82" fmla="*/ 296547 w 1253809"/>
              <a:gd name="connsiteY82" fmla="*/ 1567970 h 1768684"/>
              <a:gd name="connsiteX83" fmla="*/ 291784 w 1253809"/>
              <a:gd name="connsiteY83" fmla="*/ 1582257 h 1768684"/>
              <a:gd name="connsiteX84" fmla="*/ 263209 w 1253809"/>
              <a:gd name="connsiteY84" fmla="*/ 1615595 h 1768684"/>
              <a:gd name="connsiteX85" fmla="*/ 253684 w 1253809"/>
              <a:gd name="connsiteY85" fmla="*/ 1629882 h 1768684"/>
              <a:gd name="connsiteX86" fmla="*/ 248922 w 1253809"/>
              <a:gd name="connsiteY86" fmla="*/ 1644170 h 1768684"/>
              <a:gd name="connsiteX87" fmla="*/ 239397 w 1253809"/>
              <a:gd name="connsiteY87" fmla="*/ 1682270 h 1768684"/>
              <a:gd name="connsiteX88" fmla="*/ 253684 w 1253809"/>
              <a:gd name="connsiteY88" fmla="*/ 1734657 h 1768684"/>
              <a:gd name="connsiteX89" fmla="*/ 282259 w 1253809"/>
              <a:gd name="connsiteY89" fmla="*/ 1744182 h 1768684"/>
              <a:gd name="connsiteX90" fmla="*/ 296547 w 1253809"/>
              <a:gd name="connsiteY90" fmla="*/ 1758470 h 1768684"/>
              <a:gd name="connsiteX91" fmla="*/ 325122 w 1253809"/>
              <a:gd name="connsiteY91" fmla="*/ 1767995 h 1768684"/>
              <a:gd name="connsiteX92" fmla="*/ 372747 w 1253809"/>
              <a:gd name="connsiteY92" fmla="*/ 1763232 h 1768684"/>
              <a:gd name="connsiteX93" fmla="*/ 377509 w 1253809"/>
              <a:gd name="connsiteY93" fmla="*/ 1748945 h 1768684"/>
              <a:gd name="connsiteX94" fmla="*/ 410847 w 1253809"/>
              <a:gd name="connsiteY94" fmla="*/ 1710845 h 1768684"/>
              <a:gd name="connsiteX95" fmla="*/ 425134 w 1253809"/>
              <a:gd name="connsiteY95" fmla="*/ 1706082 h 1768684"/>
              <a:gd name="connsiteX96" fmla="*/ 434659 w 1253809"/>
              <a:gd name="connsiteY96" fmla="*/ 1691795 h 1768684"/>
              <a:gd name="connsiteX97" fmla="*/ 448947 w 1253809"/>
              <a:gd name="connsiteY97" fmla="*/ 1682270 h 1768684"/>
              <a:gd name="connsiteX98" fmla="*/ 482284 w 1253809"/>
              <a:gd name="connsiteY98" fmla="*/ 1648932 h 1768684"/>
              <a:gd name="connsiteX99" fmla="*/ 515622 w 1253809"/>
              <a:gd name="connsiteY99" fmla="*/ 1606070 h 1768684"/>
              <a:gd name="connsiteX100" fmla="*/ 525147 w 1253809"/>
              <a:gd name="connsiteY100" fmla="*/ 1577495 h 1768684"/>
              <a:gd name="connsiteX101" fmla="*/ 529909 w 1253809"/>
              <a:gd name="connsiteY101" fmla="*/ 1563207 h 1768684"/>
              <a:gd name="connsiteX102" fmla="*/ 539434 w 1253809"/>
              <a:gd name="connsiteY102" fmla="*/ 1548920 h 1768684"/>
              <a:gd name="connsiteX103" fmla="*/ 553722 w 1253809"/>
              <a:gd name="connsiteY103" fmla="*/ 1520345 h 1768684"/>
              <a:gd name="connsiteX104" fmla="*/ 568009 w 1253809"/>
              <a:gd name="connsiteY104" fmla="*/ 1510820 h 1768684"/>
              <a:gd name="connsiteX105" fmla="*/ 591822 w 1253809"/>
              <a:gd name="connsiteY105" fmla="*/ 1487007 h 1768684"/>
              <a:gd name="connsiteX106" fmla="*/ 601347 w 1253809"/>
              <a:gd name="connsiteY106" fmla="*/ 1472720 h 1768684"/>
              <a:gd name="connsiteX107" fmla="*/ 648972 w 1253809"/>
              <a:gd name="connsiteY107" fmla="*/ 1444145 h 1768684"/>
              <a:gd name="connsiteX108" fmla="*/ 668022 w 1253809"/>
              <a:gd name="connsiteY108" fmla="*/ 1429857 h 1768684"/>
              <a:gd name="connsiteX109" fmla="*/ 677547 w 1253809"/>
              <a:gd name="connsiteY109" fmla="*/ 1415570 h 1768684"/>
              <a:gd name="connsiteX110" fmla="*/ 691834 w 1253809"/>
              <a:gd name="connsiteY110" fmla="*/ 1410807 h 1768684"/>
              <a:gd name="connsiteX111" fmla="*/ 706122 w 1253809"/>
              <a:gd name="connsiteY111" fmla="*/ 1396520 h 1768684"/>
              <a:gd name="connsiteX112" fmla="*/ 725172 w 1253809"/>
              <a:gd name="connsiteY112" fmla="*/ 1367945 h 1768684"/>
              <a:gd name="connsiteX113" fmla="*/ 739459 w 1253809"/>
              <a:gd name="connsiteY113" fmla="*/ 1334607 h 1768684"/>
              <a:gd name="connsiteX114" fmla="*/ 753747 w 1253809"/>
              <a:gd name="connsiteY114" fmla="*/ 1315557 h 1768684"/>
              <a:gd name="connsiteX115" fmla="*/ 772797 w 1253809"/>
              <a:gd name="connsiteY115" fmla="*/ 1291745 h 1768684"/>
              <a:gd name="connsiteX116" fmla="*/ 777559 w 1253809"/>
              <a:gd name="connsiteY116" fmla="*/ 1277457 h 1768684"/>
              <a:gd name="connsiteX117" fmla="*/ 787084 w 1253809"/>
              <a:gd name="connsiteY117" fmla="*/ 1263170 h 1768684"/>
              <a:gd name="connsiteX118" fmla="*/ 791847 w 1253809"/>
              <a:gd name="connsiteY118" fmla="*/ 1248882 h 1768684"/>
              <a:gd name="connsiteX119" fmla="*/ 806134 w 1253809"/>
              <a:gd name="connsiteY119" fmla="*/ 1239357 h 1768684"/>
              <a:gd name="connsiteX120" fmla="*/ 820422 w 1253809"/>
              <a:gd name="connsiteY120" fmla="*/ 1225070 h 1768684"/>
              <a:gd name="connsiteX121" fmla="*/ 829947 w 1253809"/>
              <a:gd name="connsiteY121" fmla="*/ 1206020 h 1768684"/>
              <a:gd name="connsiteX122" fmla="*/ 844234 w 1253809"/>
              <a:gd name="connsiteY122" fmla="*/ 1196495 h 1768684"/>
              <a:gd name="connsiteX123" fmla="*/ 868047 w 1253809"/>
              <a:gd name="connsiteY123" fmla="*/ 1172682 h 1768684"/>
              <a:gd name="connsiteX124" fmla="*/ 896622 w 1253809"/>
              <a:gd name="connsiteY124" fmla="*/ 1144107 h 1768684"/>
              <a:gd name="connsiteX125" fmla="*/ 910909 w 1253809"/>
              <a:gd name="connsiteY125" fmla="*/ 1125057 h 1768684"/>
              <a:gd name="connsiteX126" fmla="*/ 925197 w 1253809"/>
              <a:gd name="connsiteY126" fmla="*/ 1110770 h 1768684"/>
              <a:gd name="connsiteX127" fmla="*/ 934722 w 1253809"/>
              <a:gd name="connsiteY127" fmla="*/ 1096482 h 1768684"/>
              <a:gd name="connsiteX128" fmla="*/ 949009 w 1253809"/>
              <a:gd name="connsiteY128" fmla="*/ 1082195 h 1768684"/>
              <a:gd name="connsiteX129" fmla="*/ 958534 w 1253809"/>
              <a:gd name="connsiteY129" fmla="*/ 1063145 h 1768684"/>
              <a:gd name="connsiteX130" fmla="*/ 982347 w 1253809"/>
              <a:gd name="connsiteY130" fmla="*/ 1034570 h 1768684"/>
              <a:gd name="connsiteX131" fmla="*/ 987109 w 1253809"/>
              <a:gd name="connsiteY131" fmla="*/ 1020282 h 1768684"/>
              <a:gd name="connsiteX132" fmla="*/ 996634 w 1253809"/>
              <a:gd name="connsiteY132" fmla="*/ 1005995 h 1768684"/>
              <a:gd name="connsiteX133" fmla="*/ 1010922 w 1253809"/>
              <a:gd name="connsiteY133" fmla="*/ 972657 h 1768684"/>
              <a:gd name="connsiteX134" fmla="*/ 1025209 w 1253809"/>
              <a:gd name="connsiteY134" fmla="*/ 944082 h 1768684"/>
              <a:gd name="connsiteX135" fmla="*/ 1039497 w 1253809"/>
              <a:gd name="connsiteY135" fmla="*/ 934557 h 1768684"/>
              <a:gd name="connsiteX136" fmla="*/ 1058547 w 1253809"/>
              <a:gd name="connsiteY136" fmla="*/ 896457 h 1768684"/>
              <a:gd name="connsiteX137" fmla="*/ 1068072 w 1253809"/>
              <a:gd name="connsiteY137" fmla="*/ 877407 h 1768684"/>
              <a:gd name="connsiteX138" fmla="*/ 1072834 w 1253809"/>
              <a:gd name="connsiteY138" fmla="*/ 863120 h 1768684"/>
              <a:gd name="connsiteX139" fmla="*/ 1082359 w 1253809"/>
              <a:gd name="connsiteY139" fmla="*/ 844070 h 1768684"/>
              <a:gd name="connsiteX140" fmla="*/ 1087122 w 1253809"/>
              <a:gd name="connsiteY140" fmla="*/ 829782 h 1768684"/>
              <a:gd name="connsiteX141" fmla="*/ 1101409 w 1253809"/>
              <a:gd name="connsiteY141" fmla="*/ 805970 h 1768684"/>
              <a:gd name="connsiteX142" fmla="*/ 1110934 w 1253809"/>
              <a:gd name="connsiteY142" fmla="*/ 772632 h 1768684"/>
              <a:gd name="connsiteX143" fmla="*/ 1120459 w 1253809"/>
              <a:gd name="connsiteY143" fmla="*/ 753582 h 1768684"/>
              <a:gd name="connsiteX144" fmla="*/ 1139509 w 1253809"/>
              <a:gd name="connsiteY144" fmla="*/ 734532 h 1768684"/>
              <a:gd name="connsiteX145" fmla="*/ 1144272 w 1253809"/>
              <a:gd name="connsiteY145" fmla="*/ 710720 h 1768684"/>
              <a:gd name="connsiteX146" fmla="*/ 1172847 w 1253809"/>
              <a:gd name="connsiteY146" fmla="*/ 682145 h 1768684"/>
              <a:gd name="connsiteX147" fmla="*/ 1177609 w 1253809"/>
              <a:gd name="connsiteY147" fmla="*/ 667857 h 1768684"/>
              <a:gd name="connsiteX148" fmla="*/ 1187134 w 1253809"/>
              <a:gd name="connsiteY148" fmla="*/ 648807 h 1768684"/>
              <a:gd name="connsiteX149" fmla="*/ 1196659 w 1253809"/>
              <a:gd name="connsiteY149" fmla="*/ 610707 h 1768684"/>
              <a:gd name="connsiteX150" fmla="*/ 1210947 w 1253809"/>
              <a:gd name="connsiteY150" fmla="*/ 567845 h 1768684"/>
              <a:gd name="connsiteX151" fmla="*/ 1215709 w 1253809"/>
              <a:gd name="connsiteY151" fmla="*/ 553557 h 1768684"/>
              <a:gd name="connsiteX152" fmla="*/ 1220472 w 1253809"/>
              <a:gd name="connsiteY152" fmla="*/ 510695 h 1768684"/>
              <a:gd name="connsiteX153" fmla="*/ 1229997 w 1253809"/>
              <a:gd name="connsiteY153" fmla="*/ 496407 h 1768684"/>
              <a:gd name="connsiteX154" fmla="*/ 1234759 w 1253809"/>
              <a:gd name="connsiteY154" fmla="*/ 482120 h 1768684"/>
              <a:gd name="connsiteX155" fmla="*/ 1239522 w 1253809"/>
              <a:gd name="connsiteY155" fmla="*/ 458307 h 1768684"/>
              <a:gd name="connsiteX156" fmla="*/ 1244284 w 1253809"/>
              <a:gd name="connsiteY156" fmla="*/ 444020 h 1768684"/>
              <a:gd name="connsiteX157" fmla="*/ 1253809 w 1253809"/>
              <a:gd name="connsiteY157" fmla="*/ 391632 h 1768684"/>
              <a:gd name="connsiteX158" fmla="*/ 1249047 w 1253809"/>
              <a:gd name="connsiteY158" fmla="*/ 344007 h 1768684"/>
              <a:gd name="connsiteX159" fmla="*/ 1234759 w 1253809"/>
              <a:gd name="connsiteY159" fmla="*/ 310670 h 1768684"/>
              <a:gd name="connsiteX160" fmla="*/ 1220472 w 1253809"/>
              <a:gd name="connsiteY160" fmla="*/ 301145 h 1768684"/>
              <a:gd name="connsiteX161" fmla="*/ 1187134 w 1253809"/>
              <a:gd name="connsiteY161" fmla="*/ 267807 h 1768684"/>
              <a:gd name="connsiteX162" fmla="*/ 1172847 w 1253809"/>
              <a:gd name="connsiteY162" fmla="*/ 258282 h 1768684"/>
              <a:gd name="connsiteX163" fmla="*/ 1163322 w 1253809"/>
              <a:gd name="connsiteY163" fmla="*/ 243995 h 1768684"/>
              <a:gd name="connsiteX164" fmla="*/ 1134747 w 1253809"/>
              <a:gd name="connsiteY164" fmla="*/ 229707 h 1768684"/>
              <a:gd name="connsiteX165" fmla="*/ 1096647 w 1253809"/>
              <a:gd name="connsiteY165" fmla="*/ 205895 h 1768684"/>
              <a:gd name="connsiteX166" fmla="*/ 1077597 w 1253809"/>
              <a:gd name="connsiteY166" fmla="*/ 201132 h 1768684"/>
              <a:gd name="connsiteX167" fmla="*/ 1044259 w 1253809"/>
              <a:gd name="connsiteY167" fmla="*/ 191607 h 1768684"/>
              <a:gd name="connsiteX168" fmla="*/ 1029972 w 1253809"/>
              <a:gd name="connsiteY168" fmla="*/ 182082 h 1768684"/>
              <a:gd name="connsiteX169" fmla="*/ 996634 w 1253809"/>
              <a:gd name="connsiteY169" fmla="*/ 177320 h 1768684"/>
              <a:gd name="connsiteX170" fmla="*/ 977584 w 1253809"/>
              <a:gd name="connsiteY170" fmla="*/ 172557 h 1768684"/>
              <a:gd name="connsiteX171" fmla="*/ 963297 w 1253809"/>
              <a:gd name="connsiteY171" fmla="*/ 167795 h 1768684"/>
              <a:gd name="connsiteX172" fmla="*/ 929959 w 1253809"/>
              <a:gd name="connsiteY172" fmla="*/ 158270 h 1768684"/>
              <a:gd name="connsiteX173" fmla="*/ 896622 w 1253809"/>
              <a:gd name="connsiteY173" fmla="*/ 143982 h 1768684"/>
              <a:gd name="connsiteX174" fmla="*/ 872809 w 1253809"/>
              <a:gd name="connsiteY174" fmla="*/ 139220 h 1768684"/>
              <a:gd name="connsiteX175" fmla="*/ 858522 w 1253809"/>
              <a:gd name="connsiteY175" fmla="*/ 134457 h 1768684"/>
              <a:gd name="connsiteX176" fmla="*/ 825184 w 1253809"/>
              <a:gd name="connsiteY176" fmla="*/ 129695 h 1768684"/>
              <a:gd name="connsiteX177" fmla="*/ 810897 w 1253809"/>
              <a:gd name="connsiteY177" fmla="*/ 120170 h 1768684"/>
              <a:gd name="connsiteX178" fmla="*/ 777559 w 1253809"/>
              <a:gd name="connsiteY178" fmla="*/ 110645 h 1768684"/>
              <a:gd name="connsiteX179" fmla="*/ 739459 w 1253809"/>
              <a:gd name="connsiteY179" fmla="*/ 96357 h 1768684"/>
              <a:gd name="connsiteX180" fmla="*/ 720409 w 1253809"/>
              <a:gd name="connsiteY180" fmla="*/ 86832 h 1768684"/>
              <a:gd name="connsiteX181" fmla="*/ 701359 w 1253809"/>
              <a:gd name="connsiteY181" fmla="*/ 82070 h 1768684"/>
              <a:gd name="connsiteX182" fmla="*/ 687072 w 1253809"/>
              <a:gd name="connsiteY182" fmla="*/ 77307 h 1768684"/>
              <a:gd name="connsiteX183" fmla="*/ 668022 w 1253809"/>
              <a:gd name="connsiteY183" fmla="*/ 72545 h 1768684"/>
              <a:gd name="connsiteX184" fmla="*/ 620397 w 1253809"/>
              <a:gd name="connsiteY184" fmla="*/ 58257 h 1768684"/>
              <a:gd name="connsiteX185" fmla="*/ 601347 w 1253809"/>
              <a:gd name="connsiteY185" fmla="*/ 48732 h 1768684"/>
              <a:gd name="connsiteX186" fmla="*/ 525147 w 1253809"/>
              <a:gd name="connsiteY186" fmla="*/ 43970 h 1768684"/>
              <a:gd name="connsiteX187" fmla="*/ 491809 w 1253809"/>
              <a:gd name="connsiteY187" fmla="*/ 39207 h 1768684"/>
              <a:gd name="connsiteX188" fmla="*/ 401322 w 1253809"/>
              <a:gd name="connsiteY188" fmla="*/ 29682 h 1768684"/>
              <a:gd name="connsiteX189" fmla="*/ 382272 w 1253809"/>
              <a:gd name="connsiteY189" fmla="*/ 20157 h 1768684"/>
              <a:gd name="connsiteX190" fmla="*/ 287022 w 1253809"/>
              <a:gd name="connsiteY190" fmla="*/ 15395 h 1768684"/>
              <a:gd name="connsiteX191" fmla="*/ 101284 w 1253809"/>
              <a:gd name="connsiteY191" fmla="*/ 10632 h 1768684"/>
              <a:gd name="connsiteX192" fmla="*/ 72709 w 1253809"/>
              <a:gd name="connsiteY192" fmla="*/ 20157 h 1768684"/>
              <a:gd name="connsiteX193" fmla="*/ 67947 w 1253809"/>
              <a:gd name="connsiteY193" fmla="*/ 34445 h 1768684"/>
              <a:gd name="connsiteX194" fmla="*/ 58422 w 1253809"/>
              <a:gd name="connsiteY194" fmla="*/ 48732 h 1768684"/>
              <a:gd name="connsiteX195" fmla="*/ 63184 w 1253809"/>
              <a:gd name="connsiteY195" fmla="*/ 101120 h 1768684"/>
              <a:gd name="connsiteX0" fmla="*/ 58422 w 1253809"/>
              <a:gd name="connsiteY0" fmla="*/ 48732 h 1768684"/>
              <a:gd name="connsiteX1" fmla="*/ 58422 w 1253809"/>
              <a:gd name="connsiteY1" fmla="*/ 72545 h 1768684"/>
              <a:gd name="connsiteX2" fmla="*/ 10797 w 1253809"/>
              <a:gd name="connsiteY2" fmla="*/ 77307 h 1768684"/>
              <a:gd name="connsiteX3" fmla="*/ 1272 w 1253809"/>
              <a:gd name="connsiteY3" fmla="*/ 91595 h 1768684"/>
              <a:gd name="connsiteX4" fmla="*/ 6034 w 1253809"/>
              <a:gd name="connsiteY4" fmla="*/ 148745 h 1768684"/>
              <a:gd name="connsiteX5" fmla="*/ 25084 w 1253809"/>
              <a:gd name="connsiteY5" fmla="*/ 182082 h 1768684"/>
              <a:gd name="connsiteX6" fmla="*/ 58422 w 1253809"/>
              <a:gd name="connsiteY6" fmla="*/ 215420 h 1768684"/>
              <a:gd name="connsiteX7" fmla="*/ 77472 w 1253809"/>
              <a:gd name="connsiteY7" fmla="*/ 229707 h 1768684"/>
              <a:gd name="connsiteX8" fmla="*/ 129859 w 1253809"/>
              <a:gd name="connsiteY8" fmla="*/ 239232 h 1768684"/>
              <a:gd name="connsiteX9" fmla="*/ 396559 w 1253809"/>
              <a:gd name="connsiteY9" fmla="*/ 253520 h 1768684"/>
              <a:gd name="connsiteX10" fmla="*/ 410847 w 1253809"/>
              <a:gd name="connsiteY10" fmla="*/ 263045 h 1768684"/>
              <a:gd name="connsiteX11" fmla="*/ 472759 w 1253809"/>
              <a:gd name="connsiteY11" fmla="*/ 267807 h 1768684"/>
              <a:gd name="connsiteX12" fmla="*/ 487047 w 1253809"/>
              <a:gd name="connsiteY12" fmla="*/ 272570 h 1768684"/>
              <a:gd name="connsiteX13" fmla="*/ 506097 w 1253809"/>
              <a:gd name="connsiteY13" fmla="*/ 277332 h 1768684"/>
              <a:gd name="connsiteX14" fmla="*/ 525147 w 1253809"/>
              <a:gd name="connsiteY14" fmla="*/ 286857 h 1768684"/>
              <a:gd name="connsiteX15" fmla="*/ 553722 w 1253809"/>
              <a:gd name="connsiteY15" fmla="*/ 291620 h 1768684"/>
              <a:gd name="connsiteX16" fmla="*/ 610872 w 1253809"/>
              <a:gd name="connsiteY16" fmla="*/ 301145 h 1768684"/>
              <a:gd name="connsiteX17" fmla="*/ 625159 w 1253809"/>
              <a:gd name="connsiteY17" fmla="*/ 305907 h 1768684"/>
              <a:gd name="connsiteX18" fmla="*/ 658497 w 1253809"/>
              <a:gd name="connsiteY18" fmla="*/ 320195 h 1768684"/>
              <a:gd name="connsiteX19" fmla="*/ 701359 w 1253809"/>
              <a:gd name="connsiteY19" fmla="*/ 324957 h 1768684"/>
              <a:gd name="connsiteX20" fmla="*/ 715647 w 1253809"/>
              <a:gd name="connsiteY20" fmla="*/ 329720 h 1768684"/>
              <a:gd name="connsiteX21" fmla="*/ 744222 w 1253809"/>
              <a:gd name="connsiteY21" fmla="*/ 344007 h 1768684"/>
              <a:gd name="connsiteX22" fmla="*/ 810897 w 1253809"/>
              <a:gd name="connsiteY22" fmla="*/ 348770 h 1768684"/>
              <a:gd name="connsiteX23" fmla="*/ 853759 w 1253809"/>
              <a:gd name="connsiteY23" fmla="*/ 363057 h 1768684"/>
              <a:gd name="connsiteX24" fmla="*/ 896622 w 1253809"/>
              <a:gd name="connsiteY24" fmla="*/ 377345 h 1768684"/>
              <a:gd name="connsiteX25" fmla="*/ 925197 w 1253809"/>
              <a:gd name="connsiteY25" fmla="*/ 386870 h 1768684"/>
              <a:gd name="connsiteX26" fmla="*/ 939484 w 1253809"/>
              <a:gd name="connsiteY26" fmla="*/ 391632 h 1768684"/>
              <a:gd name="connsiteX27" fmla="*/ 972822 w 1253809"/>
              <a:gd name="connsiteY27" fmla="*/ 410682 h 1768684"/>
              <a:gd name="connsiteX28" fmla="*/ 987109 w 1253809"/>
              <a:gd name="connsiteY28" fmla="*/ 415445 h 1768684"/>
              <a:gd name="connsiteX29" fmla="*/ 1006159 w 1253809"/>
              <a:gd name="connsiteY29" fmla="*/ 424970 h 1768684"/>
              <a:gd name="connsiteX30" fmla="*/ 1034734 w 1253809"/>
              <a:gd name="connsiteY30" fmla="*/ 434495 h 1768684"/>
              <a:gd name="connsiteX31" fmla="*/ 1049022 w 1253809"/>
              <a:gd name="connsiteY31" fmla="*/ 439257 h 1768684"/>
              <a:gd name="connsiteX32" fmla="*/ 1063309 w 1253809"/>
              <a:gd name="connsiteY32" fmla="*/ 448782 h 1768684"/>
              <a:gd name="connsiteX33" fmla="*/ 1077597 w 1253809"/>
              <a:gd name="connsiteY33" fmla="*/ 453545 h 1768684"/>
              <a:gd name="connsiteX34" fmla="*/ 1087122 w 1253809"/>
              <a:gd name="connsiteY34" fmla="*/ 467832 h 1768684"/>
              <a:gd name="connsiteX35" fmla="*/ 1077597 w 1253809"/>
              <a:gd name="connsiteY35" fmla="*/ 563082 h 1768684"/>
              <a:gd name="connsiteX36" fmla="*/ 1063309 w 1253809"/>
              <a:gd name="connsiteY36" fmla="*/ 624995 h 1768684"/>
              <a:gd name="connsiteX37" fmla="*/ 1044259 w 1253809"/>
              <a:gd name="connsiteY37" fmla="*/ 653570 h 1768684"/>
              <a:gd name="connsiteX38" fmla="*/ 1029972 w 1253809"/>
              <a:gd name="connsiteY38" fmla="*/ 663095 h 1768684"/>
              <a:gd name="connsiteX39" fmla="*/ 1020447 w 1253809"/>
              <a:gd name="connsiteY39" fmla="*/ 677382 h 1768684"/>
              <a:gd name="connsiteX40" fmla="*/ 1010922 w 1253809"/>
              <a:gd name="connsiteY40" fmla="*/ 705957 h 1768684"/>
              <a:gd name="connsiteX41" fmla="*/ 1006159 w 1253809"/>
              <a:gd name="connsiteY41" fmla="*/ 720245 h 1768684"/>
              <a:gd name="connsiteX42" fmla="*/ 996634 w 1253809"/>
              <a:gd name="connsiteY42" fmla="*/ 734532 h 1768684"/>
              <a:gd name="connsiteX43" fmla="*/ 982347 w 1253809"/>
              <a:gd name="connsiteY43" fmla="*/ 796445 h 1768684"/>
              <a:gd name="connsiteX44" fmla="*/ 977584 w 1253809"/>
              <a:gd name="connsiteY44" fmla="*/ 815495 h 1768684"/>
              <a:gd name="connsiteX45" fmla="*/ 958534 w 1253809"/>
              <a:gd name="connsiteY45" fmla="*/ 848832 h 1768684"/>
              <a:gd name="connsiteX46" fmla="*/ 944247 w 1253809"/>
              <a:gd name="connsiteY46" fmla="*/ 863120 h 1768684"/>
              <a:gd name="connsiteX47" fmla="*/ 925197 w 1253809"/>
              <a:gd name="connsiteY47" fmla="*/ 891695 h 1768684"/>
              <a:gd name="connsiteX48" fmla="*/ 910909 w 1253809"/>
              <a:gd name="connsiteY48" fmla="*/ 896457 h 1768684"/>
              <a:gd name="connsiteX49" fmla="*/ 887097 w 1253809"/>
              <a:gd name="connsiteY49" fmla="*/ 920270 h 1768684"/>
              <a:gd name="connsiteX50" fmla="*/ 858522 w 1253809"/>
              <a:gd name="connsiteY50" fmla="*/ 944082 h 1768684"/>
              <a:gd name="connsiteX51" fmla="*/ 825184 w 1253809"/>
              <a:gd name="connsiteY51" fmla="*/ 982182 h 1768684"/>
              <a:gd name="connsiteX52" fmla="*/ 820422 w 1253809"/>
              <a:gd name="connsiteY52" fmla="*/ 996470 h 1768684"/>
              <a:gd name="connsiteX53" fmla="*/ 787084 w 1253809"/>
              <a:gd name="connsiteY53" fmla="*/ 1039332 h 1768684"/>
              <a:gd name="connsiteX54" fmla="*/ 763272 w 1253809"/>
              <a:gd name="connsiteY54" fmla="*/ 1086957 h 1768684"/>
              <a:gd name="connsiteX55" fmla="*/ 748984 w 1253809"/>
              <a:gd name="connsiteY55" fmla="*/ 1096482 h 1768684"/>
              <a:gd name="connsiteX56" fmla="*/ 725172 w 1253809"/>
              <a:gd name="connsiteY56" fmla="*/ 1125057 h 1768684"/>
              <a:gd name="connsiteX57" fmla="*/ 701359 w 1253809"/>
              <a:gd name="connsiteY57" fmla="*/ 1153632 h 1768684"/>
              <a:gd name="connsiteX58" fmla="*/ 687072 w 1253809"/>
              <a:gd name="connsiteY58" fmla="*/ 1163157 h 1768684"/>
              <a:gd name="connsiteX59" fmla="*/ 672784 w 1253809"/>
              <a:gd name="connsiteY59" fmla="*/ 1182207 h 1768684"/>
              <a:gd name="connsiteX60" fmla="*/ 658497 w 1253809"/>
              <a:gd name="connsiteY60" fmla="*/ 1186970 h 1768684"/>
              <a:gd name="connsiteX61" fmla="*/ 644209 w 1253809"/>
              <a:gd name="connsiteY61" fmla="*/ 1196495 h 1768684"/>
              <a:gd name="connsiteX62" fmla="*/ 639447 w 1253809"/>
              <a:gd name="connsiteY62" fmla="*/ 1210782 h 1768684"/>
              <a:gd name="connsiteX63" fmla="*/ 601347 w 1253809"/>
              <a:gd name="connsiteY63" fmla="*/ 1229832 h 1768684"/>
              <a:gd name="connsiteX64" fmla="*/ 591822 w 1253809"/>
              <a:gd name="connsiteY64" fmla="*/ 1244120 h 1768684"/>
              <a:gd name="connsiteX65" fmla="*/ 572772 w 1253809"/>
              <a:gd name="connsiteY65" fmla="*/ 1253645 h 1768684"/>
              <a:gd name="connsiteX66" fmla="*/ 558484 w 1253809"/>
              <a:gd name="connsiteY66" fmla="*/ 1263170 h 1768684"/>
              <a:gd name="connsiteX67" fmla="*/ 515622 w 1253809"/>
              <a:gd name="connsiteY67" fmla="*/ 1301270 h 1768684"/>
              <a:gd name="connsiteX68" fmla="*/ 501334 w 1253809"/>
              <a:gd name="connsiteY68" fmla="*/ 1306032 h 1768684"/>
              <a:gd name="connsiteX69" fmla="*/ 487047 w 1253809"/>
              <a:gd name="connsiteY69" fmla="*/ 1315557 h 1768684"/>
              <a:gd name="connsiteX70" fmla="*/ 472759 w 1253809"/>
              <a:gd name="connsiteY70" fmla="*/ 1320320 h 1768684"/>
              <a:gd name="connsiteX71" fmla="*/ 463234 w 1253809"/>
              <a:gd name="connsiteY71" fmla="*/ 1334607 h 1768684"/>
              <a:gd name="connsiteX72" fmla="*/ 444184 w 1253809"/>
              <a:gd name="connsiteY72" fmla="*/ 1348895 h 1768684"/>
              <a:gd name="connsiteX73" fmla="*/ 429897 w 1253809"/>
              <a:gd name="connsiteY73" fmla="*/ 1358420 h 1768684"/>
              <a:gd name="connsiteX74" fmla="*/ 415609 w 1253809"/>
              <a:gd name="connsiteY74" fmla="*/ 1377470 h 1768684"/>
              <a:gd name="connsiteX75" fmla="*/ 396559 w 1253809"/>
              <a:gd name="connsiteY75" fmla="*/ 1406045 h 1768684"/>
              <a:gd name="connsiteX76" fmla="*/ 372747 w 1253809"/>
              <a:gd name="connsiteY76" fmla="*/ 1453670 h 1768684"/>
              <a:gd name="connsiteX77" fmla="*/ 348934 w 1253809"/>
              <a:gd name="connsiteY77" fmla="*/ 1496532 h 1768684"/>
              <a:gd name="connsiteX78" fmla="*/ 339409 w 1253809"/>
              <a:gd name="connsiteY78" fmla="*/ 1515582 h 1768684"/>
              <a:gd name="connsiteX79" fmla="*/ 325122 w 1253809"/>
              <a:gd name="connsiteY79" fmla="*/ 1525107 h 1768684"/>
              <a:gd name="connsiteX80" fmla="*/ 315597 w 1253809"/>
              <a:gd name="connsiteY80" fmla="*/ 1539395 h 1768684"/>
              <a:gd name="connsiteX81" fmla="*/ 310834 w 1253809"/>
              <a:gd name="connsiteY81" fmla="*/ 1553682 h 1768684"/>
              <a:gd name="connsiteX82" fmla="*/ 296547 w 1253809"/>
              <a:gd name="connsiteY82" fmla="*/ 1567970 h 1768684"/>
              <a:gd name="connsiteX83" fmla="*/ 291784 w 1253809"/>
              <a:gd name="connsiteY83" fmla="*/ 1582257 h 1768684"/>
              <a:gd name="connsiteX84" fmla="*/ 263209 w 1253809"/>
              <a:gd name="connsiteY84" fmla="*/ 1615595 h 1768684"/>
              <a:gd name="connsiteX85" fmla="*/ 253684 w 1253809"/>
              <a:gd name="connsiteY85" fmla="*/ 1629882 h 1768684"/>
              <a:gd name="connsiteX86" fmla="*/ 248922 w 1253809"/>
              <a:gd name="connsiteY86" fmla="*/ 1644170 h 1768684"/>
              <a:gd name="connsiteX87" fmla="*/ 239397 w 1253809"/>
              <a:gd name="connsiteY87" fmla="*/ 1682270 h 1768684"/>
              <a:gd name="connsiteX88" fmla="*/ 253684 w 1253809"/>
              <a:gd name="connsiteY88" fmla="*/ 1734657 h 1768684"/>
              <a:gd name="connsiteX89" fmla="*/ 282259 w 1253809"/>
              <a:gd name="connsiteY89" fmla="*/ 1744182 h 1768684"/>
              <a:gd name="connsiteX90" fmla="*/ 296547 w 1253809"/>
              <a:gd name="connsiteY90" fmla="*/ 1758470 h 1768684"/>
              <a:gd name="connsiteX91" fmla="*/ 325122 w 1253809"/>
              <a:gd name="connsiteY91" fmla="*/ 1767995 h 1768684"/>
              <a:gd name="connsiteX92" fmla="*/ 372747 w 1253809"/>
              <a:gd name="connsiteY92" fmla="*/ 1763232 h 1768684"/>
              <a:gd name="connsiteX93" fmla="*/ 377509 w 1253809"/>
              <a:gd name="connsiteY93" fmla="*/ 1748945 h 1768684"/>
              <a:gd name="connsiteX94" fmla="*/ 410847 w 1253809"/>
              <a:gd name="connsiteY94" fmla="*/ 1710845 h 1768684"/>
              <a:gd name="connsiteX95" fmla="*/ 425134 w 1253809"/>
              <a:gd name="connsiteY95" fmla="*/ 1706082 h 1768684"/>
              <a:gd name="connsiteX96" fmla="*/ 434659 w 1253809"/>
              <a:gd name="connsiteY96" fmla="*/ 1691795 h 1768684"/>
              <a:gd name="connsiteX97" fmla="*/ 448947 w 1253809"/>
              <a:gd name="connsiteY97" fmla="*/ 1682270 h 1768684"/>
              <a:gd name="connsiteX98" fmla="*/ 482284 w 1253809"/>
              <a:gd name="connsiteY98" fmla="*/ 1648932 h 1768684"/>
              <a:gd name="connsiteX99" fmla="*/ 515622 w 1253809"/>
              <a:gd name="connsiteY99" fmla="*/ 1606070 h 1768684"/>
              <a:gd name="connsiteX100" fmla="*/ 525147 w 1253809"/>
              <a:gd name="connsiteY100" fmla="*/ 1577495 h 1768684"/>
              <a:gd name="connsiteX101" fmla="*/ 529909 w 1253809"/>
              <a:gd name="connsiteY101" fmla="*/ 1563207 h 1768684"/>
              <a:gd name="connsiteX102" fmla="*/ 539434 w 1253809"/>
              <a:gd name="connsiteY102" fmla="*/ 1548920 h 1768684"/>
              <a:gd name="connsiteX103" fmla="*/ 553722 w 1253809"/>
              <a:gd name="connsiteY103" fmla="*/ 1520345 h 1768684"/>
              <a:gd name="connsiteX104" fmla="*/ 568009 w 1253809"/>
              <a:gd name="connsiteY104" fmla="*/ 1510820 h 1768684"/>
              <a:gd name="connsiteX105" fmla="*/ 591822 w 1253809"/>
              <a:gd name="connsiteY105" fmla="*/ 1487007 h 1768684"/>
              <a:gd name="connsiteX106" fmla="*/ 601347 w 1253809"/>
              <a:gd name="connsiteY106" fmla="*/ 1472720 h 1768684"/>
              <a:gd name="connsiteX107" fmla="*/ 648972 w 1253809"/>
              <a:gd name="connsiteY107" fmla="*/ 1444145 h 1768684"/>
              <a:gd name="connsiteX108" fmla="*/ 668022 w 1253809"/>
              <a:gd name="connsiteY108" fmla="*/ 1429857 h 1768684"/>
              <a:gd name="connsiteX109" fmla="*/ 677547 w 1253809"/>
              <a:gd name="connsiteY109" fmla="*/ 1415570 h 1768684"/>
              <a:gd name="connsiteX110" fmla="*/ 691834 w 1253809"/>
              <a:gd name="connsiteY110" fmla="*/ 1410807 h 1768684"/>
              <a:gd name="connsiteX111" fmla="*/ 706122 w 1253809"/>
              <a:gd name="connsiteY111" fmla="*/ 1396520 h 1768684"/>
              <a:gd name="connsiteX112" fmla="*/ 725172 w 1253809"/>
              <a:gd name="connsiteY112" fmla="*/ 1367945 h 1768684"/>
              <a:gd name="connsiteX113" fmla="*/ 739459 w 1253809"/>
              <a:gd name="connsiteY113" fmla="*/ 1334607 h 1768684"/>
              <a:gd name="connsiteX114" fmla="*/ 753747 w 1253809"/>
              <a:gd name="connsiteY114" fmla="*/ 1315557 h 1768684"/>
              <a:gd name="connsiteX115" fmla="*/ 772797 w 1253809"/>
              <a:gd name="connsiteY115" fmla="*/ 1291745 h 1768684"/>
              <a:gd name="connsiteX116" fmla="*/ 777559 w 1253809"/>
              <a:gd name="connsiteY116" fmla="*/ 1277457 h 1768684"/>
              <a:gd name="connsiteX117" fmla="*/ 787084 w 1253809"/>
              <a:gd name="connsiteY117" fmla="*/ 1263170 h 1768684"/>
              <a:gd name="connsiteX118" fmla="*/ 791847 w 1253809"/>
              <a:gd name="connsiteY118" fmla="*/ 1248882 h 1768684"/>
              <a:gd name="connsiteX119" fmla="*/ 806134 w 1253809"/>
              <a:gd name="connsiteY119" fmla="*/ 1239357 h 1768684"/>
              <a:gd name="connsiteX120" fmla="*/ 820422 w 1253809"/>
              <a:gd name="connsiteY120" fmla="*/ 1225070 h 1768684"/>
              <a:gd name="connsiteX121" fmla="*/ 829947 w 1253809"/>
              <a:gd name="connsiteY121" fmla="*/ 1206020 h 1768684"/>
              <a:gd name="connsiteX122" fmla="*/ 844234 w 1253809"/>
              <a:gd name="connsiteY122" fmla="*/ 1196495 h 1768684"/>
              <a:gd name="connsiteX123" fmla="*/ 868047 w 1253809"/>
              <a:gd name="connsiteY123" fmla="*/ 1172682 h 1768684"/>
              <a:gd name="connsiteX124" fmla="*/ 896622 w 1253809"/>
              <a:gd name="connsiteY124" fmla="*/ 1144107 h 1768684"/>
              <a:gd name="connsiteX125" fmla="*/ 910909 w 1253809"/>
              <a:gd name="connsiteY125" fmla="*/ 1125057 h 1768684"/>
              <a:gd name="connsiteX126" fmla="*/ 925197 w 1253809"/>
              <a:gd name="connsiteY126" fmla="*/ 1110770 h 1768684"/>
              <a:gd name="connsiteX127" fmla="*/ 934722 w 1253809"/>
              <a:gd name="connsiteY127" fmla="*/ 1096482 h 1768684"/>
              <a:gd name="connsiteX128" fmla="*/ 949009 w 1253809"/>
              <a:gd name="connsiteY128" fmla="*/ 1082195 h 1768684"/>
              <a:gd name="connsiteX129" fmla="*/ 958534 w 1253809"/>
              <a:gd name="connsiteY129" fmla="*/ 1063145 h 1768684"/>
              <a:gd name="connsiteX130" fmla="*/ 982347 w 1253809"/>
              <a:gd name="connsiteY130" fmla="*/ 1034570 h 1768684"/>
              <a:gd name="connsiteX131" fmla="*/ 987109 w 1253809"/>
              <a:gd name="connsiteY131" fmla="*/ 1020282 h 1768684"/>
              <a:gd name="connsiteX132" fmla="*/ 996634 w 1253809"/>
              <a:gd name="connsiteY132" fmla="*/ 1005995 h 1768684"/>
              <a:gd name="connsiteX133" fmla="*/ 1010922 w 1253809"/>
              <a:gd name="connsiteY133" fmla="*/ 972657 h 1768684"/>
              <a:gd name="connsiteX134" fmla="*/ 1025209 w 1253809"/>
              <a:gd name="connsiteY134" fmla="*/ 944082 h 1768684"/>
              <a:gd name="connsiteX135" fmla="*/ 1039497 w 1253809"/>
              <a:gd name="connsiteY135" fmla="*/ 934557 h 1768684"/>
              <a:gd name="connsiteX136" fmla="*/ 1058547 w 1253809"/>
              <a:gd name="connsiteY136" fmla="*/ 896457 h 1768684"/>
              <a:gd name="connsiteX137" fmla="*/ 1068072 w 1253809"/>
              <a:gd name="connsiteY137" fmla="*/ 877407 h 1768684"/>
              <a:gd name="connsiteX138" fmla="*/ 1072834 w 1253809"/>
              <a:gd name="connsiteY138" fmla="*/ 863120 h 1768684"/>
              <a:gd name="connsiteX139" fmla="*/ 1082359 w 1253809"/>
              <a:gd name="connsiteY139" fmla="*/ 844070 h 1768684"/>
              <a:gd name="connsiteX140" fmla="*/ 1087122 w 1253809"/>
              <a:gd name="connsiteY140" fmla="*/ 829782 h 1768684"/>
              <a:gd name="connsiteX141" fmla="*/ 1101409 w 1253809"/>
              <a:gd name="connsiteY141" fmla="*/ 805970 h 1768684"/>
              <a:gd name="connsiteX142" fmla="*/ 1110934 w 1253809"/>
              <a:gd name="connsiteY142" fmla="*/ 772632 h 1768684"/>
              <a:gd name="connsiteX143" fmla="*/ 1120459 w 1253809"/>
              <a:gd name="connsiteY143" fmla="*/ 753582 h 1768684"/>
              <a:gd name="connsiteX144" fmla="*/ 1139509 w 1253809"/>
              <a:gd name="connsiteY144" fmla="*/ 734532 h 1768684"/>
              <a:gd name="connsiteX145" fmla="*/ 1144272 w 1253809"/>
              <a:gd name="connsiteY145" fmla="*/ 710720 h 1768684"/>
              <a:gd name="connsiteX146" fmla="*/ 1172847 w 1253809"/>
              <a:gd name="connsiteY146" fmla="*/ 682145 h 1768684"/>
              <a:gd name="connsiteX147" fmla="*/ 1177609 w 1253809"/>
              <a:gd name="connsiteY147" fmla="*/ 667857 h 1768684"/>
              <a:gd name="connsiteX148" fmla="*/ 1187134 w 1253809"/>
              <a:gd name="connsiteY148" fmla="*/ 648807 h 1768684"/>
              <a:gd name="connsiteX149" fmla="*/ 1196659 w 1253809"/>
              <a:gd name="connsiteY149" fmla="*/ 610707 h 1768684"/>
              <a:gd name="connsiteX150" fmla="*/ 1210947 w 1253809"/>
              <a:gd name="connsiteY150" fmla="*/ 567845 h 1768684"/>
              <a:gd name="connsiteX151" fmla="*/ 1215709 w 1253809"/>
              <a:gd name="connsiteY151" fmla="*/ 553557 h 1768684"/>
              <a:gd name="connsiteX152" fmla="*/ 1220472 w 1253809"/>
              <a:gd name="connsiteY152" fmla="*/ 510695 h 1768684"/>
              <a:gd name="connsiteX153" fmla="*/ 1229997 w 1253809"/>
              <a:gd name="connsiteY153" fmla="*/ 496407 h 1768684"/>
              <a:gd name="connsiteX154" fmla="*/ 1234759 w 1253809"/>
              <a:gd name="connsiteY154" fmla="*/ 482120 h 1768684"/>
              <a:gd name="connsiteX155" fmla="*/ 1239522 w 1253809"/>
              <a:gd name="connsiteY155" fmla="*/ 458307 h 1768684"/>
              <a:gd name="connsiteX156" fmla="*/ 1244284 w 1253809"/>
              <a:gd name="connsiteY156" fmla="*/ 444020 h 1768684"/>
              <a:gd name="connsiteX157" fmla="*/ 1253809 w 1253809"/>
              <a:gd name="connsiteY157" fmla="*/ 391632 h 1768684"/>
              <a:gd name="connsiteX158" fmla="*/ 1249047 w 1253809"/>
              <a:gd name="connsiteY158" fmla="*/ 344007 h 1768684"/>
              <a:gd name="connsiteX159" fmla="*/ 1234759 w 1253809"/>
              <a:gd name="connsiteY159" fmla="*/ 310670 h 1768684"/>
              <a:gd name="connsiteX160" fmla="*/ 1220472 w 1253809"/>
              <a:gd name="connsiteY160" fmla="*/ 301145 h 1768684"/>
              <a:gd name="connsiteX161" fmla="*/ 1187134 w 1253809"/>
              <a:gd name="connsiteY161" fmla="*/ 267807 h 1768684"/>
              <a:gd name="connsiteX162" fmla="*/ 1172847 w 1253809"/>
              <a:gd name="connsiteY162" fmla="*/ 258282 h 1768684"/>
              <a:gd name="connsiteX163" fmla="*/ 1163322 w 1253809"/>
              <a:gd name="connsiteY163" fmla="*/ 243995 h 1768684"/>
              <a:gd name="connsiteX164" fmla="*/ 1134747 w 1253809"/>
              <a:gd name="connsiteY164" fmla="*/ 229707 h 1768684"/>
              <a:gd name="connsiteX165" fmla="*/ 1096647 w 1253809"/>
              <a:gd name="connsiteY165" fmla="*/ 205895 h 1768684"/>
              <a:gd name="connsiteX166" fmla="*/ 1077597 w 1253809"/>
              <a:gd name="connsiteY166" fmla="*/ 201132 h 1768684"/>
              <a:gd name="connsiteX167" fmla="*/ 1044259 w 1253809"/>
              <a:gd name="connsiteY167" fmla="*/ 191607 h 1768684"/>
              <a:gd name="connsiteX168" fmla="*/ 1029972 w 1253809"/>
              <a:gd name="connsiteY168" fmla="*/ 182082 h 1768684"/>
              <a:gd name="connsiteX169" fmla="*/ 996634 w 1253809"/>
              <a:gd name="connsiteY169" fmla="*/ 177320 h 1768684"/>
              <a:gd name="connsiteX170" fmla="*/ 977584 w 1253809"/>
              <a:gd name="connsiteY170" fmla="*/ 172557 h 1768684"/>
              <a:gd name="connsiteX171" fmla="*/ 963297 w 1253809"/>
              <a:gd name="connsiteY171" fmla="*/ 167795 h 1768684"/>
              <a:gd name="connsiteX172" fmla="*/ 929959 w 1253809"/>
              <a:gd name="connsiteY172" fmla="*/ 158270 h 1768684"/>
              <a:gd name="connsiteX173" fmla="*/ 896622 w 1253809"/>
              <a:gd name="connsiteY173" fmla="*/ 143982 h 1768684"/>
              <a:gd name="connsiteX174" fmla="*/ 872809 w 1253809"/>
              <a:gd name="connsiteY174" fmla="*/ 139220 h 1768684"/>
              <a:gd name="connsiteX175" fmla="*/ 858522 w 1253809"/>
              <a:gd name="connsiteY175" fmla="*/ 134457 h 1768684"/>
              <a:gd name="connsiteX176" fmla="*/ 825184 w 1253809"/>
              <a:gd name="connsiteY176" fmla="*/ 129695 h 1768684"/>
              <a:gd name="connsiteX177" fmla="*/ 810897 w 1253809"/>
              <a:gd name="connsiteY177" fmla="*/ 120170 h 1768684"/>
              <a:gd name="connsiteX178" fmla="*/ 777559 w 1253809"/>
              <a:gd name="connsiteY178" fmla="*/ 110645 h 1768684"/>
              <a:gd name="connsiteX179" fmla="*/ 739459 w 1253809"/>
              <a:gd name="connsiteY179" fmla="*/ 96357 h 1768684"/>
              <a:gd name="connsiteX180" fmla="*/ 720409 w 1253809"/>
              <a:gd name="connsiteY180" fmla="*/ 86832 h 1768684"/>
              <a:gd name="connsiteX181" fmla="*/ 701359 w 1253809"/>
              <a:gd name="connsiteY181" fmla="*/ 82070 h 1768684"/>
              <a:gd name="connsiteX182" fmla="*/ 687072 w 1253809"/>
              <a:gd name="connsiteY182" fmla="*/ 77307 h 1768684"/>
              <a:gd name="connsiteX183" fmla="*/ 668022 w 1253809"/>
              <a:gd name="connsiteY183" fmla="*/ 72545 h 1768684"/>
              <a:gd name="connsiteX184" fmla="*/ 620397 w 1253809"/>
              <a:gd name="connsiteY184" fmla="*/ 58257 h 1768684"/>
              <a:gd name="connsiteX185" fmla="*/ 601347 w 1253809"/>
              <a:gd name="connsiteY185" fmla="*/ 48732 h 1768684"/>
              <a:gd name="connsiteX186" fmla="*/ 525147 w 1253809"/>
              <a:gd name="connsiteY186" fmla="*/ 43970 h 1768684"/>
              <a:gd name="connsiteX187" fmla="*/ 491809 w 1253809"/>
              <a:gd name="connsiteY187" fmla="*/ 39207 h 1768684"/>
              <a:gd name="connsiteX188" fmla="*/ 401322 w 1253809"/>
              <a:gd name="connsiteY188" fmla="*/ 29682 h 1768684"/>
              <a:gd name="connsiteX189" fmla="*/ 382272 w 1253809"/>
              <a:gd name="connsiteY189" fmla="*/ 20157 h 1768684"/>
              <a:gd name="connsiteX190" fmla="*/ 287022 w 1253809"/>
              <a:gd name="connsiteY190" fmla="*/ 15395 h 1768684"/>
              <a:gd name="connsiteX191" fmla="*/ 101284 w 1253809"/>
              <a:gd name="connsiteY191" fmla="*/ 10632 h 1768684"/>
              <a:gd name="connsiteX192" fmla="*/ 72709 w 1253809"/>
              <a:gd name="connsiteY192" fmla="*/ 20157 h 1768684"/>
              <a:gd name="connsiteX193" fmla="*/ 67947 w 1253809"/>
              <a:gd name="connsiteY193" fmla="*/ 34445 h 1768684"/>
              <a:gd name="connsiteX194" fmla="*/ 58422 w 1253809"/>
              <a:gd name="connsiteY194" fmla="*/ 48732 h 176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253809" h="1768684">
                <a:moveTo>
                  <a:pt x="58422" y="48732"/>
                </a:moveTo>
                <a:cubicBezTo>
                  <a:pt x="56835" y="55082"/>
                  <a:pt x="66360" y="67783"/>
                  <a:pt x="58422" y="72545"/>
                </a:cubicBezTo>
                <a:cubicBezTo>
                  <a:pt x="42547" y="74132"/>
                  <a:pt x="25932" y="72262"/>
                  <a:pt x="10797" y="77307"/>
                </a:cubicBezTo>
                <a:cubicBezTo>
                  <a:pt x="5367" y="79117"/>
                  <a:pt x="1653" y="85884"/>
                  <a:pt x="1272" y="91595"/>
                </a:cubicBezTo>
                <a:cubicBezTo>
                  <a:pt x="0" y="110669"/>
                  <a:pt x="3663" y="129777"/>
                  <a:pt x="6034" y="148745"/>
                </a:cubicBezTo>
                <a:cubicBezTo>
                  <a:pt x="9402" y="175687"/>
                  <a:pt x="9285" y="161769"/>
                  <a:pt x="25084" y="182082"/>
                </a:cubicBezTo>
                <a:cubicBezTo>
                  <a:pt x="51832" y="216472"/>
                  <a:pt x="31119" y="206318"/>
                  <a:pt x="58422" y="215420"/>
                </a:cubicBezTo>
                <a:cubicBezTo>
                  <a:pt x="64772" y="220182"/>
                  <a:pt x="70580" y="225769"/>
                  <a:pt x="77472" y="229707"/>
                </a:cubicBezTo>
                <a:cubicBezTo>
                  <a:pt x="89808" y="236756"/>
                  <a:pt x="122707" y="238338"/>
                  <a:pt x="129859" y="239232"/>
                </a:cubicBezTo>
                <a:cubicBezTo>
                  <a:pt x="224494" y="286550"/>
                  <a:pt x="121615" y="238523"/>
                  <a:pt x="396559" y="253520"/>
                </a:cubicBezTo>
                <a:cubicBezTo>
                  <a:pt x="402274" y="253832"/>
                  <a:pt x="405221" y="261990"/>
                  <a:pt x="410847" y="263045"/>
                </a:cubicBezTo>
                <a:cubicBezTo>
                  <a:pt x="431191" y="266859"/>
                  <a:pt x="452122" y="266220"/>
                  <a:pt x="472759" y="267807"/>
                </a:cubicBezTo>
                <a:cubicBezTo>
                  <a:pt x="477522" y="269395"/>
                  <a:pt x="482220" y="271191"/>
                  <a:pt x="487047" y="272570"/>
                </a:cubicBezTo>
                <a:cubicBezTo>
                  <a:pt x="493341" y="274368"/>
                  <a:pt x="499968" y="275034"/>
                  <a:pt x="506097" y="277332"/>
                </a:cubicBezTo>
                <a:cubicBezTo>
                  <a:pt x="512745" y="279825"/>
                  <a:pt x="518347" y="284817"/>
                  <a:pt x="525147" y="286857"/>
                </a:cubicBezTo>
                <a:cubicBezTo>
                  <a:pt x="534396" y="289632"/>
                  <a:pt x="544253" y="289726"/>
                  <a:pt x="553722" y="291620"/>
                </a:cubicBezTo>
                <a:cubicBezTo>
                  <a:pt x="606159" y="302107"/>
                  <a:pt x="525271" y="290444"/>
                  <a:pt x="610872" y="301145"/>
                </a:cubicBezTo>
                <a:cubicBezTo>
                  <a:pt x="615634" y="302732"/>
                  <a:pt x="620545" y="303930"/>
                  <a:pt x="625159" y="305907"/>
                </a:cubicBezTo>
                <a:cubicBezTo>
                  <a:pt x="636198" y="310638"/>
                  <a:pt x="646314" y="318164"/>
                  <a:pt x="658497" y="320195"/>
                </a:cubicBezTo>
                <a:cubicBezTo>
                  <a:pt x="672677" y="322558"/>
                  <a:pt x="687072" y="323370"/>
                  <a:pt x="701359" y="324957"/>
                </a:cubicBezTo>
                <a:cubicBezTo>
                  <a:pt x="706122" y="326545"/>
                  <a:pt x="711157" y="327475"/>
                  <a:pt x="715647" y="329720"/>
                </a:cubicBezTo>
                <a:cubicBezTo>
                  <a:pt x="729481" y="336637"/>
                  <a:pt x="728565" y="342165"/>
                  <a:pt x="744222" y="344007"/>
                </a:cubicBezTo>
                <a:cubicBezTo>
                  <a:pt x="766351" y="346610"/>
                  <a:pt x="788672" y="347182"/>
                  <a:pt x="810897" y="348770"/>
                </a:cubicBezTo>
                <a:cubicBezTo>
                  <a:pt x="845825" y="366234"/>
                  <a:pt x="813137" y="351978"/>
                  <a:pt x="853759" y="363057"/>
                </a:cubicBezTo>
                <a:cubicBezTo>
                  <a:pt x="853777" y="363062"/>
                  <a:pt x="889469" y="374961"/>
                  <a:pt x="896622" y="377345"/>
                </a:cubicBezTo>
                <a:lnTo>
                  <a:pt x="925197" y="386870"/>
                </a:lnTo>
                <a:lnTo>
                  <a:pt x="939484" y="391632"/>
                </a:lnTo>
                <a:cubicBezTo>
                  <a:pt x="953834" y="401198"/>
                  <a:pt x="955902" y="403430"/>
                  <a:pt x="972822" y="410682"/>
                </a:cubicBezTo>
                <a:cubicBezTo>
                  <a:pt x="977436" y="412660"/>
                  <a:pt x="982495" y="413467"/>
                  <a:pt x="987109" y="415445"/>
                </a:cubicBezTo>
                <a:cubicBezTo>
                  <a:pt x="993634" y="418242"/>
                  <a:pt x="999567" y="422333"/>
                  <a:pt x="1006159" y="424970"/>
                </a:cubicBezTo>
                <a:cubicBezTo>
                  <a:pt x="1015481" y="428699"/>
                  <a:pt x="1025209" y="431320"/>
                  <a:pt x="1034734" y="434495"/>
                </a:cubicBezTo>
                <a:lnTo>
                  <a:pt x="1049022" y="439257"/>
                </a:lnTo>
                <a:cubicBezTo>
                  <a:pt x="1053784" y="442432"/>
                  <a:pt x="1058190" y="446222"/>
                  <a:pt x="1063309" y="448782"/>
                </a:cubicBezTo>
                <a:cubicBezTo>
                  <a:pt x="1067799" y="451027"/>
                  <a:pt x="1073677" y="450409"/>
                  <a:pt x="1077597" y="453545"/>
                </a:cubicBezTo>
                <a:cubicBezTo>
                  <a:pt x="1082066" y="457121"/>
                  <a:pt x="1083947" y="463070"/>
                  <a:pt x="1087122" y="467832"/>
                </a:cubicBezTo>
                <a:cubicBezTo>
                  <a:pt x="1080376" y="562263"/>
                  <a:pt x="1086583" y="504674"/>
                  <a:pt x="1077597" y="563082"/>
                </a:cubicBezTo>
                <a:cubicBezTo>
                  <a:pt x="1075182" y="578780"/>
                  <a:pt x="1073014" y="610438"/>
                  <a:pt x="1063309" y="624995"/>
                </a:cubicBezTo>
                <a:cubicBezTo>
                  <a:pt x="1056959" y="634520"/>
                  <a:pt x="1053784" y="647220"/>
                  <a:pt x="1044259" y="653570"/>
                </a:cubicBezTo>
                <a:lnTo>
                  <a:pt x="1029972" y="663095"/>
                </a:lnTo>
                <a:cubicBezTo>
                  <a:pt x="1026797" y="667857"/>
                  <a:pt x="1022772" y="672152"/>
                  <a:pt x="1020447" y="677382"/>
                </a:cubicBezTo>
                <a:cubicBezTo>
                  <a:pt x="1016369" y="686557"/>
                  <a:pt x="1014097" y="696432"/>
                  <a:pt x="1010922" y="705957"/>
                </a:cubicBezTo>
                <a:cubicBezTo>
                  <a:pt x="1009334" y="710720"/>
                  <a:pt x="1008944" y="716068"/>
                  <a:pt x="1006159" y="720245"/>
                </a:cubicBezTo>
                <a:lnTo>
                  <a:pt x="996634" y="734532"/>
                </a:lnTo>
                <a:cubicBezTo>
                  <a:pt x="989306" y="771177"/>
                  <a:pt x="993834" y="750500"/>
                  <a:pt x="982347" y="796445"/>
                </a:cubicBezTo>
                <a:cubicBezTo>
                  <a:pt x="980759" y="802795"/>
                  <a:pt x="980511" y="809641"/>
                  <a:pt x="977584" y="815495"/>
                </a:cubicBezTo>
                <a:cubicBezTo>
                  <a:pt x="971760" y="827143"/>
                  <a:pt x="966950" y="838733"/>
                  <a:pt x="958534" y="848832"/>
                </a:cubicBezTo>
                <a:cubicBezTo>
                  <a:pt x="954222" y="854006"/>
                  <a:pt x="949009" y="858357"/>
                  <a:pt x="944247" y="863120"/>
                </a:cubicBezTo>
                <a:cubicBezTo>
                  <a:pt x="939254" y="878097"/>
                  <a:pt x="940484" y="881503"/>
                  <a:pt x="925197" y="891695"/>
                </a:cubicBezTo>
                <a:cubicBezTo>
                  <a:pt x="921020" y="894480"/>
                  <a:pt x="915672" y="894870"/>
                  <a:pt x="910909" y="896457"/>
                </a:cubicBezTo>
                <a:cubicBezTo>
                  <a:pt x="884714" y="913921"/>
                  <a:pt x="906943" y="896455"/>
                  <a:pt x="887097" y="920270"/>
                </a:cubicBezTo>
                <a:cubicBezTo>
                  <a:pt x="875640" y="934019"/>
                  <a:pt x="872568" y="934718"/>
                  <a:pt x="858522" y="944082"/>
                </a:cubicBezTo>
                <a:cubicBezTo>
                  <a:pt x="836297" y="977420"/>
                  <a:pt x="848997" y="966307"/>
                  <a:pt x="825184" y="982182"/>
                </a:cubicBezTo>
                <a:cubicBezTo>
                  <a:pt x="823597" y="986945"/>
                  <a:pt x="822860" y="992082"/>
                  <a:pt x="820422" y="996470"/>
                </a:cubicBezTo>
                <a:cubicBezTo>
                  <a:pt x="806181" y="1022105"/>
                  <a:pt x="804440" y="1021978"/>
                  <a:pt x="787084" y="1039332"/>
                </a:cubicBezTo>
                <a:cubicBezTo>
                  <a:pt x="779332" y="1062589"/>
                  <a:pt x="780197" y="1070032"/>
                  <a:pt x="763272" y="1086957"/>
                </a:cubicBezTo>
                <a:cubicBezTo>
                  <a:pt x="759225" y="1091004"/>
                  <a:pt x="753747" y="1093307"/>
                  <a:pt x="748984" y="1096482"/>
                </a:cubicBezTo>
                <a:cubicBezTo>
                  <a:pt x="725335" y="1131957"/>
                  <a:pt x="755730" y="1088387"/>
                  <a:pt x="725172" y="1125057"/>
                </a:cubicBezTo>
                <a:cubicBezTo>
                  <a:pt x="708141" y="1145494"/>
                  <a:pt x="724130" y="1134656"/>
                  <a:pt x="701359" y="1153632"/>
                </a:cubicBezTo>
                <a:cubicBezTo>
                  <a:pt x="696962" y="1157296"/>
                  <a:pt x="691119" y="1159110"/>
                  <a:pt x="687072" y="1163157"/>
                </a:cubicBezTo>
                <a:cubicBezTo>
                  <a:pt x="681459" y="1168770"/>
                  <a:pt x="678882" y="1177125"/>
                  <a:pt x="672784" y="1182207"/>
                </a:cubicBezTo>
                <a:cubicBezTo>
                  <a:pt x="668928" y="1185421"/>
                  <a:pt x="662987" y="1184725"/>
                  <a:pt x="658497" y="1186970"/>
                </a:cubicBezTo>
                <a:cubicBezTo>
                  <a:pt x="653377" y="1189530"/>
                  <a:pt x="648972" y="1193320"/>
                  <a:pt x="644209" y="1196495"/>
                </a:cubicBezTo>
                <a:cubicBezTo>
                  <a:pt x="642622" y="1201257"/>
                  <a:pt x="643409" y="1207700"/>
                  <a:pt x="639447" y="1210782"/>
                </a:cubicBezTo>
                <a:cubicBezTo>
                  <a:pt x="628239" y="1219499"/>
                  <a:pt x="601347" y="1229832"/>
                  <a:pt x="601347" y="1229832"/>
                </a:cubicBezTo>
                <a:cubicBezTo>
                  <a:pt x="598172" y="1234595"/>
                  <a:pt x="596219" y="1240456"/>
                  <a:pt x="591822" y="1244120"/>
                </a:cubicBezTo>
                <a:cubicBezTo>
                  <a:pt x="586368" y="1248665"/>
                  <a:pt x="578936" y="1250123"/>
                  <a:pt x="572772" y="1253645"/>
                </a:cubicBezTo>
                <a:cubicBezTo>
                  <a:pt x="567802" y="1256485"/>
                  <a:pt x="562762" y="1259367"/>
                  <a:pt x="558484" y="1263170"/>
                </a:cubicBezTo>
                <a:cubicBezTo>
                  <a:pt x="542261" y="1277590"/>
                  <a:pt x="534149" y="1292007"/>
                  <a:pt x="515622" y="1301270"/>
                </a:cubicBezTo>
                <a:cubicBezTo>
                  <a:pt x="511132" y="1303515"/>
                  <a:pt x="506097" y="1304445"/>
                  <a:pt x="501334" y="1306032"/>
                </a:cubicBezTo>
                <a:cubicBezTo>
                  <a:pt x="496572" y="1309207"/>
                  <a:pt x="492166" y="1312997"/>
                  <a:pt x="487047" y="1315557"/>
                </a:cubicBezTo>
                <a:cubicBezTo>
                  <a:pt x="482557" y="1317802"/>
                  <a:pt x="476679" y="1317184"/>
                  <a:pt x="472759" y="1320320"/>
                </a:cubicBezTo>
                <a:cubicBezTo>
                  <a:pt x="468290" y="1323896"/>
                  <a:pt x="467281" y="1330560"/>
                  <a:pt x="463234" y="1334607"/>
                </a:cubicBezTo>
                <a:cubicBezTo>
                  <a:pt x="457621" y="1340220"/>
                  <a:pt x="450643" y="1344281"/>
                  <a:pt x="444184" y="1348895"/>
                </a:cubicBezTo>
                <a:cubicBezTo>
                  <a:pt x="439527" y="1352222"/>
                  <a:pt x="433944" y="1354373"/>
                  <a:pt x="429897" y="1358420"/>
                </a:cubicBezTo>
                <a:cubicBezTo>
                  <a:pt x="424284" y="1364033"/>
                  <a:pt x="420161" y="1370967"/>
                  <a:pt x="415609" y="1377470"/>
                </a:cubicBezTo>
                <a:cubicBezTo>
                  <a:pt x="409044" y="1386848"/>
                  <a:pt x="396559" y="1406045"/>
                  <a:pt x="396559" y="1406045"/>
                </a:cubicBezTo>
                <a:cubicBezTo>
                  <a:pt x="384524" y="1442150"/>
                  <a:pt x="393058" y="1426588"/>
                  <a:pt x="372747" y="1453670"/>
                </a:cubicBezTo>
                <a:cubicBezTo>
                  <a:pt x="359574" y="1493183"/>
                  <a:pt x="381690" y="1431019"/>
                  <a:pt x="348934" y="1496532"/>
                </a:cubicBezTo>
                <a:cubicBezTo>
                  <a:pt x="345759" y="1502882"/>
                  <a:pt x="343954" y="1510128"/>
                  <a:pt x="339409" y="1515582"/>
                </a:cubicBezTo>
                <a:cubicBezTo>
                  <a:pt x="335745" y="1519979"/>
                  <a:pt x="329884" y="1521932"/>
                  <a:pt x="325122" y="1525107"/>
                </a:cubicBezTo>
                <a:cubicBezTo>
                  <a:pt x="321947" y="1529870"/>
                  <a:pt x="318157" y="1534275"/>
                  <a:pt x="315597" y="1539395"/>
                </a:cubicBezTo>
                <a:cubicBezTo>
                  <a:pt x="313352" y="1543885"/>
                  <a:pt x="313619" y="1549505"/>
                  <a:pt x="310834" y="1553682"/>
                </a:cubicBezTo>
                <a:cubicBezTo>
                  <a:pt x="307098" y="1559286"/>
                  <a:pt x="301309" y="1563207"/>
                  <a:pt x="296547" y="1567970"/>
                </a:cubicBezTo>
                <a:cubicBezTo>
                  <a:pt x="294959" y="1572732"/>
                  <a:pt x="294275" y="1577898"/>
                  <a:pt x="291784" y="1582257"/>
                </a:cubicBezTo>
                <a:cubicBezTo>
                  <a:pt x="278811" y="1604959"/>
                  <a:pt x="278565" y="1597168"/>
                  <a:pt x="263209" y="1615595"/>
                </a:cubicBezTo>
                <a:cubicBezTo>
                  <a:pt x="259545" y="1619992"/>
                  <a:pt x="256859" y="1625120"/>
                  <a:pt x="253684" y="1629882"/>
                </a:cubicBezTo>
                <a:cubicBezTo>
                  <a:pt x="252097" y="1634645"/>
                  <a:pt x="250243" y="1639327"/>
                  <a:pt x="248922" y="1644170"/>
                </a:cubicBezTo>
                <a:cubicBezTo>
                  <a:pt x="245478" y="1656800"/>
                  <a:pt x="239397" y="1682270"/>
                  <a:pt x="239397" y="1682270"/>
                </a:cubicBezTo>
                <a:cubicBezTo>
                  <a:pt x="240459" y="1690767"/>
                  <a:pt x="239031" y="1725499"/>
                  <a:pt x="253684" y="1734657"/>
                </a:cubicBezTo>
                <a:cubicBezTo>
                  <a:pt x="262198" y="1739978"/>
                  <a:pt x="282259" y="1744182"/>
                  <a:pt x="282259" y="1744182"/>
                </a:cubicBezTo>
                <a:cubicBezTo>
                  <a:pt x="287022" y="1748945"/>
                  <a:pt x="290659" y="1755199"/>
                  <a:pt x="296547" y="1758470"/>
                </a:cubicBezTo>
                <a:cubicBezTo>
                  <a:pt x="305324" y="1763346"/>
                  <a:pt x="325122" y="1767995"/>
                  <a:pt x="325122" y="1767995"/>
                </a:cubicBezTo>
                <a:cubicBezTo>
                  <a:pt x="340997" y="1766407"/>
                  <a:pt x="357753" y="1768684"/>
                  <a:pt x="372747" y="1763232"/>
                </a:cubicBezTo>
                <a:cubicBezTo>
                  <a:pt x="377465" y="1761516"/>
                  <a:pt x="375071" y="1753333"/>
                  <a:pt x="377509" y="1748945"/>
                </a:cubicBezTo>
                <a:cubicBezTo>
                  <a:pt x="388501" y="1729160"/>
                  <a:pt x="392651" y="1719943"/>
                  <a:pt x="410847" y="1710845"/>
                </a:cubicBezTo>
                <a:cubicBezTo>
                  <a:pt x="415337" y="1708600"/>
                  <a:pt x="420372" y="1707670"/>
                  <a:pt x="425134" y="1706082"/>
                </a:cubicBezTo>
                <a:cubicBezTo>
                  <a:pt x="428309" y="1701320"/>
                  <a:pt x="430612" y="1695842"/>
                  <a:pt x="434659" y="1691795"/>
                </a:cubicBezTo>
                <a:cubicBezTo>
                  <a:pt x="438707" y="1687748"/>
                  <a:pt x="445178" y="1686578"/>
                  <a:pt x="448947" y="1682270"/>
                </a:cubicBezTo>
                <a:cubicBezTo>
                  <a:pt x="480416" y="1646306"/>
                  <a:pt x="452912" y="1658724"/>
                  <a:pt x="482284" y="1648932"/>
                </a:cubicBezTo>
                <a:cubicBezTo>
                  <a:pt x="505070" y="1614753"/>
                  <a:pt x="493239" y="1628451"/>
                  <a:pt x="515622" y="1606070"/>
                </a:cubicBezTo>
                <a:lnTo>
                  <a:pt x="525147" y="1577495"/>
                </a:lnTo>
                <a:cubicBezTo>
                  <a:pt x="526734" y="1572732"/>
                  <a:pt x="527124" y="1567384"/>
                  <a:pt x="529909" y="1563207"/>
                </a:cubicBezTo>
                <a:cubicBezTo>
                  <a:pt x="533084" y="1558445"/>
                  <a:pt x="536874" y="1554039"/>
                  <a:pt x="539434" y="1548920"/>
                </a:cubicBezTo>
                <a:cubicBezTo>
                  <a:pt x="547181" y="1533426"/>
                  <a:pt x="540073" y="1533994"/>
                  <a:pt x="553722" y="1520345"/>
                </a:cubicBezTo>
                <a:cubicBezTo>
                  <a:pt x="557769" y="1516298"/>
                  <a:pt x="563247" y="1513995"/>
                  <a:pt x="568009" y="1510820"/>
                </a:cubicBezTo>
                <a:cubicBezTo>
                  <a:pt x="593406" y="1472723"/>
                  <a:pt x="560074" y="1518754"/>
                  <a:pt x="591822" y="1487007"/>
                </a:cubicBezTo>
                <a:cubicBezTo>
                  <a:pt x="595869" y="1482960"/>
                  <a:pt x="597039" y="1476489"/>
                  <a:pt x="601347" y="1472720"/>
                </a:cubicBezTo>
                <a:cubicBezTo>
                  <a:pt x="630711" y="1447027"/>
                  <a:pt x="622857" y="1460467"/>
                  <a:pt x="648972" y="1444145"/>
                </a:cubicBezTo>
                <a:cubicBezTo>
                  <a:pt x="655703" y="1439938"/>
                  <a:pt x="662409" y="1435470"/>
                  <a:pt x="668022" y="1429857"/>
                </a:cubicBezTo>
                <a:cubicBezTo>
                  <a:pt x="672069" y="1425810"/>
                  <a:pt x="673078" y="1419146"/>
                  <a:pt x="677547" y="1415570"/>
                </a:cubicBezTo>
                <a:cubicBezTo>
                  <a:pt x="681467" y="1412434"/>
                  <a:pt x="687072" y="1412395"/>
                  <a:pt x="691834" y="1410807"/>
                </a:cubicBezTo>
                <a:cubicBezTo>
                  <a:pt x="696597" y="1406045"/>
                  <a:pt x="701987" y="1401836"/>
                  <a:pt x="706122" y="1396520"/>
                </a:cubicBezTo>
                <a:cubicBezTo>
                  <a:pt x="713150" y="1387484"/>
                  <a:pt x="725172" y="1367945"/>
                  <a:pt x="725172" y="1367945"/>
                </a:cubicBezTo>
                <a:cubicBezTo>
                  <a:pt x="729801" y="1354055"/>
                  <a:pt x="731051" y="1348060"/>
                  <a:pt x="739459" y="1334607"/>
                </a:cubicBezTo>
                <a:cubicBezTo>
                  <a:pt x="743666" y="1327876"/>
                  <a:pt x="748984" y="1321907"/>
                  <a:pt x="753747" y="1315557"/>
                </a:cubicBezTo>
                <a:cubicBezTo>
                  <a:pt x="765717" y="1279645"/>
                  <a:pt x="748177" y="1322520"/>
                  <a:pt x="772797" y="1291745"/>
                </a:cubicBezTo>
                <a:cubicBezTo>
                  <a:pt x="775933" y="1287825"/>
                  <a:pt x="775314" y="1281947"/>
                  <a:pt x="777559" y="1277457"/>
                </a:cubicBezTo>
                <a:cubicBezTo>
                  <a:pt x="780119" y="1272338"/>
                  <a:pt x="784524" y="1268289"/>
                  <a:pt x="787084" y="1263170"/>
                </a:cubicBezTo>
                <a:cubicBezTo>
                  <a:pt x="789329" y="1258680"/>
                  <a:pt x="788711" y="1252802"/>
                  <a:pt x="791847" y="1248882"/>
                </a:cubicBezTo>
                <a:cubicBezTo>
                  <a:pt x="795423" y="1244413"/>
                  <a:pt x="801737" y="1243021"/>
                  <a:pt x="806134" y="1239357"/>
                </a:cubicBezTo>
                <a:cubicBezTo>
                  <a:pt x="811308" y="1235045"/>
                  <a:pt x="815659" y="1229832"/>
                  <a:pt x="820422" y="1225070"/>
                </a:cubicBezTo>
                <a:cubicBezTo>
                  <a:pt x="823597" y="1218720"/>
                  <a:pt x="825402" y="1211474"/>
                  <a:pt x="829947" y="1206020"/>
                </a:cubicBezTo>
                <a:cubicBezTo>
                  <a:pt x="833611" y="1201623"/>
                  <a:pt x="840658" y="1200964"/>
                  <a:pt x="844234" y="1196495"/>
                </a:cubicBezTo>
                <a:cubicBezTo>
                  <a:pt x="867592" y="1167297"/>
                  <a:pt x="821386" y="1196013"/>
                  <a:pt x="868047" y="1172682"/>
                </a:cubicBezTo>
                <a:cubicBezTo>
                  <a:pt x="914738" y="1110426"/>
                  <a:pt x="854839" y="1185890"/>
                  <a:pt x="896622" y="1144107"/>
                </a:cubicBezTo>
                <a:cubicBezTo>
                  <a:pt x="902235" y="1138494"/>
                  <a:pt x="905743" y="1131083"/>
                  <a:pt x="910909" y="1125057"/>
                </a:cubicBezTo>
                <a:cubicBezTo>
                  <a:pt x="915292" y="1119943"/>
                  <a:pt x="920885" y="1115944"/>
                  <a:pt x="925197" y="1110770"/>
                </a:cubicBezTo>
                <a:cubicBezTo>
                  <a:pt x="928861" y="1106373"/>
                  <a:pt x="931058" y="1100879"/>
                  <a:pt x="934722" y="1096482"/>
                </a:cubicBezTo>
                <a:cubicBezTo>
                  <a:pt x="939034" y="1091308"/>
                  <a:pt x="945094" y="1087675"/>
                  <a:pt x="949009" y="1082195"/>
                </a:cubicBezTo>
                <a:cubicBezTo>
                  <a:pt x="953135" y="1076418"/>
                  <a:pt x="955012" y="1069309"/>
                  <a:pt x="958534" y="1063145"/>
                </a:cubicBezTo>
                <a:cubicBezTo>
                  <a:pt x="967376" y="1047672"/>
                  <a:pt x="969211" y="1047705"/>
                  <a:pt x="982347" y="1034570"/>
                </a:cubicBezTo>
                <a:cubicBezTo>
                  <a:pt x="983934" y="1029807"/>
                  <a:pt x="984864" y="1024772"/>
                  <a:pt x="987109" y="1020282"/>
                </a:cubicBezTo>
                <a:cubicBezTo>
                  <a:pt x="989669" y="1015163"/>
                  <a:pt x="994379" y="1011256"/>
                  <a:pt x="996634" y="1005995"/>
                </a:cubicBezTo>
                <a:cubicBezTo>
                  <a:pt x="1015088" y="962937"/>
                  <a:pt x="987007" y="1008530"/>
                  <a:pt x="1010922" y="972657"/>
                </a:cubicBezTo>
                <a:cubicBezTo>
                  <a:pt x="1014795" y="961037"/>
                  <a:pt x="1015977" y="953314"/>
                  <a:pt x="1025209" y="944082"/>
                </a:cubicBezTo>
                <a:cubicBezTo>
                  <a:pt x="1029256" y="940035"/>
                  <a:pt x="1034734" y="937732"/>
                  <a:pt x="1039497" y="934557"/>
                </a:cubicBezTo>
                <a:cubicBezTo>
                  <a:pt x="1056364" y="909257"/>
                  <a:pt x="1043013" y="931409"/>
                  <a:pt x="1058547" y="896457"/>
                </a:cubicBezTo>
                <a:cubicBezTo>
                  <a:pt x="1061430" y="889969"/>
                  <a:pt x="1065275" y="883933"/>
                  <a:pt x="1068072" y="877407"/>
                </a:cubicBezTo>
                <a:cubicBezTo>
                  <a:pt x="1070049" y="872793"/>
                  <a:pt x="1070857" y="867734"/>
                  <a:pt x="1072834" y="863120"/>
                </a:cubicBezTo>
                <a:cubicBezTo>
                  <a:pt x="1075631" y="856594"/>
                  <a:pt x="1079562" y="850595"/>
                  <a:pt x="1082359" y="844070"/>
                </a:cubicBezTo>
                <a:cubicBezTo>
                  <a:pt x="1084337" y="839456"/>
                  <a:pt x="1084877" y="834272"/>
                  <a:pt x="1087122" y="829782"/>
                </a:cubicBezTo>
                <a:cubicBezTo>
                  <a:pt x="1091262" y="821503"/>
                  <a:pt x="1096647" y="813907"/>
                  <a:pt x="1101409" y="805970"/>
                </a:cubicBezTo>
                <a:cubicBezTo>
                  <a:pt x="1103824" y="796311"/>
                  <a:pt x="1106837" y="782192"/>
                  <a:pt x="1110934" y="772632"/>
                </a:cubicBezTo>
                <a:cubicBezTo>
                  <a:pt x="1113731" y="766106"/>
                  <a:pt x="1116199" y="759262"/>
                  <a:pt x="1120459" y="753582"/>
                </a:cubicBezTo>
                <a:cubicBezTo>
                  <a:pt x="1125847" y="746398"/>
                  <a:pt x="1133159" y="740882"/>
                  <a:pt x="1139509" y="734532"/>
                </a:cubicBezTo>
                <a:cubicBezTo>
                  <a:pt x="1141097" y="726595"/>
                  <a:pt x="1140984" y="718117"/>
                  <a:pt x="1144272" y="710720"/>
                </a:cubicBezTo>
                <a:cubicBezTo>
                  <a:pt x="1151734" y="693930"/>
                  <a:pt x="1159353" y="691141"/>
                  <a:pt x="1172847" y="682145"/>
                </a:cubicBezTo>
                <a:cubicBezTo>
                  <a:pt x="1174434" y="677382"/>
                  <a:pt x="1175632" y="672471"/>
                  <a:pt x="1177609" y="667857"/>
                </a:cubicBezTo>
                <a:cubicBezTo>
                  <a:pt x="1180406" y="661331"/>
                  <a:pt x="1184889" y="655542"/>
                  <a:pt x="1187134" y="648807"/>
                </a:cubicBezTo>
                <a:cubicBezTo>
                  <a:pt x="1191274" y="636388"/>
                  <a:pt x="1192519" y="623126"/>
                  <a:pt x="1196659" y="610707"/>
                </a:cubicBezTo>
                <a:lnTo>
                  <a:pt x="1210947" y="567845"/>
                </a:lnTo>
                <a:lnTo>
                  <a:pt x="1215709" y="553557"/>
                </a:lnTo>
                <a:cubicBezTo>
                  <a:pt x="1217297" y="539270"/>
                  <a:pt x="1216985" y="524641"/>
                  <a:pt x="1220472" y="510695"/>
                </a:cubicBezTo>
                <a:cubicBezTo>
                  <a:pt x="1221860" y="505142"/>
                  <a:pt x="1227437" y="501527"/>
                  <a:pt x="1229997" y="496407"/>
                </a:cubicBezTo>
                <a:cubicBezTo>
                  <a:pt x="1232242" y="491917"/>
                  <a:pt x="1233541" y="486990"/>
                  <a:pt x="1234759" y="482120"/>
                </a:cubicBezTo>
                <a:cubicBezTo>
                  <a:pt x="1236722" y="474267"/>
                  <a:pt x="1237559" y="466160"/>
                  <a:pt x="1239522" y="458307"/>
                </a:cubicBezTo>
                <a:cubicBezTo>
                  <a:pt x="1240740" y="453437"/>
                  <a:pt x="1243066" y="448890"/>
                  <a:pt x="1244284" y="444020"/>
                </a:cubicBezTo>
                <a:cubicBezTo>
                  <a:pt x="1247615" y="430696"/>
                  <a:pt x="1251684" y="404384"/>
                  <a:pt x="1253809" y="391632"/>
                </a:cubicBezTo>
                <a:cubicBezTo>
                  <a:pt x="1252222" y="375757"/>
                  <a:pt x="1251303" y="359801"/>
                  <a:pt x="1249047" y="344007"/>
                </a:cubicBezTo>
                <a:cubicBezTo>
                  <a:pt x="1247225" y="331256"/>
                  <a:pt x="1244129" y="320040"/>
                  <a:pt x="1234759" y="310670"/>
                </a:cubicBezTo>
                <a:cubicBezTo>
                  <a:pt x="1230712" y="306623"/>
                  <a:pt x="1225234" y="304320"/>
                  <a:pt x="1220472" y="301145"/>
                </a:cubicBezTo>
                <a:cubicBezTo>
                  <a:pt x="1212089" y="275997"/>
                  <a:pt x="1219886" y="289642"/>
                  <a:pt x="1187134" y="267807"/>
                </a:cubicBezTo>
                <a:lnTo>
                  <a:pt x="1172847" y="258282"/>
                </a:lnTo>
                <a:cubicBezTo>
                  <a:pt x="1169672" y="253520"/>
                  <a:pt x="1167369" y="248042"/>
                  <a:pt x="1163322" y="243995"/>
                </a:cubicBezTo>
                <a:cubicBezTo>
                  <a:pt x="1154090" y="234764"/>
                  <a:pt x="1146366" y="233581"/>
                  <a:pt x="1134747" y="229707"/>
                </a:cubicBezTo>
                <a:cubicBezTo>
                  <a:pt x="1119763" y="218469"/>
                  <a:pt x="1114080" y="212433"/>
                  <a:pt x="1096647" y="205895"/>
                </a:cubicBezTo>
                <a:cubicBezTo>
                  <a:pt x="1090518" y="203597"/>
                  <a:pt x="1083891" y="202930"/>
                  <a:pt x="1077597" y="201132"/>
                </a:cubicBezTo>
                <a:cubicBezTo>
                  <a:pt x="1029770" y="187467"/>
                  <a:pt x="1103812" y="206497"/>
                  <a:pt x="1044259" y="191607"/>
                </a:cubicBezTo>
                <a:cubicBezTo>
                  <a:pt x="1039497" y="188432"/>
                  <a:pt x="1035454" y="183727"/>
                  <a:pt x="1029972" y="182082"/>
                </a:cubicBezTo>
                <a:cubicBezTo>
                  <a:pt x="1019220" y="178856"/>
                  <a:pt x="1007678" y="179328"/>
                  <a:pt x="996634" y="177320"/>
                </a:cubicBezTo>
                <a:cubicBezTo>
                  <a:pt x="990194" y="176149"/>
                  <a:pt x="983878" y="174355"/>
                  <a:pt x="977584" y="172557"/>
                </a:cubicBezTo>
                <a:cubicBezTo>
                  <a:pt x="972757" y="171178"/>
                  <a:pt x="968124" y="169174"/>
                  <a:pt x="963297" y="167795"/>
                </a:cubicBezTo>
                <a:cubicBezTo>
                  <a:pt x="951224" y="164346"/>
                  <a:pt x="941370" y="163160"/>
                  <a:pt x="929959" y="158270"/>
                </a:cubicBezTo>
                <a:cubicBezTo>
                  <a:pt x="910883" y="150095"/>
                  <a:pt x="914488" y="148448"/>
                  <a:pt x="896622" y="143982"/>
                </a:cubicBezTo>
                <a:cubicBezTo>
                  <a:pt x="888769" y="142019"/>
                  <a:pt x="880662" y="141183"/>
                  <a:pt x="872809" y="139220"/>
                </a:cubicBezTo>
                <a:cubicBezTo>
                  <a:pt x="867939" y="138002"/>
                  <a:pt x="863445" y="135442"/>
                  <a:pt x="858522" y="134457"/>
                </a:cubicBezTo>
                <a:cubicBezTo>
                  <a:pt x="847515" y="132256"/>
                  <a:pt x="836297" y="131282"/>
                  <a:pt x="825184" y="129695"/>
                </a:cubicBezTo>
                <a:cubicBezTo>
                  <a:pt x="820422" y="126520"/>
                  <a:pt x="816016" y="122730"/>
                  <a:pt x="810897" y="120170"/>
                </a:cubicBezTo>
                <a:cubicBezTo>
                  <a:pt x="804062" y="116752"/>
                  <a:pt x="783667" y="112172"/>
                  <a:pt x="777559" y="110645"/>
                </a:cubicBezTo>
                <a:cubicBezTo>
                  <a:pt x="724522" y="84126"/>
                  <a:pt x="791334" y="115811"/>
                  <a:pt x="739459" y="96357"/>
                </a:cubicBezTo>
                <a:cubicBezTo>
                  <a:pt x="732812" y="93864"/>
                  <a:pt x="727057" y="89325"/>
                  <a:pt x="720409" y="86832"/>
                </a:cubicBezTo>
                <a:cubicBezTo>
                  <a:pt x="714280" y="84534"/>
                  <a:pt x="707653" y="83868"/>
                  <a:pt x="701359" y="82070"/>
                </a:cubicBezTo>
                <a:cubicBezTo>
                  <a:pt x="696532" y="80691"/>
                  <a:pt x="691899" y="78686"/>
                  <a:pt x="687072" y="77307"/>
                </a:cubicBezTo>
                <a:cubicBezTo>
                  <a:pt x="680778" y="75509"/>
                  <a:pt x="674232" y="74615"/>
                  <a:pt x="668022" y="72545"/>
                </a:cubicBezTo>
                <a:cubicBezTo>
                  <a:pt x="621023" y="56879"/>
                  <a:pt x="667430" y="67665"/>
                  <a:pt x="620397" y="58257"/>
                </a:cubicBezTo>
                <a:cubicBezTo>
                  <a:pt x="614047" y="55082"/>
                  <a:pt x="608368" y="49785"/>
                  <a:pt x="601347" y="48732"/>
                </a:cubicBezTo>
                <a:cubicBezTo>
                  <a:pt x="576179" y="44957"/>
                  <a:pt x="550501" y="46175"/>
                  <a:pt x="525147" y="43970"/>
                </a:cubicBezTo>
                <a:cubicBezTo>
                  <a:pt x="513964" y="42998"/>
                  <a:pt x="502922" y="40795"/>
                  <a:pt x="491809" y="39207"/>
                </a:cubicBezTo>
                <a:cubicBezTo>
                  <a:pt x="445732" y="23849"/>
                  <a:pt x="521297" y="47679"/>
                  <a:pt x="401322" y="29682"/>
                </a:cubicBezTo>
                <a:cubicBezTo>
                  <a:pt x="394301" y="28629"/>
                  <a:pt x="389317" y="21038"/>
                  <a:pt x="382272" y="20157"/>
                </a:cubicBezTo>
                <a:cubicBezTo>
                  <a:pt x="350728" y="16214"/>
                  <a:pt x="318772" y="16982"/>
                  <a:pt x="287022" y="15395"/>
                </a:cubicBezTo>
                <a:cubicBezTo>
                  <a:pt x="201491" y="1140"/>
                  <a:pt x="218240" y="0"/>
                  <a:pt x="101284" y="10632"/>
                </a:cubicBezTo>
                <a:cubicBezTo>
                  <a:pt x="91285" y="11541"/>
                  <a:pt x="72709" y="20157"/>
                  <a:pt x="72709" y="20157"/>
                </a:cubicBezTo>
                <a:cubicBezTo>
                  <a:pt x="71122" y="24920"/>
                  <a:pt x="70192" y="29955"/>
                  <a:pt x="67947" y="34445"/>
                </a:cubicBezTo>
                <a:cubicBezTo>
                  <a:pt x="65387" y="39564"/>
                  <a:pt x="58830" y="43023"/>
                  <a:pt x="58422" y="48732"/>
                </a:cubicBezTo>
                <a:close/>
              </a:path>
            </a:pathLst>
          </a:cu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 rot="2596799">
            <a:off x="5718854" y="2599499"/>
            <a:ext cx="127829" cy="1268686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64"/>
          <p:cNvSpPr>
            <a:spLocks noChangeAspect="1" noChangeArrowheads="1"/>
          </p:cNvSpPr>
          <p:nvPr/>
        </p:nvSpPr>
        <p:spPr bwMode="auto">
          <a:xfrm>
            <a:off x="5849793" y="2812184"/>
            <a:ext cx="417513" cy="403225"/>
          </a:xfrm>
          <a:prstGeom prst="ellipse">
            <a:avLst/>
          </a:prstGeom>
          <a:gradFill rotWithShape="1">
            <a:gsLst>
              <a:gs pos="0">
                <a:srgbClr val="FFFF23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6234690" y="2370282"/>
            <a:ext cx="13335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4 Roter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   Riese</a:t>
            </a:r>
          </a:p>
        </p:txBody>
      </p:sp>
      <p:grpSp>
        <p:nvGrpSpPr>
          <p:cNvPr id="46" name="Gruppieren 45"/>
          <p:cNvGrpSpPr/>
          <p:nvPr/>
        </p:nvGrpSpPr>
        <p:grpSpPr>
          <a:xfrm>
            <a:off x="5811982" y="3738852"/>
            <a:ext cx="1014845" cy="523220"/>
            <a:chOff x="5811982" y="3738852"/>
            <a:chExt cx="1014845" cy="523220"/>
          </a:xfrm>
        </p:grpSpPr>
        <p:sp>
          <p:nvSpPr>
            <p:cNvPr id="47" name="Ellipse 46"/>
            <p:cNvSpPr/>
            <p:nvPr/>
          </p:nvSpPr>
          <p:spPr bwMode="auto">
            <a:xfrm rot="20039778">
              <a:off x="5844218" y="3915195"/>
              <a:ext cx="665440" cy="13335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 Box 65"/>
            <p:cNvSpPr txBox="1">
              <a:spLocks noChangeArrowheads="1"/>
            </p:cNvSpPr>
            <p:nvPr/>
          </p:nvSpPr>
          <p:spPr bwMode="auto">
            <a:xfrm>
              <a:off x="5811982" y="3738852"/>
              <a:ext cx="10148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defRPr/>
              </a:pPr>
              <a:r>
                <a:rPr lang="de-DE" sz="1400" kern="0" dirty="0">
                  <a:solidFill>
                    <a:srgbClr val="C00000"/>
                  </a:solidFill>
                </a:rPr>
                <a:t>T-</a:t>
              </a:r>
              <a:r>
                <a:rPr lang="de-DE" sz="1400" kern="0" dirty="0" err="1">
                  <a:solidFill>
                    <a:srgbClr val="C00000"/>
                  </a:solidFill>
                </a:rPr>
                <a:t>Tauri</a:t>
              </a:r>
              <a:endParaRPr lang="de-DE" sz="1400" kern="0" dirty="0">
                <a:solidFill>
                  <a:srgbClr val="C00000"/>
                </a:solidFill>
              </a:endParaRPr>
            </a:p>
            <a:p>
              <a:pPr marL="342900" indent="-342900">
                <a:defRPr/>
              </a:pPr>
              <a:r>
                <a:rPr lang="de-DE" sz="1400" kern="0" dirty="0">
                  <a:solidFill>
                    <a:srgbClr val="C00000"/>
                  </a:solidFill>
                </a:rPr>
                <a:t>-Sterne</a:t>
              </a:r>
            </a:p>
          </p:txBody>
        </p:sp>
      </p:grpSp>
      <p:sp>
        <p:nvSpPr>
          <p:cNvPr id="45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Inhaltsplatzhalter 2"/>
          <p:cNvSpPr txBox="1">
            <a:spLocks/>
          </p:cNvSpPr>
          <p:nvPr/>
        </p:nvSpPr>
        <p:spPr bwMode="auto">
          <a:xfrm>
            <a:off x="340727" y="116859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Stadium im HRD</a:t>
            </a:r>
            <a:endParaRPr kumimoji="0" lang="de-DE" sz="2400" i="0" u="none" strike="noStrike" kern="0" spc="0" normalizeH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Inhaltsplatzhalter 2"/>
          <p:cNvSpPr txBox="1">
            <a:spLocks/>
          </p:cNvSpPr>
          <p:nvPr/>
        </p:nvSpPr>
        <p:spPr bwMode="auto">
          <a:xfrm>
            <a:off x="324000" y="85686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Sterne mit Sonnenmasse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A8559EFC-1262-41C7-8102-F26086793709}"/>
              </a:ext>
            </a:extLst>
          </p:cNvPr>
          <p:cNvSpPr/>
          <p:nvPr/>
        </p:nvSpPr>
        <p:spPr>
          <a:xfrm>
            <a:off x="382876" y="6564092"/>
            <a:ext cx="9697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Bilder: „Orion.nebula.arp.750pix“ von </a:t>
            </a:r>
            <a:r>
              <a:rPr lang="en-US" sz="1000" dirty="0">
                <a:solidFill>
                  <a:schemeClr val="bg1"/>
                </a:solidFill>
              </a:rPr>
              <a:t>NASA, C.R. O'Dell and S.K. Wong (Rice University) via </a:t>
            </a:r>
            <a:r>
              <a:rPr lang="en-US" sz="1000" dirty="0">
                <a:solidFill>
                  <a:schemeClr val="bg1"/>
                </a:solidFill>
                <a:hlinkClick r:id="rId4"/>
              </a:rPr>
              <a:t>https://commons.wikimedia.org/wiki/File:Orion.nebula.arp.750pix.jpg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[Public Domain (PD-US-Gov)]</a:t>
            </a:r>
            <a:r>
              <a:rPr lang="de-DE" sz="1000" dirty="0">
                <a:solidFill>
                  <a:schemeClr val="bg1"/>
                </a:solidFill>
              </a:rPr>
              <a:t>,</a:t>
            </a:r>
          </a:p>
          <a:p>
            <a:r>
              <a:rPr lang="de-DE" sz="1000" dirty="0">
                <a:solidFill>
                  <a:schemeClr val="bg1"/>
                </a:solidFill>
              </a:rPr>
              <a:t>„Interstellar EGGs“ von NASA/ESA/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 via </a:t>
            </a:r>
            <a:r>
              <a:rPr lang="de-DE" sz="1000" dirty="0">
                <a:solidFill>
                  <a:schemeClr val="bg1"/>
                </a:solidFill>
                <a:hlinkClick r:id="rId5"/>
              </a:rPr>
              <a:t>https://www.nasa.gov/multimedia/imagegallery/image_feature_252.html</a:t>
            </a:r>
            <a:r>
              <a:rPr lang="de-DE" sz="1000" dirty="0">
                <a:solidFill>
                  <a:schemeClr val="bg1"/>
                </a:solidFill>
              </a:rPr>
              <a:t>  [Public Domain (PD-US-</a:t>
            </a:r>
            <a:r>
              <a:rPr lang="de-DE" sz="1000" dirty="0" err="1">
                <a:solidFill>
                  <a:schemeClr val="bg1"/>
                </a:solidFill>
              </a:rPr>
              <a:t>Gov</a:t>
            </a:r>
            <a:r>
              <a:rPr lang="de-DE" sz="1000" dirty="0">
                <a:solidFill>
                  <a:schemeClr val="bg1"/>
                </a:solidFill>
              </a:rPr>
              <a:t>)]</a:t>
            </a:r>
          </a:p>
          <a:p>
            <a:r>
              <a:rPr lang="de-DE" sz="1000" dirty="0">
                <a:solidFill>
                  <a:schemeClr val="bg1"/>
                </a:solidFill>
              </a:rPr>
              <a:t>Grafiken: S. </a:t>
            </a:r>
            <a:r>
              <a:rPr lang="de-DE" sz="1000" dirty="0" err="1">
                <a:solidFill>
                  <a:schemeClr val="bg1"/>
                </a:solidFill>
              </a:rPr>
              <a:t>Hanssen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4"/>
          <p:cNvSpPr>
            <a:spLocks/>
          </p:cNvSpPr>
          <p:nvPr/>
        </p:nvSpPr>
        <p:spPr bwMode="auto">
          <a:xfrm>
            <a:off x="2076450" y="1916092"/>
            <a:ext cx="6381750" cy="3998933"/>
          </a:xfrm>
          <a:custGeom>
            <a:avLst/>
            <a:gdLst>
              <a:gd name="T0" fmla="*/ 6381750 w 4020"/>
              <a:gd name="T1" fmla="*/ 993775 h 2517"/>
              <a:gd name="T2" fmla="*/ 4408488 w 4020"/>
              <a:gd name="T3" fmla="*/ 1924050 h 2517"/>
              <a:gd name="T4" fmla="*/ 3403601 w 4020"/>
              <a:gd name="T5" fmla="*/ 2344737 h 2517"/>
              <a:gd name="T6" fmla="*/ 2968625 w 4020"/>
              <a:gd name="T7" fmla="*/ 2281237 h 2517"/>
              <a:gd name="T8" fmla="*/ 2792413 w 4020"/>
              <a:gd name="T9" fmla="*/ 2152650 h 2517"/>
              <a:gd name="T10" fmla="*/ 2927350 w 4020"/>
              <a:gd name="T11" fmla="*/ 1984375 h 2517"/>
              <a:gd name="T12" fmla="*/ 3079750 w 4020"/>
              <a:gd name="T13" fmla="*/ 1974850 h 2517"/>
              <a:gd name="T14" fmla="*/ 3163888 w 4020"/>
              <a:gd name="T15" fmla="*/ 1933575 h 2517"/>
              <a:gd name="T16" fmla="*/ 3206750 w 4020"/>
              <a:gd name="T17" fmla="*/ 1695450 h 2517"/>
              <a:gd name="T18" fmla="*/ 3232150 w 4020"/>
              <a:gd name="T19" fmla="*/ 1060450 h 2517"/>
              <a:gd name="T20" fmla="*/ 3113088 w 4020"/>
              <a:gd name="T21" fmla="*/ 1476375 h 2517"/>
              <a:gd name="T22" fmla="*/ 2884488 w 4020"/>
              <a:gd name="T23" fmla="*/ 1847850 h 2517"/>
              <a:gd name="T24" fmla="*/ 2503488 w 4020"/>
              <a:gd name="T25" fmla="*/ 1865312 h 2517"/>
              <a:gd name="T26" fmla="*/ 2640013 w 4020"/>
              <a:gd name="T27" fmla="*/ 1730375 h 2517"/>
              <a:gd name="T28" fmla="*/ 2881313 w 4020"/>
              <a:gd name="T29" fmla="*/ 1320800 h 2517"/>
              <a:gd name="T30" fmla="*/ 3163888 w 4020"/>
              <a:gd name="T31" fmla="*/ 265112 h 2517"/>
              <a:gd name="T32" fmla="*/ 2557463 w 4020"/>
              <a:gd name="T33" fmla="*/ 82550 h 2517"/>
              <a:gd name="T34" fmla="*/ 534988 w 4020"/>
              <a:gd name="T35" fmla="*/ 231775 h 2517"/>
              <a:gd name="T36" fmla="*/ 58738 w 4020"/>
              <a:gd name="T37" fmla="*/ 1482725 h 2517"/>
              <a:gd name="T38" fmla="*/ 882650 w 4020"/>
              <a:gd name="T39" fmla="*/ 2820987 h 2517"/>
              <a:gd name="T40" fmla="*/ 3446463 w 4020"/>
              <a:gd name="T41" fmla="*/ 3995737 h 25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20"/>
              <a:gd name="T64" fmla="*/ 0 h 2517"/>
              <a:gd name="T65" fmla="*/ 4020 w 4020"/>
              <a:gd name="T66" fmla="*/ 2517 h 2517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4826 w 10000"/>
              <a:gd name="connsiteY6" fmla="*/ 4942 h 10000"/>
              <a:gd name="connsiteX7" fmla="*/ 4958 w 10000"/>
              <a:gd name="connsiteY7" fmla="*/ 4839 h 10000"/>
              <a:gd name="connsiteX8" fmla="*/ 5025 w 10000"/>
              <a:gd name="connsiteY8" fmla="*/ 4243 h 10000"/>
              <a:gd name="connsiteX9" fmla="*/ 6368 w 10000"/>
              <a:gd name="connsiteY9" fmla="*/ 2524 h 10000"/>
              <a:gd name="connsiteX10" fmla="*/ 4878 w 10000"/>
              <a:gd name="connsiteY10" fmla="*/ 3695 h 10000"/>
              <a:gd name="connsiteX11" fmla="*/ 4520 w 10000"/>
              <a:gd name="connsiteY11" fmla="*/ 4625 h 10000"/>
              <a:gd name="connsiteX12" fmla="*/ 3923 w 10000"/>
              <a:gd name="connsiteY12" fmla="*/ 4668 h 10000"/>
              <a:gd name="connsiteX13" fmla="*/ 4137 w 10000"/>
              <a:gd name="connsiteY13" fmla="*/ 4331 h 10000"/>
              <a:gd name="connsiteX14" fmla="*/ 4515 w 10000"/>
              <a:gd name="connsiteY14" fmla="*/ 3306 h 10000"/>
              <a:gd name="connsiteX15" fmla="*/ 4958 w 10000"/>
              <a:gd name="connsiteY15" fmla="*/ 663 h 10000"/>
              <a:gd name="connsiteX16" fmla="*/ 4007 w 10000"/>
              <a:gd name="connsiteY16" fmla="*/ 207 h 10000"/>
              <a:gd name="connsiteX17" fmla="*/ 838 w 10000"/>
              <a:gd name="connsiteY17" fmla="*/ 580 h 10000"/>
              <a:gd name="connsiteX18" fmla="*/ 92 w 10000"/>
              <a:gd name="connsiteY18" fmla="*/ 3711 h 10000"/>
              <a:gd name="connsiteX19" fmla="*/ 1383 w 10000"/>
              <a:gd name="connsiteY19" fmla="*/ 7060 h 10000"/>
              <a:gd name="connsiteX20" fmla="*/ 5400 w 10000"/>
              <a:gd name="connsiteY20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4826 w 10000"/>
              <a:gd name="connsiteY6" fmla="*/ 4942 h 10000"/>
              <a:gd name="connsiteX7" fmla="*/ 4958 w 10000"/>
              <a:gd name="connsiteY7" fmla="*/ 4839 h 10000"/>
              <a:gd name="connsiteX8" fmla="*/ 5627 w 10000"/>
              <a:gd name="connsiteY8" fmla="*/ 4243 h 10000"/>
              <a:gd name="connsiteX9" fmla="*/ 6368 w 10000"/>
              <a:gd name="connsiteY9" fmla="*/ 2524 h 10000"/>
              <a:gd name="connsiteX10" fmla="*/ 4878 w 10000"/>
              <a:gd name="connsiteY10" fmla="*/ 3695 h 10000"/>
              <a:gd name="connsiteX11" fmla="*/ 4520 w 10000"/>
              <a:gd name="connsiteY11" fmla="*/ 4625 h 10000"/>
              <a:gd name="connsiteX12" fmla="*/ 3923 w 10000"/>
              <a:gd name="connsiteY12" fmla="*/ 4668 h 10000"/>
              <a:gd name="connsiteX13" fmla="*/ 4137 w 10000"/>
              <a:gd name="connsiteY13" fmla="*/ 4331 h 10000"/>
              <a:gd name="connsiteX14" fmla="*/ 4515 w 10000"/>
              <a:gd name="connsiteY14" fmla="*/ 3306 h 10000"/>
              <a:gd name="connsiteX15" fmla="*/ 4958 w 10000"/>
              <a:gd name="connsiteY15" fmla="*/ 663 h 10000"/>
              <a:gd name="connsiteX16" fmla="*/ 4007 w 10000"/>
              <a:gd name="connsiteY16" fmla="*/ 207 h 10000"/>
              <a:gd name="connsiteX17" fmla="*/ 838 w 10000"/>
              <a:gd name="connsiteY17" fmla="*/ 580 h 10000"/>
              <a:gd name="connsiteX18" fmla="*/ 92 w 10000"/>
              <a:gd name="connsiteY18" fmla="*/ 3711 h 10000"/>
              <a:gd name="connsiteX19" fmla="*/ 1383 w 10000"/>
              <a:gd name="connsiteY19" fmla="*/ 7060 h 10000"/>
              <a:gd name="connsiteX20" fmla="*/ 5400 w 10000"/>
              <a:gd name="connsiteY20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4826 w 10000"/>
              <a:gd name="connsiteY6" fmla="*/ 4942 h 10000"/>
              <a:gd name="connsiteX7" fmla="*/ 5627 w 10000"/>
              <a:gd name="connsiteY7" fmla="*/ 4243 h 10000"/>
              <a:gd name="connsiteX8" fmla="*/ 6368 w 10000"/>
              <a:gd name="connsiteY8" fmla="*/ 2524 h 10000"/>
              <a:gd name="connsiteX9" fmla="*/ 4878 w 10000"/>
              <a:gd name="connsiteY9" fmla="*/ 3695 h 10000"/>
              <a:gd name="connsiteX10" fmla="*/ 4520 w 10000"/>
              <a:gd name="connsiteY10" fmla="*/ 4625 h 10000"/>
              <a:gd name="connsiteX11" fmla="*/ 3923 w 10000"/>
              <a:gd name="connsiteY11" fmla="*/ 4668 h 10000"/>
              <a:gd name="connsiteX12" fmla="*/ 4137 w 10000"/>
              <a:gd name="connsiteY12" fmla="*/ 4331 h 10000"/>
              <a:gd name="connsiteX13" fmla="*/ 4515 w 10000"/>
              <a:gd name="connsiteY13" fmla="*/ 3306 h 10000"/>
              <a:gd name="connsiteX14" fmla="*/ 4958 w 10000"/>
              <a:gd name="connsiteY14" fmla="*/ 663 h 10000"/>
              <a:gd name="connsiteX15" fmla="*/ 4007 w 10000"/>
              <a:gd name="connsiteY15" fmla="*/ 207 h 10000"/>
              <a:gd name="connsiteX16" fmla="*/ 838 w 10000"/>
              <a:gd name="connsiteY16" fmla="*/ 580 h 10000"/>
              <a:gd name="connsiteX17" fmla="*/ 92 w 10000"/>
              <a:gd name="connsiteY17" fmla="*/ 3711 h 10000"/>
              <a:gd name="connsiteX18" fmla="*/ 1383 w 10000"/>
              <a:gd name="connsiteY18" fmla="*/ 7060 h 10000"/>
              <a:gd name="connsiteX19" fmla="*/ 5400 w 10000"/>
              <a:gd name="connsiteY19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4878 w 10000"/>
              <a:gd name="connsiteY8" fmla="*/ 3695 h 10000"/>
              <a:gd name="connsiteX9" fmla="*/ 4520 w 10000"/>
              <a:gd name="connsiteY9" fmla="*/ 4625 h 10000"/>
              <a:gd name="connsiteX10" fmla="*/ 3923 w 10000"/>
              <a:gd name="connsiteY10" fmla="*/ 4668 h 10000"/>
              <a:gd name="connsiteX11" fmla="*/ 4137 w 10000"/>
              <a:gd name="connsiteY11" fmla="*/ 4331 h 10000"/>
              <a:gd name="connsiteX12" fmla="*/ 4515 w 10000"/>
              <a:gd name="connsiteY12" fmla="*/ 3306 h 10000"/>
              <a:gd name="connsiteX13" fmla="*/ 4958 w 10000"/>
              <a:gd name="connsiteY13" fmla="*/ 663 h 10000"/>
              <a:gd name="connsiteX14" fmla="*/ 4007 w 10000"/>
              <a:gd name="connsiteY14" fmla="*/ 207 h 10000"/>
              <a:gd name="connsiteX15" fmla="*/ 838 w 10000"/>
              <a:gd name="connsiteY15" fmla="*/ 580 h 10000"/>
              <a:gd name="connsiteX16" fmla="*/ 92 w 10000"/>
              <a:gd name="connsiteY16" fmla="*/ 3711 h 10000"/>
              <a:gd name="connsiteX17" fmla="*/ 1383 w 10000"/>
              <a:gd name="connsiteY17" fmla="*/ 7060 h 10000"/>
              <a:gd name="connsiteX18" fmla="*/ 5400 w 10000"/>
              <a:gd name="connsiteY18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4520 w 10000"/>
              <a:gd name="connsiteY8" fmla="*/ 4625 h 10000"/>
              <a:gd name="connsiteX9" fmla="*/ 3923 w 10000"/>
              <a:gd name="connsiteY9" fmla="*/ 4668 h 10000"/>
              <a:gd name="connsiteX10" fmla="*/ 4137 w 10000"/>
              <a:gd name="connsiteY10" fmla="*/ 4331 h 10000"/>
              <a:gd name="connsiteX11" fmla="*/ 4515 w 10000"/>
              <a:gd name="connsiteY11" fmla="*/ 3306 h 10000"/>
              <a:gd name="connsiteX12" fmla="*/ 4958 w 10000"/>
              <a:gd name="connsiteY12" fmla="*/ 663 h 10000"/>
              <a:gd name="connsiteX13" fmla="*/ 4007 w 10000"/>
              <a:gd name="connsiteY13" fmla="*/ 207 h 10000"/>
              <a:gd name="connsiteX14" fmla="*/ 838 w 10000"/>
              <a:gd name="connsiteY14" fmla="*/ 580 h 10000"/>
              <a:gd name="connsiteX15" fmla="*/ 92 w 10000"/>
              <a:gd name="connsiteY15" fmla="*/ 3711 h 10000"/>
              <a:gd name="connsiteX16" fmla="*/ 1383 w 10000"/>
              <a:gd name="connsiteY16" fmla="*/ 7060 h 10000"/>
              <a:gd name="connsiteX17" fmla="*/ 5400 w 10000"/>
              <a:gd name="connsiteY17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3923 w 10000"/>
              <a:gd name="connsiteY9" fmla="*/ 4668 h 10000"/>
              <a:gd name="connsiteX10" fmla="*/ 4137 w 10000"/>
              <a:gd name="connsiteY10" fmla="*/ 4331 h 10000"/>
              <a:gd name="connsiteX11" fmla="*/ 4515 w 10000"/>
              <a:gd name="connsiteY11" fmla="*/ 3306 h 10000"/>
              <a:gd name="connsiteX12" fmla="*/ 4958 w 10000"/>
              <a:gd name="connsiteY12" fmla="*/ 663 h 10000"/>
              <a:gd name="connsiteX13" fmla="*/ 4007 w 10000"/>
              <a:gd name="connsiteY13" fmla="*/ 207 h 10000"/>
              <a:gd name="connsiteX14" fmla="*/ 838 w 10000"/>
              <a:gd name="connsiteY14" fmla="*/ 580 h 10000"/>
              <a:gd name="connsiteX15" fmla="*/ 92 w 10000"/>
              <a:gd name="connsiteY15" fmla="*/ 3711 h 10000"/>
              <a:gd name="connsiteX16" fmla="*/ 1383 w 10000"/>
              <a:gd name="connsiteY16" fmla="*/ 7060 h 10000"/>
              <a:gd name="connsiteX17" fmla="*/ 5400 w 10000"/>
              <a:gd name="connsiteY17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5063 w 10000"/>
              <a:gd name="connsiteY9" fmla="*/ 4148 h 10000"/>
              <a:gd name="connsiteX10" fmla="*/ 4137 w 10000"/>
              <a:gd name="connsiteY10" fmla="*/ 4331 h 10000"/>
              <a:gd name="connsiteX11" fmla="*/ 4515 w 10000"/>
              <a:gd name="connsiteY11" fmla="*/ 3306 h 10000"/>
              <a:gd name="connsiteX12" fmla="*/ 4958 w 10000"/>
              <a:gd name="connsiteY12" fmla="*/ 663 h 10000"/>
              <a:gd name="connsiteX13" fmla="*/ 4007 w 10000"/>
              <a:gd name="connsiteY13" fmla="*/ 207 h 10000"/>
              <a:gd name="connsiteX14" fmla="*/ 838 w 10000"/>
              <a:gd name="connsiteY14" fmla="*/ 580 h 10000"/>
              <a:gd name="connsiteX15" fmla="*/ 92 w 10000"/>
              <a:gd name="connsiteY15" fmla="*/ 3711 h 10000"/>
              <a:gd name="connsiteX16" fmla="*/ 1383 w 10000"/>
              <a:gd name="connsiteY16" fmla="*/ 7060 h 10000"/>
              <a:gd name="connsiteX17" fmla="*/ 5400 w 10000"/>
              <a:gd name="connsiteY17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4137 w 10000"/>
              <a:gd name="connsiteY9" fmla="*/ 4331 h 10000"/>
              <a:gd name="connsiteX10" fmla="*/ 4515 w 10000"/>
              <a:gd name="connsiteY10" fmla="*/ 3306 h 10000"/>
              <a:gd name="connsiteX11" fmla="*/ 4958 w 10000"/>
              <a:gd name="connsiteY11" fmla="*/ 663 h 10000"/>
              <a:gd name="connsiteX12" fmla="*/ 4007 w 10000"/>
              <a:gd name="connsiteY12" fmla="*/ 207 h 10000"/>
              <a:gd name="connsiteX13" fmla="*/ 838 w 10000"/>
              <a:gd name="connsiteY13" fmla="*/ 580 h 10000"/>
              <a:gd name="connsiteX14" fmla="*/ 92 w 10000"/>
              <a:gd name="connsiteY14" fmla="*/ 3711 h 10000"/>
              <a:gd name="connsiteX15" fmla="*/ 1383 w 10000"/>
              <a:gd name="connsiteY15" fmla="*/ 7060 h 10000"/>
              <a:gd name="connsiteX16" fmla="*/ 5400 w 10000"/>
              <a:gd name="connsiteY16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4788 w 10000"/>
              <a:gd name="connsiteY9" fmla="*/ 4461 h 10000"/>
              <a:gd name="connsiteX10" fmla="*/ 4515 w 10000"/>
              <a:gd name="connsiteY10" fmla="*/ 3306 h 10000"/>
              <a:gd name="connsiteX11" fmla="*/ 4958 w 10000"/>
              <a:gd name="connsiteY11" fmla="*/ 663 h 10000"/>
              <a:gd name="connsiteX12" fmla="*/ 4007 w 10000"/>
              <a:gd name="connsiteY12" fmla="*/ 207 h 10000"/>
              <a:gd name="connsiteX13" fmla="*/ 838 w 10000"/>
              <a:gd name="connsiteY13" fmla="*/ 580 h 10000"/>
              <a:gd name="connsiteX14" fmla="*/ 92 w 10000"/>
              <a:gd name="connsiteY14" fmla="*/ 3711 h 10000"/>
              <a:gd name="connsiteX15" fmla="*/ 1383 w 10000"/>
              <a:gd name="connsiteY15" fmla="*/ 7060 h 10000"/>
              <a:gd name="connsiteX16" fmla="*/ 5400 w 10000"/>
              <a:gd name="connsiteY16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5130 w 10000"/>
              <a:gd name="connsiteY9" fmla="*/ 4383 h 10000"/>
              <a:gd name="connsiteX10" fmla="*/ 4515 w 10000"/>
              <a:gd name="connsiteY10" fmla="*/ 3306 h 10000"/>
              <a:gd name="connsiteX11" fmla="*/ 4958 w 10000"/>
              <a:gd name="connsiteY11" fmla="*/ 663 h 10000"/>
              <a:gd name="connsiteX12" fmla="*/ 4007 w 10000"/>
              <a:gd name="connsiteY12" fmla="*/ 207 h 10000"/>
              <a:gd name="connsiteX13" fmla="*/ 838 w 10000"/>
              <a:gd name="connsiteY13" fmla="*/ 580 h 10000"/>
              <a:gd name="connsiteX14" fmla="*/ 92 w 10000"/>
              <a:gd name="connsiteY14" fmla="*/ 3711 h 10000"/>
              <a:gd name="connsiteX15" fmla="*/ 1383 w 10000"/>
              <a:gd name="connsiteY15" fmla="*/ 7060 h 10000"/>
              <a:gd name="connsiteX16" fmla="*/ 5400 w 10000"/>
              <a:gd name="connsiteY16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4515 w 10000"/>
              <a:gd name="connsiteY9" fmla="*/ 3306 h 10000"/>
              <a:gd name="connsiteX10" fmla="*/ 4958 w 10000"/>
              <a:gd name="connsiteY10" fmla="*/ 663 h 10000"/>
              <a:gd name="connsiteX11" fmla="*/ 4007 w 10000"/>
              <a:gd name="connsiteY11" fmla="*/ 207 h 10000"/>
              <a:gd name="connsiteX12" fmla="*/ 838 w 10000"/>
              <a:gd name="connsiteY12" fmla="*/ 580 h 10000"/>
              <a:gd name="connsiteX13" fmla="*/ 92 w 10000"/>
              <a:gd name="connsiteY13" fmla="*/ 3711 h 10000"/>
              <a:gd name="connsiteX14" fmla="*/ 1383 w 10000"/>
              <a:gd name="connsiteY14" fmla="*/ 7060 h 10000"/>
              <a:gd name="connsiteX15" fmla="*/ 5400 w 10000"/>
              <a:gd name="connsiteY15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204 w 10000"/>
              <a:gd name="connsiteY8" fmla="*/ 4209 h 10000"/>
              <a:gd name="connsiteX9" fmla="*/ 4515 w 10000"/>
              <a:gd name="connsiteY9" fmla="*/ 3306 h 10000"/>
              <a:gd name="connsiteX10" fmla="*/ 4958 w 10000"/>
              <a:gd name="connsiteY10" fmla="*/ 663 h 10000"/>
              <a:gd name="connsiteX11" fmla="*/ 4007 w 10000"/>
              <a:gd name="connsiteY11" fmla="*/ 207 h 10000"/>
              <a:gd name="connsiteX12" fmla="*/ 838 w 10000"/>
              <a:gd name="connsiteY12" fmla="*/ 580 h 10000"/>
              <a:gd name="connsiteX13" fmla="*/ 92 w 10000"/>
              <a:gd name="connsiteY13" fmla="*/ 3711 h 10000"/>
              <a:gd name="connsiteX14" fmla="*/ 1383 w 10000"/>
              <a:gd name="connsiteY14" fmla="*/ 7060 h 10000"/>
              <a:gd name="connsiteX15" fmla="*/ 5400 w 10000"/>
              <a:gd name="connsiteY15" fmla="*/ 10000 h 10000"/>
              <a:gd name="connsiteX0" fmla="*/ 10000 w 10000"/>
              <a:gd name="connsiteY0" fmla="*/ 2662 h 10175"/>
              <a:gd name="connsiteX1" fmla="*/ 6908 w 10000"/>
              <a:gd name="connsiteY1" fmla="*/ 4990 h 10175"/>
              <a:gd name="connsiteX2" fmla="*/ 5333 w 10000"/>
              <a:gd name="connsiteY2" fmla="*/ 6043 h 10175"/>
              <a:gd name="connsiteX3" fmla="*/ 4652 w 10000"/>
              <a:gd name="connsiteY3" fmla="*/ 5884 h 10175"/>
              <a:gd name="connsiteX4" fmla="*/ 4376 w 10000"/>
              <a:gd name="connsiteY4" fmla="*/ 5562 h 10175"/>
              <a:gd name="connsiteX5" fmla="*/ 4587 w 10000"/>
              <a:gd name="connsiteY5" fmla="*/ 5141 h 10175"/>
              <a:gd name="connsiteX6" fmla="*/ 5627 w 10000"/>
              <a:gd name="connsiteY6" fmla="*/ 4418 h 10175"/>
              <a:gd name="connsiteX7" fmla="*/ 6368 w 10000"/>
              <a:gd name="connsiteY7" fmla="*/ 2699 h 10175"/>
              <a:gd name="connsiteX8" fmla="*/ 5204 w 10000"/>
              <a:gd name="connsiteY8" fmla="*/ 4384 h 10175"/>
              <a:gd name="connsiteX9" fmla="*/ 6160 w 10000"/>
              <a:gd name="connsiteY9" fmla="*/ 620 h 10175"/>
              <a:gd name="connsiteX10" fmla="*/ 4958 w 10000"/>
              <a:gd name="connsiteY10" fmla="*/ 838 h 10175"/>
              <a:gd name="connsiteX11" fmla="*/ 4007 w 10000"/>
              <a:gd name="connsiteY11" fmla="*/ 382 h 10175"/>
              <a:gd name="connsiteX12" fmla="*/ 838 w 10000"/>
              <a:gd name="connsiteY12" fmla="*/ 755 h 10175"/>
              <a:gd name="connsiteX13" fmla="*/ 92 w 10000"/>
              <a:gd name="connsiteY13" fmla="*/ 3886 h 10175"/>
              <a:gd name="connsiteX14" fmla="*/ 1383 w 10000"/>
              <a:gd name="connsiteY14" fmla="*/ 7235 h 10175"/>
              <a:gd name="connsiteX15" fmla="*/ 5400 w 10000"/>
              <a:gd name="connsiteY15" fmla="*/ 10175 h 10175"/>
              <a:gd name="connsiteX0" fmla="*/ 10000 w 10000"/>
              <a:gd name="connsiteY0" fmla="*/ 2709 h 10222"/>
              <a:gd name="connsiteX1" fmla="*/ 6908 w 10000"/>
              <a:gd name="connsiteY1" fmla="*/ 5037 h 10222"/>
              <a:gd name="connsiteX2" fmla="*/ 5333 w 10000"/>
              <a:gd name="connsiteY2" fmla="*/ 6090 h 10222"/>
              <a:gd name="connsiteX3" fmla="*/ 4652 w 10000"/>
              <a:gd name="connsiteY3" fmla="*/ 5931 h 10222"/>
              <a:gd name="connsiteX4" fmla="*/ 4376 w 10000"/>
              <a:gd name="connsiteY4" fmla="*/ 5609 h 10222"/>
              <a:gd name="connsiteX5" fmla="*/ 4587 w 10000"/>
              <a:gd name="connsiteY5" fmla="*/ 5188 h 10222"/>
              <a:gd name="connsiteX6" fmla="*/ 5627 w 10000"/>
              <a:gd name="connsiteY6" fmla="*/ 4465 h 10222"/>
              <a:gd name="connsiteX7" fmla="*/ 6368 w 10000"/>
              <a:gd name="connsiteY7" fmla="*/ 2746 h 10222"/>
              <a:gd name="connsiteX8" fmla="*/ 5204 w 10000"/>
              <a:gd name="connsiteY8" fmla="*/ 4431 h 10222"/>
              <a:gd name="connsiteX9" fmla="*/ 6160 w 10000"/>
              <a:gd name="connsiteY9" fmla="*/ 667 h 10222"/>
              <a:gd name="connsiteX10" fmla="*/ 4007 w 10000"/>
              <a:gd name="connsiteY10" fmla="*/ 429 h 10222"/>
              <a:gd name="connsiteX11" fmla="*/ 838 w 10000"/>
              <a:gd name="connsiteY11" fmla="*/ 802 h 10222"/>
              <a:gd name="connsiteX12" fmla="*/ 92 w 10000"/>
              <a:gd name="connsiteY12" fmla="*/ 3933 h 10222"/>
              <a:gd name="connsiteX13" fmla="*/ 1383 w 10000"/>
              <a:gd name="connsiteY13" fmla="*/ 7282 h 10222"/>
              <a:gd name="connsiteX14" fmla="*/ 5400 w 10000"/>
              <a:gd name="connsiteY14" fmla="*/ 10222 h 10222"/>
              <a:gd name="connsiteX0" fmla="*/ 10000 w 10000"/>
              <a:gd name="connsiteY0" fmla="*/ 2553 h 10066"/>
              <a:gd name="connsiteX1" fmla="*/ 6908 w 10000"/>
              <a:gd name="connsiteY1" fmla="*/ 4881 h 10066"/>
              <a:gd name="connsiteX2" fmla="*/ 5333 w 10000"/>
              <a:gd name="connsiteY2" fmla="*/ 5934 h 10066"/>
              <a:gd name="connsiteX3" fmla="*/ 4652 w 10000"/>
              <a:gd name="connsiteY3" fmla="*/ 5775 h 10066"/>
              <a:gd name="connsiteX4" fmla="*/ 4376 w 10000"/>
              <a:gd name="connsiteY4" fmla="*/ 5453 h 10066"/>
              <a:gd name="connsiteX5" fmla="*/ 4587 w 10000"/>
              <a:gd name="connsiteY5" fmla="*/ 5032 h 10066"/>
              <a:gd name="connsiteX6" fmla="*/ 5627 w 10000"/>
              <a:gd name="connsiteY6" fmla="*/ 4309 h 10066"/>
              <a:gd name="connsiteX7" fmla="*/ 6368 w 10000"/>
              <a:gd name="connsiteY7" fmla="*/ 2590 h 10066"/>
              <a:gd name="connsiteX8" fmla="*/ 5204 w 10000"/>
              <a:gd name="connsiteY8" fmla="*/ 4275 h 10066"/>
              <a:gd name="connsiteX9" fmla="*/ 6225 w 10000"/>
              <a:gd name="connsiteY9" fmla="*/ 667 h 10066"/>
              <a:gd name="connsiteX10" fmla="*/ 4007 w 10000"/>
              <a:gd name="connsiteY10" fmla="*/ 273 h 10066"/>
              <a:gd name="connsiteX11" fmla="*/ 838 w 10000"/>
              <a:gd name="connsiteY11" fmla="*/ 646 h 10066"/>
              <a:gd name="connsiteX12" fmla="*/ 92 w 10000"/>
              <a:gd name="connsiteY12" fmla="*/ 3777 h 10066"/>
              <a:gd name="connsiteX13" fmla="*/ 1383 w 10000"/>
              <a:gd name="connsiteY13" fmla="*/ 7126 h 10066"/>
              <a:gd name="connsiteX14" fmla="*/ 5400 w 10000"/>
              <a:gd name="connsiteY14" fmla="*/ 10066 h 10066"/>
              <a:gd name="connsiteX0" fmla="*/ 10000 w 10000"/>
              <a:gd name="connsiteY0" fmla="*/ 2491 h 10004"/>
              <a:gd name="connsiteX1" fmla="*/ 6908 w 10000"/>
              <a:gd name="connsiteY1" fmla="*/ 4819 h 10004"/>
              <a:gd name="connsiteX2" fmla="*/ 5333 w 10000"/>
              <a:gd name="connsiteY2" fmla="*/ 5872 h 10004"/>
              <a:gd name="connsiteX3" fmla="*/ 4652 w 10000"/>
              <a:gd name="connsiteY3" fmla="*/ 5713 h 10004"/>
              <a:gd name="connsiteX4" fmla="*/ 4376 w 10000"/>
              <a:gd name="connsiteY4" fmla="*/ 5391 h 10004"/>
              <a:gd name="connsiteX5" fmla="*/ 4587 w 10000"/>
              <a:gd name="connsiteY5" fmla="*/ 4970 h 10004"/>
              <a:gd name="connsiteX6" fmla="*/ 5627 w 10000"/>
              <a:gd name="connsiteY6" fmla="*/ 4247 h 10004"/>
              <a:gd name="connsiteX7" fmla="*/ 6368 w 10000"/>
              <a:gd name="connsiteY7" fmla="*/ 2528 h 10004"/>
              <a:gd name="connsiteX8" fmla="*/ 5204 w 10000"/>
              <a:gd name="connsiteY8" fmla="*/ 4213 h 10004"/>
              <a:gd name="connsiteX9" fmla="*/ 6225 w 10000"/>
              <a:gd name="connsiteY9" fmla="*/ 605 h 10004"/>
              <a:gd name="connsiteX10" fmla="*/ 838 w 10000"/>
              <a:gd name="connsiteY10" fmla="*/ 584 h 10004"/>
              <a:gd name="connsiteX11" fmla="*/ 92 w 10000"/>
              <a:gd name="connsiteY11" fmla="*/ 3715 h 10004"/>
              <a:gd name="connsiteX12" fmla="*/ 1383 w 10000"/>
              <a:gd name="connsiteY12" fmla="*/ 7064 h 10004"/>
              <a:gd name="connsiteX13" fmla="*/ 5400 w 10000"/>
              <a:gd name="connsiteY13" fmla="*/ 10004 h 10004"/>
              <a:gd name="connsiteX0" fmla="*/ 10000 w 10000"/>
              <a:gd name="connsiteY0" fmla="*/ 2495 h 10008"/>
              <a:gd name="connsiteX1" fmla="*/ 6908 w 10000"/>
              <a:gd name="connsiteY1" fmla="*/ 4823 h 10008"/>
              <a:gd name="connsiteX2" fmla="*/ 5333 w 10000"/>
              <a:gd name="connsiteY2" fmla="*/ 5876 h 10008"/>
              <a:gd name="connsiteX3" fmla="*/ 4652 w 10000"/>
              <a:gd name="connsiteY3" fmla="*/ 5717 h 10008"/>
              <a:gd name="connsiteX4" fmla="*/ 4376 w 10000"/>
              <a:gd name="connsiteY4" fmla="*/ 5395 h 10008"/>
              <a:gd name="connsiteX5" fmla="*/ 4587 w 10000"/>
              <a:gd name="connsiteY5" fmla="*/ 4974 h 10008"/>
              <a:gd name="connsiteX6" fmla="*/ 5627 w 10000"/>
              <a:gd name="connsiteY6" fmla="*/ 4251 h 10008"/>
              <a:gd name="connsiteX7" fmla="*/ 6368 w 10000"/>
              <a:gd name="connsiteY7" fmla="*/ 2532 h 10008"/>
              <a:gd name="connsiteX8" fmla="*/ 5204 w 10000"/>
              <a:gd name="connsiteY8" fmla="*/ 4217 h 10008"/>
              <a:gd name="connsiteX9" fmla="*/ 6225 w 10000"/>
              <a:gd name="connsiteY9" fmla="*/ 609 h 10008"/>
              <a:gd name="connsiteX10" fmla="*/ 838 w 10000"/>
              <a:gd name="connsiteY10" fmla="*/ 588 h 10008"/>
              <a:gd name="connsiteX11" fmla="*/ 92 w 10000"/>
              <a:gd name="connsiteY11" fmla="*/ 3719 h 10008"/>
              <a:gd name="connsiteX12" fmla="*/ 1383 w 10000"/>
              <a:gd name="connsiteY12" fmla="*/ 7068 h 10008"/>
              <a:gd name="connsiteX13" fmla="*/ 5400 w 10000"/>
              <a:gd name="connsiteY13" fmla="*/ 10008 h 10008"/>
              <a:gd name="connsiteX0" fmla="*/ 10000 w 10000"/>
              <a:gd name="connsiteY0" fmla="*/ 2495 h 10008"/>
              <a:gd name="connsiteX1" fmla="*/ 6908 w 10000"/>
              <a:gd name="connsiteY1" fmla="*/ 4823 h 10008"/>
              <a:gd name="connsiteX2" fmla="*/ 5333 w 10000"/>
              <a:gd name="connsiteY2" fmla="*/ 5876 h 10008"/>
              <a:gd name="connsiteX3" fmla="*/ 4652 w 10000"/>
              <a:gd name="connsiteY3" fmla="*/ 5717 h 10008"/>
              <a:gd name="connsiteX4" fmla="*/ 4376 w 10000"/>
              <a:gd name="connsiteY4" fmla="*/ 5395 h 10008"/>
              <a:gd name="connsiteX5" fmla="*/ 4587 w 10000"/>
              <a:gd name="connsiteY5" fmla="*/ 4974 h 10008"/>
              <a:gd name="connsiteX6" fmla="*/ 5627 w 10000"/>
              <a:gd name="connsiteY6" fmla="*/ 4251 h 10008"/>
              <a:gd name="connsiteX7" fmla="*/ 6368 w 10000"/>
              <a:gd name="connsiteY7" fmla="*/ 2532 h 10008"/>
              <a:gd name="connsiteX8" fmla="*/ 5204 w 10000"/>
              <a:gd name="connsiteY8" fmla="*/ 4217 h 10008"/>
              <a:gd name="connsiteX9" fmla="*/ 6225 w 10000"/>
              <a:gd name="connsiteY9" fmla="*/ 609 h 10008"/>
              <a:gd name="connsiteX10" fmla="*/ 838 w 10000"/>
              <a:gd name="connsiteY10" fmla="*/ 588 h 10008"/>
              <a:gd name="connsiteX11" fmla="*/ 92 w 10000"/>
              <a:gd name="connsiteY11" fmla="*/ 3719 h 10008"/>
              <a:gd name="connsiteX12" fmla="*/ 1383 w 10000"/>
              <a:gd name="connsiteY12" fmla="*/ 7068 h 10008"/>
              <a:gd name="connsiteX13" fmla="*/ 5400 w 10000"/>
              <a:gd name="connsiteY13" fmla="*/ 10008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8">
                <a:moveTo>
                  <a:pt x="10000" y="2495"/>
                </a:moveTo>
                <a:lnTo>
                  <a:pt x="6908" y="4823"/>
                </a:lnTo>
                <a:cubicBezTo>
                  <a:pt x="6129" y="5387"/>
                  <a:pt x="5709" y="5729"/>
                  <a:pt x="5333" y="5876"/>
                </a:cubicBezTo>
                <a:cubicBezTo>
                  <a:pt x="4958" y="6023"/>
                  <a:pt x="4811" y="5797"/>
                  <a:pt x="4652" y="5717"/>
                </a:cubicBezTo>
                <a:cubicBezTo>
                  <a:pt x="4493" y="5638"/>
                  <a:pt x="4386" y="5519"/>
                  <a:pt x="4376" y="5395"/>
                </a:cubicBezTo>
                <a:cubicBezTo>
                  <a:pt x="4366" y="5272"/>
                  <a:pt x="4379" y="5165"/>
                  <a:pt x="4587" y="4974"/>
                </a:cubicBezTo>
                <a:cubicBezTo>
                  <a:pt x="4795" y="4783"/>
                  <a:pt x="5330" y="4658"/>
                  <a:pt x="5627" y="4251"/>
                </a:cubicBezTo>
                <a:cubicBezTo>
                  <a:pt x="5924" y="3844"/>
                  <a:pt x="6438" y="2538"/>
                  <a:pt x="6368" y="2532"/>
                </a:cubicBezTo>
                <a:cubicBezTo>
                  <a:pt x="6298" y="2526"/>
                  <a:pt x="5228" y="4537"/>
                  <a:pt x="5204" y="4217"/>
                </a:cubicBezTo>
                <a:cubicBezTo>
                  <a:pt x="5180" y="3897"/>
                  <a:pt x="6953" y="1214"/>
                  <a:pt x="6225" y="609"/>
                </a:cubicBezTo>
                <a:cubicBezTo>
                  <a:pt x="5497" y="4"/>
                  <a:pt x="1489" y="0"/>
                  <a:pt x="838" y="588"/>
                </a:cubicBezTo>
                <a:cubicBezTo>
                  <a:pt x="187" y="1176"/>
                  <a:pt x="0" y="2638"/>
                  <a:pt x="92" y="3719"/>
                </a:cubicBezTo>
                <a:cubicBezTo>
                  <a:pt x="182" y="4795"/>
                  <a:pt x="500" y="6019"/>
                  <a:pt x="1383" y="7068"/>
                </a:cubicBezTo>
                <a:cubicBezTo>
                  <a:pt x="2269" y="8117"/>
                  <a:pt x="4565" y="9392"/>
                  <a:pt x="5400" y="10008"/>
                </a:cubicBez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63" name="Picture 2" descr="Eaglefull_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882" y="3918373"/>
            <a:ext cx="889288" cy="87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Grafik 61" descr="M42 Orionnebel HST.jpg"/>
          <p:cNvPicPr>
            <a:picLocks noChangeAspect="1"/>
          </p:cNvPicPr>
          <p:nvPr/>
        </p:nvPicPr>
        <p:blipFill>
          <a:blip r:embed="rId3" cstate="print"/>
          <a:srcRect l="15245" r="11521" b="11893"/>
          <a:stretch>
            <a:fillRect/>
          </a:stretch>
        </p:blipFill>
        <p:spPr>
          <a:xfrm>
            <a:off x="7938655" y="3301141"/>
            <a:ext cx="1061315" cy="1021476"/>
          </a:xfrm>
          <a:prstGeom prst="rect">
            <a:avLst/>
          </a:prstGeom>
        </p:spPr>
      </p:pic>
      <p:sp>
        <p:nvSpPr>
          <p:cNvPr id="110" name="Text Box 4"/>
          <p:cNvSpPr txBox="1">
            <a:spLocks noChangeArrowheads="1"/>
          </p:cNvSpPr>
          <p:nvPr/>
        </p:nvSpPr>
        <p:spPr bwMode="auto">
          <a:xfrm>
            <a:off x="131473" y="3684298"/>
            <a:ext cx="219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kern="0">
                <a:solidFill>
                  <a:srgbClr val="FFFFFF"/>
                </a:solidFill>
              </a:rPr>
              <a:t>Leuchtkraft</a:t>
            </a:r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 flipV="1">
            <a:off x="1447510" y="1569748"/>
            <a:ext cx="0" cy="4930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12" name="Line 6"/>
          <p:cNvSpPr>
            <a:spLocks noChangeShapeType="1"/>
          </p:cNvSpPr>
          <p:nvPr/>
        </p:nvSpPr>
        <p:spPr bwMode="auto">
          <a:xfrm flipH="1">
            <a:off x="548985" y="6183023"/>
            <a:ext cx="74517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3546185" y="6138573"/>
            <a:ext cx="264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kern="0" dirty="0">
                <a:solidFill>
                  <a:srgbClr val="FFFFFF"/>
                </a:solidFill>
              </a:rPr>
              <a:t>Temperatur</a:t>
            </a: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3274723" y="4844760"/>
            <a:ext cx="2327275" cy="11191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16" name="Freeform 10"/>
          <p:cNvSpPr>
            <a:spLocks/>
          </p:cNvSpPr>
          <p:nvPr/>
        </p:nvSpPr>
        <p:spPr bwMode="auto">
          <a:xfrm>
            <a:off x="4924135" y="2874673"/>
            <a:ext cx="398463" cy="1016000"/>
          </a:xfrm>
          <a:custGeom>
            <a:avLst/>
            <a:gdLst>
              <a:gd name="T0" fmla="*/ 14288 w 251"/>
              <a:gd name="T1" fmla="*/ 787400 h 640"/>
              <a:gd name="T2" fmla="*/ 398463 w 251"/>
              <a:gd name="T3" fmla="*/ 0 h 640"/>
              <a:gd name="T4" fmla="*/ 354013 w 251"/>
              <a:gd name="T5" fmla="*/ 533400 h 640"/>
              <a:gd name="T6" fmla="*/ 0 w 251"/>
              <a:gd name="T7" fmla="*/ 1016000 h 640"/>
              <a:gd name="T8" fmla="*/ 14288 w 251"/>
              <a:gd name="T9" fmla="*/ 78740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640"/>
              <a:gd name="T17" fmla="*/ 251 w 251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640">
                <a:moveTo>
                  <a:pt x="9" y="496"/>
                </a:moveTo>
                <a:lnTo>
                  <a:pt x="251" y="0"/>
                </a:lnTo>
                <a:lnTo>
                  <a:pt x="223" y="336"/>
                </a:lnTo>
                <a:lnTo>
                  <a:pt x="0" y="640"/>
                </a:lnTo>
                <a:lnTo>
                  <a:pt x="9" y="4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18" name="Rectangle 12"/>
          <p:cNvSpPr>
            <a:spLocks noChangeArrowheads="1"/>
          </p:cNvSpPr>
          <p:nvPr/>
        </p:nvSpPr>
        <p:spPr bwMode="auto">
          <a:xfrm>
            <a:off x="4398673" y="1842798"/>
            <a:ext cx="728662" cy="279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19" name="Rectangle 13"/>
          <p:cNvSpPr>
            <a:spLocks noChangeArrowheads="1"/>
          </p:cNvSpPr>
          <p:nvPr/>
        </p:nvSpPr>
        <p:spPr bwMode="auto">
          <a:xfrm>
            <a:off x="3262023" y="1830098"/>
            <a:ext cx="1133475" cy="3286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21" name="Freeform 15"/>
          <p:cNvSpPr>
            <a:spLocks/>
          </p:cNvSpPr>
          <p:nvPr/>
        </p:nvSpPr>
        <p:spPr bwMode="auto">
          <a:xfrm>
            <a:off x="1868198" y="2095210"/>
            <a:ext cx="1403350" cy="2935288"/>
          </a:xfrm>
          <a:custGeom>
            <a:avLst/>
            <a:gdLst>
              <a:gd name="T0" fmla="*/ 688975 w 884"/>
              <a:gd name="T1" fmla="*/ 217488 h 1849"/>
              <a:gd name="T2" fmla="*/ 523875 w 884"/>
              <a:gd name="T3" fmla="*/ 557213 h 1849"/>
              <a:gd name="T4" fmla="*/ 401637 w 884"/>
              <a:gd name="T5" fmla="*/ 1384300 h 1849"/>
              <a:gd name="T6" fmla="*/ 776287 w 884"/>
              <a:gd name="T7" fmla="*/ 2246313 h 1849"/>
              <a:gd name="T8" fmla="*/ 1403350 w 884"/>
              <a:gd name="T9" fmla="*/ 2770188 h 1849"/>
              <a:gd name="T10" fmla="*/ 1393825 w 884"/>
              <a:gd name="T11" fmla="*/ 2935288 h 1849"/>
              <a:gd name="T12" fmla="*/ 1019175 w 884"/>
              <a:gd name="T13" fmla="*/ 2752726 h 1849"/>
              <a:gd name="T14" fmla="*/ 304800 w 884"/>
              <a:gd name="T15" fmla="*/ 2098676 h 1849"/>
              <a:gd name="T16" fmla="*/ 0 w 884"/>
              <a:gd name="T17" fmla="*/ 896938 h 1849"/>
              <a:gd name="T18" fmla="*/ 444500 w 884"/>
              <a:gd name="T19" fmla="*/ 0 h 18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4"/>
              <a:gd name="T31" fmla="*/ 0 h 1849"/>
              <a:gd name="T32" fmla="*/ 884 w 884"/>
              <a:gd name="T33" fmla="*/ 1849 h 18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4" h="1849">
                <a:moveTo>
                  <a:pt x="434" y="137"/>
                </a:moveTo>
                <a:lnTo>
                  <a:pt x="330" y="351"/>
                </a:lnTo>
                <a:lnTo>
                  <a:pt x="253" y="872"/>
                </a:lnTo>
                <a:lnTo>
                  <a:pt x="489" y="1415"/>
                </a:lnTo>
                <a:lnTo>
                  <a:pt x="884" y="1745"/>
                </a:lnTo>
                <a:lnTo>
                  <a:pt x="878" y="1849"/>
                </a:lnTo>
                <a:lnTo>
                  <a:pt x="642" y="1734"/>
                </a:lnTo>
                <a:lnTo>
                  <a:pt x="192" y="1322"/>
                </a:lnTo>
                <a:lnTo>
                  <a:pt x="0" y="565"/>
                </a:lnTo>
                <a:lnTo>
                  <a:pt x="280" y="0"/>
                </a:ln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23" name="Freeform 17"/>
          <p:cNvSpPr>
            <a:spLocks/>
          </p:cNvSpPr>
          <p:nvPr/>
        </p:nvSpPr>
        <p:spPr bwMode="auto">
          <a:xfrm>
            <a:off x="2598448" y="2838160"/>
            <a:ext cx="4187825" cy="2493963"/>
          </a:xfrm>
          <a:custGeom>
            <a:avLst/>
            <a:gdLst>
              <a:gd name="T0" fmla="*/ 4187825 w 2276"/>
              <a:gd name="T1" fmla="*/ 2493963 h 2340"/>
              <a:gd name="T2" fmla="*/ 3146388 w 2276"/>
              <a:gd name="T3" fmla="*/ 1589102 h 2340"/>
              <a:gd name="T4" fmla="*/ 1703834 w 2276"/>
              <a:gd name="T5" fmla="*/ 1164915 h 2340"/>
              <a:gd name="T6" fmla="*/ 0 w 2276"/>
              <a:gd name="T7" fmla="*/ 0 h 2340"/>
              <a:gd name="T8" fmla="*/ 0 60000 65536"/>
              <a:gd name="T9" fmla="*/ 0 60000 65536"/>
              <a:gd name="T10" fmla="*/ 0 60000 65536"/>
              <a:gd name="T11" fmla="*/ 0 60000 65536"/>
              <a:gd name="T12" fmla="*/ 0 w 2276"/>
              <a:gd name="T13" fmla="*/ 0 h 2340"/>
              <a:gd name="T14" fmla="*/ 2276 w 2276"/>
              <a:gd name="T15" fmla="*/ 2340 h 2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6" h="2340">
                <a:moveTo>
                  <a:pt x="2276" y="2340"/>
                </a:moveTo>
                <a:cubicBezTo>
                  <a:pt x="2105" y="2019"/>
                  <a:pt x="1935" y="1699"/>
                  <a:pt x="1710" y="1491"/>
                </a:cubicBezTo>
                <a:cubicBezTo>
                  <a:pt x="1485" y="1283"/>
                  <a:pt x="1211" y="1341"/>
                  <a:pt x="926" y="1093"/>
                </a:cubicBezTo>
                <a:cubicBezTo>
                  <a:pt x="641" y="845"/>
                  <a:pt x="320" y="422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24" name="Freeform 18"/>
          <p:cNvSpPr>
            <a:spLocks/>
          </p:cNvSpPr>
          <p:nvPr/>
        </p:nvSpPr>
        <p:spPr bwMode="auto">
          <a:xfrm>
            <a:off x="2401598" y="1868198"/>
            <a:ext cx="852487" cy="427037"/>
          </a:xfrm>
          <a:custGeom>
            <a:avLst/>
            <a:gdLst>
              <a:gd name="T0" fmla="*/ 852487 w 526"/>
              <a:gd name="T1" fmla="*/ 236537 h 269"/>
              <a:gd name="T2" fmla="*/ 844384 w 526"/>
              <a:gd name="T3" fmla="*/ 0 h 269"/>
              <a:gd name="T4" fmla="*/ 0 w 526"/>
              <a:gd name="T5" fmla="*/ 287337 h 269"/>
              <a:gd name="T6" fmla="*/ 132897 w 526"/>
              <a:gd name="T7" fmla="*/ 427037 h 269"/>
              <a:gd name="T8" fmla="*/ 852487 w 526"/>
              <a:gd name="T9" fmla="*/ 23653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6"/>
              <a:gd name="T16" fmla="*/ 0 h 269"/>
              <a:gd name="T17" fmla="*/ 526 w 52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6" h="269">
                <a:moveTo>
                  <a:pt x="526" y="149"/>
                </a:moveTo>
                <a:lnTo>
                  <a:pt x="521" y="0"/>
                </a:lnTo>
                <a:lnTo>
                  <a:pt x="0" y="181"/>
                </a:lnTo>
                <a:lnTo>
                  <a:pt x="82" y="269"/>
                </a:lnTo>
                <a:lnTo>
                  <a:pt x="526" y="14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8" name="Oval 32"/>
          <p:cNvSpPr>
            <a:spLocks noChangeAspect="1" noChangeArrowheads="1"/>
          </p:cNvSpPr>
          <p:nvPr/>
        </p:nvSpPr>
        <p:spPr bwMode="auto">
          <a:xfrm>
            <a:off x="5965825" y="4271963"/>
            <a:ext cx="74613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33"/>
          <p:cNvSpPr>
            <a:spLocks noChangeAspect="1" noChangeArrowheads="1"/>
          </p:cNvSpPr>
          <p:nvPr/>
        </p:nvSpPr>
        <p:spPr bwMode="auto">
          <a:xfrm>
            <a:off x="5619750" y="3965575"/>
            <a:ext cx="150813" cy="153988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30" name="Oval 34"/>
          <p:cNvSpPr>
            <a:spLocks noChangeAspect="1" noChangeArrowheads="1"/>
          </p:cNvSpPr>
          <p:nvPr/>
        </p:nvSpPr>
        <p:spPr bwMode="auto">
          <a:xfrm>
            <a:off x="5776913" y="4200525"/>
            <a:ext cx="123825" cy="1270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6553200" y="4970463"/>
            <a:ext cx="88900" cy="88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417090" y="4392613"/>
            <a:ext cx="160222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kern="0" dirty="0">
                <a:solidFill>
                  <a:srgbClr val="FFFFFF"/>
                </a:solidFill>
              </a:rPr>
              <a:t>2 Kontraktion</a:t>
            </a: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7311736" y="2890261"/>
            <a:ext cx="2386013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de-DE" kern="0" dirty="0">
                <a:solidFill>
                  <a:srgbClr val="B2B2B2"/>
                </a:solidFill>
              </a:rPr>
              <a:t>1 Interstellare Wolke</a:t>
            </a: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4562475" y="4271963"/>
            <a:ext cx="120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kern="0" dirty="0">
                <a:solidFill>
                  <a:srgbClr val="FFFF23"/>
                </a:solidFill>
              </a:rPr>
              <a:t>3 Sonne</a:t>
            </a:r>
          </a:p>
        </p:txBody>
      </p:sp>
      <p:sp>
        <p:nvSpPr>
          <p:cNvPr id="34" name="Oval 67"/>
          <p:cNvSpPr>
            <a:spLocks noChangeAspect="1" noChangeArrowheads="1"/>
          </p:cNvSpPr>
          <p:nvPr/>
        </p:nvSpPr>
        <p:spPr bwMode="auto">
          <a:xfrm>
            <a:off x="5021263" y="4138613"/>
            <a:ext cx="158750" cy="160337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0" name="Freihandform 39"/>
          <p:cNvSpPr/>
          <p:nvPr/>
        </p:nvSpPr>
        <p:spPr bwMode="auto">
          <a:xfrm>
            <a:off x="5032691" y="1865793"/>
            <a:ext cx="1253809" cy="1768684"/>
          </a:xfrm>
          <a:custGeom>
            <a:avLst/>
            <a:gdLst>
              <a:gd name="connsiteX0" fmla="*/ 129859 w 1253809"/>
              <a:gd name="connsiteY0" fmla="*/ 86832 h 1768684"/>
              <a:gd name="connsiteX1" fmla="*/ 58422 w 1253809"/>
              <a:gd name="connsiteY1" fmla="*/ 72545 h 1768684"/>
              <a:gd name="connsiteX2" fmla="*/ 10797 w 1253809"/>
              <a:gd name="connsiteY2" fmla="*/ 77307 h 1768684"/>
              <a:gd name="connsiteX3" fmla="*/ 1272 w 1253809"/>
              <a:gd name="connsiteY3" fmla="*/ 91595 h 1768684"/>
              <a:gd name="connsiteX4" fmla="*/ 6034 w 1253809"/>
              <a:gd name="connsiteY4" fmla="*/ 148745 h 1768684"/>
              <a:gd name="connsiteX5" fmla="*/ 25084 w 1253809"/>
              <a:gd name="connsiteY5" fmla="*/ 182082 h 1768684"/>
              <a:gd name="connsiteX6" fmla="*/ 58422 w 1253809"/>
              <a:gd name="connsiteY6" fmla="*/ 215420 h 1768684"/>
              <a:gd name="connsiteX7" fmla="*/ 77472 w 1253809"/>
              <a:gd name="connsiteY7" fmla="*/ 229707 h 1768684"/>
              <a:gd name="connsiteX8" fmla="*/ 129859 w 1253809"/>
              <a:gd name="connsiteY8" fmla="*/ 239232 h 1768684"/>
              <a:gd name="connsiteX9" fmla="*/ 396559 w 1253809"/>
              <a:gd name="connsiteY9" fmla="*/ 253520 h 1768684"/>
              <a:gd name="connsiteX10" fmla="*/ 410847 w 1253809"/>
              <a:gd name="connsiteY10" fmla="*/ 263045 h 1768684"/>
              <a:gd name="connsiteX11" fmla="*/ 472759 w 1253809"/>
              <a:gd name="connsiteY11" fmla="*/ 267807 h 1768684"/>
              <a:gd name="connsiteX12" fmla="*/ 487047 w 1253809"/>
              <a:gd name="connsiteY12" fmla="*/ 272570 h 1768684"/>
              <a:gd name="connsiteX13" fmla="*/ 506097 w 1253809"/>
              <a:gd name="connsiteY13" fmla="*/ 277332 h 1768684"/>
              <a:gd name="connsiteX14" fmla="*/ 525147 w 1253809"/>
              <a:gd name="connsiteY14" fmla="*/ 286857 h 1768684"/>
              <a:gd name="connsiteX15" fmla="*/ 553722 w 1253809"/>
              <a:gd name="connsiteY15" fmla="*/ 291620 h 1768684"/>
              <a:gd name="connsiteX16" fmla="*/ 610872 w 1253809"/>
              <a:gd name="connsiteY16" fmla="*/ 301145 h 1768684"/>
              <a:gd name="connsiteX17" fmla="*/ 625159 w 1253809"/>
              <a:gd name="connsiteY17" fmla="*/ 305907 h 1768684"/>
              <a:gd name="connsiteX18" fmla="*/ 658497 w 1253809"/>
              <a:gd name="connsiteY18" fmla="*/ 320195 h 1768684"/>
              <a:gd name="connsiteX19" fmla="*/ 701359 w 1253809"/>
              <a:gd name="connsiteY19" fmla="*/ 324957 h 1768684"/>
              <a:gd name="connsiteX20" fmla="*/ 715647 w 1253809"/>
              <a:gd name="connsiteY20" fmla="*/ 329720 h 1768684"/>
              <a:gd name="connsiteX21" fmla="*/ 744222 w 1253809"/>
              <a:gd name="connsiteY21" fmla="*/ 344007 h 1768684"/>
              <a:gd name="connsiteX22" fmla="*/ 810897 w 1253809"/>
              <a:gd name="connsiteY22" fmla="*/ 348770 h 1768684"/>
              <a:gd name="connsiteX23" fmla="*/ 853759 w 1253809"/>
              <a:gd name="connsiteY23" fmla="*/ 363057 h 1768684"/>
              <a:gd name="connsiteX24" fmla="*/ 896622 w 1253809"/>
              <a:gd name="connsiteY24" fmla="*/ 377345 h 1768684"/>
              <a:gd name="connsiteX25" fmla="*/ 925197 w 1253809"/>
              <a:gd name="connsiteY25" fmla="*/ 386870 h 1768684"/>
              <a:gd name="connsiteX26" fmla="*/ 939484 w 1253809"/>
              <a:gd name="connsiteY26" fmla="*/ 391632 h 1768684"/>
              <a:gd name="connsiteX27" fmla="*/ 972822 w 1253809"/>
              <a:gd name="connsiteY27" fmla="*/ 410682 h 1768684"/>
              <a:gd name="connsiteX28" fmla="*/ 987109 w 1253809"/>
              <a:gd name="connsiteY28" fmla="*/ 415445 h 1768684"/>
              <a:gd name="connsiteX29" fmla="*/ 1006159 w 1253809"/>
              <a:gd name="connsiteY29" fmla="*/ 424970 h 1768684"/>
              <a:gd name="connsiteX30" fmla="*/ 1034734 w 1253809"/>
              <a:gd name="connsiteY30" fmla="*/ 434495 h 1768684"/>
              <a:gd name="connsiteX31" fmla="*/ 1049022 w 1253809"/>
              <a:gd name="connsiteY31" fmla="*/ 439257 h 1768684"/>
              <a:gd name="connsiteX32" fmla="*/ 1063309 w 1253809"/>
              <a:gd name="connsiteY32" fmla="*/ 448782 h 1768684"/>
              <a:gd name="connsiteX33" fmla="*/ 1077597 w 1253809"/>
              <a:gd name="connsiteY33" fmla="*/ 453545 h 1768684"/>
              <a:gd name="connsiteX34" fmla="*/ 1087122 w 1253809"/>
              <a:gd name="connsiteY34" fmla="*/ 467832 h 1768684"/>
              <a:gd name="connsiteX35" fmla="*/ 1077597 w 1253809"/>
              <a:gd name="connsiteY35" fmla="*/ 563082 h 1768684"/>
              <a:gd name="connsiteX36" fmla="*/ 1063309 w 1253809"/>
              <a:gd name="connsiteY36" fmla="*/ 624995 h 1768684"/>
              <a:gd name="connsiteX37" fmla="*/ 1044259 w 1253809"/>
              <a:gd name="connsiteY37" fmla="*/ 653570 h 1768684"/>
              <a:gd name="connsiteX38" fmla="*/ 1029972 w 1253809"/>
              <a:gd name="connsiteY38" fmla="*/ 663095 h 1768684"/>
              <a:gd name="connsiteX39" fmla="*/ 1020447 w 1253809"/>
              <a:gd name="connsiteY39" fmla="*/ 677382 h 1768684"/>
              <a:gd name="connsiteX40" fmla="*/ 1010922 w 1253809"/>
              <a:gd name="connsiteY40" fmla="*/ 705957 h 1768684"/>
              <a:gd name="connsiteX41" fmla="*/ 1006159 w 1253809"/>
              <a:gd name="connsiteY41" fmla="*/ 720245 h 1768684"/>
              <a:gd name="connsiteX42" fmla="*/ 996634 w 1253809"/>
              <a:gd name="connsiteY42" fmla="*/ 734532 h 1768684"/>
              <a:gd name="connsiteX43" fmla="*/ 982347 w 1253809"/>
              <a:gd name="connsiteY43" fmla="*/ 796445 h 1768684"/>
              <a:gd name="connsiteX44" fmla="*/ 977584 w 1253809"/>
              <a:gd name="connsiteY44" fmla="*/ 815495 h 1768684"/>
              <a:gd name="connsiteX45" fmla="*/ 958534 w 1253809"/>
              <a:gd name="connsiteY45" fmla="*/ 848832 h 1768684"/>
              <a:gd name="connsiteX46" fmla="*/ 944247 w 1253809"/>
              <a:gd name="connsiteY46" fmla="*/ 863120 h 1768684"/>
              <a:gd name="connsiteX47" fmla="*/ 925197 w 1253809"/>
              <a:gd name="connsiteY47" fmla="*/ 891695 h 1768684"/>
              <a:gd name="connsiteX48" fmla="*/ 910909 w 1253809"/>
              <a:gd name="connsiteY48" fmla="*/ 896457 h 1768684"/>
              <a:gd name="connsiteX49" fmla="*/ 887097 w 1253809"/>
              <a:gd name="connsiteY49" fmla="*/ 920270 h 1768684"/>
              <a:gd name="connsiteX50" fmla="*/ 858522 w 1253809"/>
              <a:gd name="connsiteY50" fmla="*/ 944082 h 1768684"/>
              <a:gd name="connsiteX51" fmla="*/ 825184 w 1253809"/>
              <a:gd name="connsiteY51" fmla="*/ 982182 h 1768684"/>
              <a:gd name="connsiteX52" fmla="*/ 820422 w 1253809"/>
              <a:gd name="connsiteY52" fmla="*/ 996470 h 1768684"/>
              <a:gd name="connsiteX53" fmla="*/ 787084 w 1253809"/>
              <a:gd name="connsiteY53" fmla="*/ 1039332 h 1768684"/>
              <a:gd name="connsiteX54" fmla="*/ 763272 w 1253809"/>
              <a:gd name="connsiteY54" fmla="*/ 1086957 h 1768684"/>
              <a:gd name="connsiteX55" fmla="*/ 748984 w 1253809"/>
              <a:gd name="connsiteY55" fmla="*/ 1096482 h 1768684"/>
              <a:gd name="connsiteX56" fmla="*/ 725172 w 1253809"/>
              <a:gd name="connsiteY56" fmla="*/ 1125057 h 1768684"/>
              <a:gd name="connsiteX57" fmla="*/ 701359 w 1253809"/>
              <a:gd name="connsiteY57" fmla="*/ 1153632 h 1768684"/>
              <a:gd name="connsiteX58" fmla="*/ 687072 w 1253809"/>
              <a:gd name="connsiteY58" fmla="*/ 1163157 h 1768684"/>
              <a:gd name="connsiteX59" fmla="*/ 672784 w 1253809"/>
              <a:gd name="connsiteY59" fmla="*/ 1182207 h 1768684"/>
              <a:gd name="connsiteX60" fmla="*/ 658497 w 1253809"/>
              <a:gd name="connsiteY60" fmla="*/ 1186970 h 1768684"/>
              <a:gd name="connsiteX61" fmla="*/ 644209 w 1253809"/>
              <a:gd name="connsiteY61" fmla="*/ 1196495 h 1768684"/>
              <a:gd name="connsiteX62" fmla="*/ 639447 w 1253809"/>
              <a:gd name="connsiteY62" fmla="*/ 1210782 h 1768684"/>
              <a:gd name="connsiteX63" fmla="*/ 601347 w 1253809"/>
              <a:gd name="connsiteY63" fmla="*/ 1229832 h 1768684"/>
              <a:gd name="connsiteX64" fmla="*/ 591822 w 1253809"/>
              <a:gd name="connsiteY64" fmla="*/ 1244120 h 1768684"/>
              <a:gd name="connsiteX65" fmla="*/ 572772 w 1253809"/>
              <a:gd name="connsiteY65" fmla="*/ 1253645 h 1768684"/>
              <a:gd name="connsiteX66" fmla="*/ 558484 w 1253809"/>
              <a:gd name="connsiteY66" fmla="*/ 1263170 h 1768684"/>
              <a:gd name="connsiteX67" fmla="*/ 515622 w 1253809"/>
              <a:gd name="connsiteY67" fmla="*/ 1301270 h 1768684"/>
              <a:gd name="connsiteX68" fmla="*/ 501334 w 1253809"/>
              <a:gd name="connsiteY68" fmla="*/ 1306032 h 1768684"/>
              <a:gd name="connsiteX69" fmla="*/ 487047 w 1253809"/>
              <a:gd name="connsiteY69" fmla="*/ 1315557 h 1768684"/>
              <a:gd name="connsiteX70" fmla="*/ 472759 w 1253809"/>
              <a:gd name="connsiteY70" fmla="*/ 1320320 h 1768684"/>
              <a:gd name="connsiteX71" fmla="*/ 463234 w 1253809"/>
              <a:gd name="connsiteY71" fmla="*/ 1334607 h 1768684"/>
              <a:gd name="connsiteX72" fmla="*/ 444184 w 1253809"/>
              <a:gd name="connsiteY72" fmla="*/ 1348895 h 1768684"/>
              <a:gd name="connsiteX73" fmla="*/ 429897 w 1253809"/>
              <a:gd name="connsiteY73" fmla="*/ 1358420 h 1768684"/>
              <a:gd name="connsiteX74" fmla="*/ 415609 w 1253809"/>
              <a:gd name="connsiteY74" fmla="*/ 1377470 h 1768684"/>
              <a:gd name="connsiteX75" fmla="*/ 396559 w 1253809"/>
              <a:gd name="connsiteY75" fmla="*/ 1406045 h 1768684"/>
              <a:gd name="connsiteX76" fmla="*/ 372747 w 1253809"/>
              <a:gd name="connsiteY76" fmla="*/ 1453670 h 1768684"/>
              <a:gd name="connsiteX77" fmla="*/ 348934 w 1253809"/>
              <a:gd name="connsiteY77" fmla="*/ 1496532 h 1768684"/>
              <a:gd name="connsiteX78" fmla="*/ 339409 w 1253809"/>
              <a:gd name="connsiteY78" fmla="*/ 1515582 h 1768684"/>
              <a:gd name="connsiteX79" fmla="*/ 325122 w 1253809"/>
              <a:gd name="connsiteY79" fmla="*/ 1525107 h 1768684"/>
              <a:gd name="connsiteX80" fmla="*/ 315597 w 1253809"/>
              <a:gd name="connsiteY80" fmla="*/ 1539395 h 1768684"/>
              <a:gd name="connsiteX81" fmla="*/ 310834 w 1253809"/>
              <a:gd name="connsiteY81" fmla="*/ 1553682 h 1768684"/>
              <a:gd name="connsiteX82" fmla="*/ 296547 w 1253809"/>
              <a:gd name="connsiteY82" fmla="*/ 1567970 h 1768684"/>
              <a:gd name="connsiteX83" fmla="*/ 291784 w 1253809"/>
              <a:gd name="connsiteY83" fmla="*/ 1582257 h 1768684"/>
              <a:gd name="connsiteX84" fmla="*/ 263209 w 1253809"/>
              <a:gd name="connsiteY84" fmla="*/ 1615595 h 1768684"/>
              <a:gd name="connsiteX85" fmla="*/ 253684 w 1253809"/>
              <a:gd name="connsiteY85" fmla="*/ 1629882 h 1768684"/>
              <a:gd name="connsiteX86" fmla="*/ 248922 w 1253809"/>
              <a:gd name="connsiteY86" fmla="*/ 1644170 h 1768684"/>
              <a:gd name="connsiteX87" fmla="*/ 239397 w 1253809"/>
              <a:gd name="connsiteY87" fmla="*/ 1682270 h 1768684"/>
              <a:gd name="connsiteX88" fmla="*/ 253684 w 1253809"/>
              <a:gd name="connsiteY88" fmla="*/ 1734657 h 1768684"/>
              <a:gd name="connsiteX89" fmla="*/ 282259 w 1253809"/>
              <a:gd name="connsiteY89" fmla="*/ 1744182 h 1768684"/>
              <a:gd name="connsiteX90" fmla="*/ 296547 w 1253809"/>
              <a:gd name="connsiteY90" fmla="*/ 1758470 h 1768684"/>
              <a:gd name="connsiteX91" fmla="*/ 325122 w 1253809"/>
              <a:gd name="connsiteY91" fmla="*/ 1767995 h 1768684"/>
              <a:gd name="connsiteX92" fmla="*/ 372747 w 1253809"/>
              <a:gd name="connsiteY92" fmla="*/ 1763232 h 1768684"/>
              <a:gd name="connsiteX93" fmla="*/ 377509 w 1253809"/>
              <a:gd name="connsiteY93" fmla="*/ 1748945 h 1768684"/>
              <a:gd name="connsiteX94" fmla="*/ 410847 w 1253809"/>
              <a:gd name="connsiteY94" fmla="*/ 1710845 h 1768684"/>
              <a:gd name="connsiteX95" fmla="*/ 425134 w 1253809"/>
              <a:gd name="connsiteY95" fmla="*/ 1706082 h 1768684"/>
              <a:gd name="connsiteX96" fmla="*/ 434659 w 1253809"/>
              <a:gd name="connsiteY96" fmla="*/ 1691795 h 1768684"/>
              <a:gd name="connsiteX97" fmla="*/ 448947 w 1253809"/>
              <a:gd name="connsiteY97" fmla="*/ 1682270 h 1768684"/>
              <a:gd name="connsiteX98" fmla="*/ 482284 w 1253809"/>
              <a:gd name="connsiteY98" fmla="*/ 1648932 h 1768684"/>
              <a:gd name="connsiteX99" fmla="*/ 515622 w 1253809"/>
              <a:gd name="connsiteY99" fmla="*/ 1606070 h 1768684"/>
              <a:gd name="connsiteX100" fmla="*/ 525147 w 1253809"/>
              <a:gd name="connsiteY100" fmla="*/ 1577495 h 1768684"/>
              <a:gd name="connsiteX101" fmla="*/ 529909 w 1253809"/>
              <a:gd name="connsiteY101" fmla="*/ 1563207 h 1768684"/>
              <a:gd name="connsiteX102" fmla="*/ 539434 w 1253809"/>
              <a:gd name="connsiteY102" fmla="*/ 1548920 h 1768684"/>
              <a:gd name="connsiteX103" fmla="*/ 553722 w 1253809"/>
              <a:gd name="connsiteY103" fmla="*/ 1520345 h 1768684"/>
              <a:gd name="connsiteX104" fmla="*/ 568009 w 1253809"/>
              <a:gd name="connsiteY104" fmla="*/ 1510820 h 1768684"/>
              <a:gd name="connsiteX105" fmla="*/ 591822 w 1253809"/>
              <a:gd name="connsiteY105" fmla="*/ 1487007 h 1768684"/>
              <a:gd name="connsiteX106" fmla="*/ 601347 w 1253809"/>
              <a:gd name="connsiteY106" fmla="*/ 1472720 h 1768684"/>
              <a:gd name="connsiteX107" fmla="*/ 648972 w 1253809"/>
              <a:gd name="connsiteY107" fmla="*/ 1444145 h 1768684"/>
              <a:gd name="connsiteX108" fmla="*/ 668022 w 1253809"/>
              <a:gd name="connsiteY108" fmla="*/ 1429857 h 1768684"/>
              <a:gd name="connsiteX109" fmla="*/ 677547 w 1253809"/>
              <a:gd name="connsiteY109" fmla="*/ 1415570 h 1768684"/>
              <a:gd name="connsiteX110" fmla="*/ 691834 w 1253809"/>
              <a:gd name="connsiteY110" fmla="*/ 1410807 h 1768684"/>
              <a:gd name="connsiteX111" fmla="*/ 706122 w 1253809"/>
              <a:gd name="connsiteY111" fmla="*/ 1396520 h 1768684"/>
              <a:gd name="connsiteX112" fmla="*/ 725172 w 1253809"/>
              <a:gd name="connsiteY112" fmla="*/ 1367945 h 1768684"/>
              <a:gd name="connsiteX113" fmla="*/ 739459 w 1253809"/>
              <a:gd name="connsiteY113" fmla="*/ 1334607 h 1768684"/>
              <a:gd name="connsiteX114" fmla="*/ 753747 w 1253809"/>
              <a:gd name="connsiteY114" fmla="*/ 1315557 h 1768684"/>
              <a:gd name="connsiteX115" fmla="*/ 772797 w 1253809"/>
              <a:gd name="connsiteY115" fmla="*/ 1291745 h 1768684"/>
              <a:gd name="connsiteX116" fmla="*/ 777559 w 1253809"/>
              <a:gd name="connsiteY116" fmla="*/ 1277457 h 1768684"/>
              <a:gd name="connsiteX117" fmla="*/ 787084 w 1253809"/>
              <a:gd name="connsiteY117" fmla="*/ 1263170 h 1768684"/>
              <a:gd name="connsiteX118" fmla="*/ 791847 w 1253809"/>
              <a:gd name="connsiteY118" fmla="*/ 1248882 h 1768684"/>
              <a:gd name="connsiteX119" fmla="*/ 806134 w 1253809"/>
              <a:gd name="connsiteY119" fmla="*/ 1239357 h 1768684"/>
              <a:gd name="connsiteX120" fmla="*/ 820422 w 1253809"/>
              <a:gd name="connsiteY120" fmla="*/ 1225070 h 1768684"/>
              <a:gd name="connsiteX121" fmla="*/ 829947 w 1253809"/>
              <a:gd name="connsiteY121" fmla="*/ 1206020 h 1768684"/>
              <a:gd name="connsiteX122" fmla="*/ 844234 w 1253809"/>
              <a:gd name="connsiteY122" fmla="*/ 1196495 h 1768684"/>
              <a:gd name="connsiteX123" fmla="*/ 868047 w 1253809"/>
              <a:gd name="connsiteY123" fmla="*/ 1172682 h 1768684"/>
              <a:gd name="connsiteX124" fmla="*/ 896622 w 1253809"/>
              <a:gd name="connsiteY124" fmla="*/ 1144107 h 1768684"/>
              <a:gd name="connsiteX125" fmla="*/ 910909 w 1253809"/>
              <a:gd name="connsiteY125" fmla="*/ 1125057 h 1768684"/>
              <a:gd name="connsiteX126" fmla="*/ 925197 w 1253809"/>
              <a:gd name="connsiteY126" fmla="*/ 1110770 h 1768684"/>
              <a:gd name="connsiteX127" fmla="*/ 934722 w 1253809"/>
              <a:gd name="connsiteY127" fmla="*/ 1096482 h 1768684"/>
              <a:gd name="connsiteX128" fmla="*/ 949009 w 1253809"/>
              <a:gd name="connsiteY128" fmla="*/ 1082195 h 1768684"/>
              <a:gd name="connsiteX129" fmla="*/ 958534 w 1253809"/>
              <a:gd name="connsiteY129" fmla="*/ 1063145 h 1768684"/>
              <a:gd name="connsiteX130" fmla="*/ 982347 w 1253809"/>
              <a:gd name="connsiteY130" fmla="*/ 1034570 h 1768684"/>
              <a:gd name="connsiteX131" fmla="*/ 987109 w 1253809"/>
              <a:gd name="connsiteY131" fmla="*/ 1020282 h 1768684"/>
              <a:gd name="connsiteX132" fmla="*/ 996634 w 1253809"/>
              <a:gd name="connsiteY132" fmla="*/ 1005995 h 1768684"/>
              <a:gd name="connsiteX133" fmla="*/ 1010922 w 1253809"/>
              <a:gd name="connsiteY133" fmla="*/ 972657 h 1768684"/>
              <a:gd name="connsiteX134" fmla="*/ 1025209 w 1253809"/>
              <a:gd name="connsiteY134" fmla="*/ 944082 h 1768684"/>
              <a:gd name="connsiteX135" fmla="*/ 1039497 w 1253809"/>
              <a:gd name="connsiteY135" fmla="*/ 934557 h 1768684"/>
              <a:gd name="connsiteX136" fmla="*/ 1058547 w 1253809"/>
              <a:gd name="connsiteY136" fmla="*/ 896457 h 1768684"/>
              <a:gd name="connsiteX137" fmla="*/ 1068072 w 1253809"/>
              <a:gd name="connsiteY137" fmla="*/ 877407 h 1768684"/>
              <a:gd name="connsiteX138" fmla="*/ 1072834 w 1253809"/>
              <a:gd name="connsiteY138" fmla="*/ 863120 h 1768684"/>
              <a:gd name="connsiteX139" fmla="*/ 1082359 w 1253809"/>
              <a:gd name="connsiteY139" fmla="*/ 844070 h 1768684"/>
              <a:gd name="connsiteX140" fmla="*/ 1087122 w 1253809"/>
              <a:gd name="connsiteY140" fmla="*/ 829782 h 1768684"/>
              <a:gd name="connsiteX141" fmla="*/ 1101409 w 1253809"/>
              <a:gd name="connsiteY141" fmla="*/ 805970 h 1768684"/>
              <a:gd name="connsiteX142" fmla="*/ 1110934 w 1253809"/>
              <a:gd name="connsiteY142" fmla="*/ 772632 h 1768684"/>
              <a:gd name="connsiteX143" fmla="*/ 1120459 w 1253809"/>
              <a:gd name="connsiteY143" fmla="*/ 753582 h 1768684"/>
              <a:gd name="connsiteX144" fmla="*/ 1139509 w 1253809"/>
              <a:gd name="connsiteY144" fmla="*/ 734532 h 1768684"/>
              <a:gd name="connsiteX145" fmla="*/ 1144272 w 1253809"/>
              <a:gd name="connsiteY145" fmla="*/ 710720 h 1768684"/>
              <a:gd name="connsiteX146" fmla="*/ 1172847 w 1253809"/>
              <a:gd name="connsiteY146" fmla="*/ 682145 h 1768684"/>
              <a:gd name="connsiteX147" fmla="*/ 1177609 w 1253809"/>
              <a:gd name="connsiteY147" fmla="*/ 667857 h 1768684"/>
              <a:gd name="connsiteX148" fmla="*/ 1187134 w 1253809"/>
              <a:gd name="connsiteY148" fmla="*/ 648807 h 1768684"/>
              <a:gd name="connsiteX149" fmla="*/ 1196659 w 1253809"/>
              <a:gd name="connsiteY149" fmla="*/ 610707 h 1768684"/>
              <a:gd name="connsiteX150" fmla="*/ 1210947 w 1253809"/>
              <a:gd name="connsiteY150" fmla="*/ 567845 h 1768684"/>
              <a:gd name="connsiteX151" fmla="*/ 1215709 w 1253809"/>
              <a:gd name="connsiteY151" fmla="*/ 553557 h 1768684"/>
              <a:gd name="connsiteX152" fmla="*/ 1220472 w 1253809"/>
              <a:gd name="connsiteY152" fmla="*/ 510695 h 1768684"/>
              <a:gd name="connsiteX153" fmla="*/ 1229997 w 1253809"/>
              <a:gd name="connsiteY153" fmla="*/ 496407 h 1768684"/>
              <a:gd name="connsiteX154" fmla="*/ 1234759 w 1253809"/>
              <a:gd name="connsiteY154" fmla="*/ 482120 h 1768684"/>
              <a:gd name="connsiteX155" fmla="*/ 1239522 w 1253809"/>
              <a:gd name="connsiteY155" fmla="*/ 458307 h 1768684"/>
              <a:gd name="connsiteX156" fmla="*/ 1244284 w 1253809"/>
              <a:gd name="connsiteY156" fmla="*/ 444020 h 1768684"/>
              <a:gd name="connsiteX157" fmla="*/ 1253809 w 1253809"/>
              <a:gd name="connsiteY157" fmla="*/ 391632 h 1768684"/>
              <a:gd name="connsiteX158" fmla="*/ 1249047 w 1253809"/>
              <a:gd name="connsiteY158" fmla="*/ 344007 h 1768684"/>
              <a:gd name="connsiteX159" fmla="*/ 1234759 w 1253809"/>
              <a:gd name="connsiteY159" fmla="*/ 310670 h 1768684"/>
              <a:gd name="connsiteX160" fmla="*/ 1220472 w 1253809"/>
              <a:gd name="connsiteY160" fmla="*/ 301145 h 1768684"/>
              <a:gd name="connsiteX161" fmla="*/ 1187134 w 1253809"/>
              <a:gd name="connsiteY161" fmla="*/ 267807 h 1768684"/>
              <a:gd name="connsiteX162" fmla="*/ 1172847 w 1253809"/>
              <a:gd name="connsiteY162" fmla="*/ 258282 h 1768684"/>
              <a:gd name="connsiteX163" fmla="*/ 1163322 w 1253809"/>
              <a:gd name="connsiteY163" fmla="*/ 243995 h 1768684"/>
              <a:gd name="connsiteX164" fmla="*/ 1134747 w 1253809"/>
              <a:gd name="connsiteY164" fmla="*/ 229707 h 1768684"/>
              <a:gd name="connsiteX165" fmla="*/ 1096647 w 1253809"/>
              <a:gd name="connsiteY165" fmla="*/ 205895 h 1768684"/>
              <a:gd name="connsiteX166" fmla="*/ 1077597 w 1253809"/>
              <a:gd name="connsiteY166" fmla="*/ 201132 h 1768684"/>
              <a:gd name="connsiteX167" fmla="*/ 1044259 w 1253809"/>
              <a:gd name="connsiteY167" fmla="*/ 191607 h 1768684"/>
              <a:gd name="connsiteX168" fmla="*/ 1029972 w 1253809"/>
              <a:gd name="connsiteY168" fmla="*/ 182082 h 1768684"/>
              <a:gd name="connsiteX169" fmla="*/ 996634 w 1253809"/>
              <a:gd name="connsiteY169" fmla="*/ 177320 h 1768684"/>
              <a:gd name="connsiteX170" fmla="*/ 977584 w 1253809"/>
              <a:gd name="connsiteY170" fmla="*/ 172557 h 1768684"/>
              <a:gd name="connsiteX171" fmla="*/ 963297 w 1253809"/>
              <a:gd name="connsiteY171" fmla="*/ 167795 h 1768684"/>
              <a:gd name="connsiteX172" fmla="*/ 929959 w 1253809"/>
              <a:gd name="connsiteY172" fmla="*/ 158270 h 1768684"/>
              <a:gd name="connsiteX173" fmla="*/ 896622 w 1253809"/>
              <a:gd name="connsiteY173" fmla="*/ 143982 h 1768684"/>
              <a:gd name="connsiteX174" fmla="*/ 872809 w 1253809"/>
              <a:gd name="connsiteY174" fmla="*/ 139220 h 1768684"/>
              <a:gd name="connsiteX175" fmla="*/ 858522 w 1253809"/>
              <a:gd name="connsiteY175" fmla="*/ 134457 h 1768684"/>
              <a:gd name="connsiteX176" fmla="*/ 825184 w 1253809"/>
              <a:gd name="connsiteY176" fmla="*/ 129695 h 1768684"/>
              <a:gd name="connsiteX177" fmla="*/ 810897 w 1253809"/>
              <a:gd name="connsiteY177" fmla="*/ 120170 h 1768684"/>
              <a:gd name="connsiteX178" fmla="*/ 777559 w 1253809"/>
              <a:gd name="connsiteY178" fmla="*/ 110645 h 1768684"/>
              <a:gd name="connsiteX179" fmla="*/ 739459 w 1253809"/>
              <a:gd name="connsiteY179" fmla="*/ 96357 h 1768684"/>
              <a:gd name="connsiteX180" fmla="*/ 720409 w 1253809"/>
              <a:gd name="connsiteY180" fmla="*/ 86832 h 1768684"/>
              <a:gd name="connsiteX181" fmla="*/ 701359 w 1253809"/>
              <a:gd name="connsiteY181" fmla="*/ 82070 h 1768684"/>
              <a:gd name="connsiteX182" fmla="*/ 687072 w 1253809"/>
              <a:gd name="connsiteY182" fmla="*/ 77307 h 1768684"/>
              <a:gd name="connsiteX183" fmla="*/ 668022 w 1253809"/>
              <a:gd name="connsiteY183" fmla="*/ 72545 h 1768684"/>
              <a:gd name="connsiteX184" fmla="*/ 620397 w 1253809"/>
              <a:gd name="connsiteY184" fmla="*/ 58257 h 1768684"/>
              <a:gd name="connsiteX185" fmla="*/ 601347 w 1253809"/>
              <a:gd name="connsiteY185" fmla="*/ 48732 h 1768684"/>
              <a:gd name="connsiteX186" fmla="*/ 525147 w 1253809"/>
              <a:gd name="connsiteY186" fmla="*/ 43970 h 1768684"/>
              <a:gd name="connsiteX187" fmla="*/ 491809 w 1253809"/>
              <a:gd name="connsiteY187" fmla="*/ 39207 h 1768684"/>
              <a:gd name="connsiteX188" fmla="*/ 401322 w 1253809"/>
              <a:gd name="connsiteY188" fmla="*/ 29682 h 1768684"/>
              <a:gd name="connsiteX189" fmla="*/ 382272 w 1253809"/>
              <a:gd name="connsiteY189" fmla="*/ 20157 h 1768684"/>
              <a:gd name="connsiteX190" fmla="*/ 287022 w 1253809"/>
              <a:gd name="connsiteY190" fmla="*/ 15395 h 1768684"/>
              <a:gd name="connsiteX191" fmla="*/ 101284 w 1253809"/>
              <a:gd name="connsiteY191" fmla="*/ 10632 h 1768684"/>
              <a:gd name="connsiteX192" fmla="*/ 72709 w 1253809"/>
              <a:gd name="connsiteY192" fmla="*/ 20157 h 1768684"/>
              <a:gd name="connsiteX193" fmla="*/ 67947 w 1253809"/>
              <a:gd name="connsiteY193" fmla="*/ 34445 h 1768684"/>
              <a:gd name="connsiteX194" fmla="*/ 58422 w 1253809"/>
              <a:gd name="connsiteY194" fmla="*/ 48732 h 1768684"/>
              <a:gd name="connsiteX195" fmla="*/ 63184 w 1253809"/>
              <a:gd name="connsiteY195" fmla="*/ 101120 h 1768684"/>
              <a:gd name="connsiteX0" fmla="*/ 129859 w 1253809"/>
              <a:gd name="connsiteY0" fmla="*/ 86832 h 1768684"/>
              <a:gd name="connsiteX1" fmla="*/ 58422 w 1253809"/>
              <a:gd name="connsiteY1" fmla="*/ 72545 h 1768684"/>
              <a:gd name="connsiteX2" fmla="*/ 10797 w 1253809"/>
              <a:gd name="connsiteY2" fmla="*/ 77307 h 1768684"/>
              <a:gd name="connsiteX3" fmla="*/ 1272 w 1253809"/>
              <a:gd name="connsiteY3" fmla="*/ 91595 h 1768684"/>
              <a:gd name="connsiteX4" fmla="*/ 6034 w 1253809"/>
              <a:gd name="connsiteY4" fmla="*/ 148745 h 1768684"/>
              <a:gd name="connsiteX5" fmla="*/ 25084 w 1253809"/>
              <a:gd name="connsiteY5" fmla="*/ 182082 h 1768684"/>
              <a:gd name="connsiteX6" fmla="*/ 58422 w 1253809"/>
              <a:gd name="connsiteY6" fmla="*/ 215420 h 1768684"/>
              <a:gd name="connsiteX7" fmla="*/ 77472 w 1253809"/>
              <a:gd name="connsiteY7" fmla="*/ 229707 h 1768684"/>
              <a:gd name="connsiteX8" fmla="*/ 129859 w 1253809"/>
              <a:gd name="connsiteY8" fmla="*/ 239232 h 1768684"/>
              <a:gd name="connsiteX9" fmla="*/ 396559 w 1253809"/>
              <a:gd name="connsiteY9" fmla="*/ 253520 h 1768684"/>
              <a:gd name="connsiteX10" fmla="*/ 410847 w 1253809"/>
              <a:gd name="connsiteY10" fmla="*/ 263045 h 1768684"/>
              <a:gd name="connsiteX11" fmla="*/ 472759 w 1253809"/>
              <a:gd name="connsiteY11" fmla="*/ 267807 h 1768684"/>
              <a:gd name="connsiteX12" fmla="*/ 487047 w 1253809"/>
              <a:gd name="connsiteY12" fmla="*/ 272570 h 1768684"/>
              <a:gd name="connsiteX13" fmla="*/ 506097 w 1253809"/>
              <a:gd name="connsiteY13" fmla="*/ 277332 h 1768684"/>
              <a:gd name="connsiteX14" fmla="*/ 525147 w 1253809"/>
              <a:gd name="connsiteY14" fmla="*/ 286857 h 1768684"/>
              <a:gd name="connsiteX15" fmla="*/ 553722 w 1253809"/>
              <a:gd name="connsiteY15" fmla="*/ 291620 h 1768684"/>
              <a:gd name="connsiteX16" fmla="*/ 610872 w 1253809"/>
              <a:gd name="connsiteY16" fmla="*/ 301145 h 1768684"/>
              <a:gd name="connsiteX17" fmla="*/ 625159 w 1253809"/>
              <a:gd name="connsiteY17" fmla="*/ 305907 h 1768684"/>
              <a:gd name="connsiteX18" fmla="*/ 658497 w 1253809"/>
              <a:gd name="connsiteY18" fmla="*/ 320195 h 1768684"/>
              <a:gd name="connsiteX19" fmla="*/ 701359 w 1253809"/>
              <a:gd name="connsiteY19" fmla="*/ 324957 h 1768684"/>
              <a:gd name="connsiteX20" fmla="*/ 715647 w 1253809"/>
              <a:gd name="connsiteY20" fmla="*/ 329720 h 1768684"/>
              <a:gd name="connsiteX21" fmla="*/ 744222 w 1253809"/>
              <a:gd name="connsiteY21" fmla="*/ 344007 h 1768684"/>
              <a:gd name="connsiteX22" fmla="*/ 810897 w 1253809"/>
              <a:gd name="connsiteY22" fmla="*/ 348770 h 1768684"/>
              <a:gd name="connsiteX23" fmla="*/ 853759 w 1253809"/>
              <a:gd name="connsiteY23" fmla="*/ 363057 h 1768684"/>
              <a:gd name="connsiteX24" fmla="*/ 896622 w 1253809"/>
              <a:gd name="connsiteY24" fmla="*/ 377345 h 1768684"/>
              <a:gd name="connsiteX25" fmla="*/ 925197 w 1253809"/>
              <a:gd name="connsiteY25" fmla="*/ 386870 h 1768684"/>
              <a:gd name="connsiteX26" fmla="*/ 939484 w 1253809"/>
              <a:gd name="connsiteY26" fmla="*/ 391632 h 1768684"/>
              <a:gd name="connsiteX27" fmla="*/ 972822 w 1253809"/>
              <a:gd name="connsiteY27" fmla="*/ 410682 h 1768684"/>
              <a:gd name="connsiteX28" fmla="*/ 987109 w 1253809"/>
              <a:gd name="connsiteY28" fmla="*/ 415445 h 1768684"/>
              <a:gd name="connsiteX29" fmla="*/ 1006159 w 1253809"/>
              <a:gd name="connsiteY29" fmla="*/ 424970 h 1768684"/>
              <a:gd name="connsiteX30" fmla="*/ 1034734 w 1253809"/>
              <a:gd name="connsiteY30" fmla="*/ 434495 h 1768684"/>
              <a:gd name="connsiteX31" fmla="*/ 1049022 w 1253809"/>
              <a:gd name="connsiteY31" fmla="*/ 439257 h 1768684"/>
              <a:gd name="connsiteX32" fmla="*/ 1063309 w 1253809"/>
              <a:gd name="connsiteY32" fmla="*/ 448782 h 1768684"/>
              <a:gd name="connsiteX33" fmla="*/ 1077597 w 1253809"/>
              <a:gd name="connsiteY33" fmla="*/ 453545 h 1768684"/>
              <a:gd name="connsiteX34" fmla="*/ 1087122 w 1253809"/>
              <a:gd name="connsiteY34" fmla="*/ 467832 h 1768684"/>
              <a:gd name="connsiteX35" fmla="*/ 1077597 w 1253809"/>
              <a:gd name="connsiteY35" fmla="*/ 563082 h 1768684"/>
              <a:gd name="connsiteX36" fmla="*/ 1063309 w 1253809"/>
              <a:gd name="connsiteY36" fmla="*/ 624995 h 1768684"/>
              <a:gd name="connsiteX37" fmla="*/ 1044259 w 1253809"/>
              <a:gd name="connsiteY37" fmla="*/ 653570 h 1768684"/>
              <a:gd name="connsiteX38" fmla="*/ 1029972 w 1253809"/>
              <a:gd name="connsiteY38" fmla="*/ 663095 h 1768684"/>
              <a:gd name="connsiteX39" fmla="*/ 1020447 w 1253809"/>
              <a:gd name="connsiteY39" fmla="*/ 677382 h 1768684"/>
              <a:gd name="connsiteX40" fmla="*/ 1010922 w 1253809"/>
              <a:gd name="connsiteY40" fmla="*/ 705957 h 1768684"/>
              <a:gd name="connsiteX41" fmla="*/ 1006159 w 1253809"/>
              <a:gd name="connsiteY41" fmla="*/ 720245 h 1768684"/>
              <a:gd name="connsiteX42" fmla="*/ 996634 w 1253809"/>
              <a:gd name="connsiteY42" fmla="*/ 734532 h 1768684"/>
              <a:gd name="connsiteX43" fmla="*/ 982347 w 1253809"/>
              <a:gd name="connsiteY43" fmla="*/ 796445 h 1768684"/>
              <a:gd name="connsiteX44" fmla="*/ 977584 w 1253809"/>
              <a:gd name="connsiteY44" fmla="*/ 815495 h 1768684"/>
              <a:gd name="connsiteX45" fmla="*/ 958534 w 1253809"/>
              <a:gd name="connsiteY45" fmla="*/ 848832 h 1768684"/>
              <a:gd name="connsiteX46" fmla="*/ 944247 w 1253809"/>
              <a:gd name="connsiteY46" fmla="*/ 863120 h 1768684"/>
              <a:gd name="connsiteX47" fmla="*/ 925197 w 1253809"/>
              <a:gd name="connsiteY47" fmla="*/ 891695 h 1768684"/>
              <a:gd name="connsiteX48" fmla="*/ 910909 w 1253809"/>
              <a:gd name="connsiteY48" fmla="*/ 896457 h 1768684"/>
              <a:gd name="connsiteX49" fmla="*/ 887097 w 1253809"/>
              <a:gd name="connsiteY49" fmla="*/ 920270 h 1768684"/>
              <a:gd name="connsiteX50" fmla="*/ 858522 w 1253809"/>
              <a:gd name="connsiteY50" fmla="*/ 944082 h 1768684"/>
              <a:gd name="connsiteX51" fmla="*/ 825184 w 1253809"/>
              <a:gd name="connsiteY51" fmla="*/ 982182 h 1768684"/>
              <a:gd name="connsiteX52" fmla="*/ 820422 w 1253809"/>
              <a:gd name="connsiteY52" fmla="*/ 996470 h 1768684"/>
              <a:gd name="connsiteX53" fmla="*/ 787084 w 1253809"/>
              <a:gd name="connsiteY53" fmla="*/ 1039332 h 1768684"/>
              <a:gd name="connsiteX54" fmla="*/ 763272 w 1253809"/>
              <a:gd name="connsiteY54" fmla="*/ 1086957 h 1768684"/>
              <a:gd name="connsiteX55" fmla="*/ 748984 w 1253809"/>
              <a:gd name="connsiteY55" fmla="*/ 1096482 h 1768684"/>
              <a:gd name="connsiteX56" fmla="*/ 725172 w 1253809"/>
              <a:gd name="connsiteY56" fmla="*/ 1125057 h 1768684"/>
              <a:gd name="connsiteX57" fmla="*/ 701359 w 1253809"/>
              <a:gd name="connsiteY57" fmla="*/ 1153632 h 1768684"/>
              <a:gd name="connsiteX58" fmla="*/ 687072 w 1253809"/>
              <a:gd name="connsiteY58" fmla="*/ 1163157 h 1768684"/>
              <a:gd name="connsiteX59" fmla="*/ 672784 w 1253809"/>
              <a:gd name="connsiteY59" fmla="*/ 1182207 h 1768684"/>
              <a:gd name="connsiteX60" fmla="*/ 658497 w 1253809"/>
              <a:gd name="connsiteY60" fmla="*/ 1186970 h 1768684"/>
              <a:gd name="connsiteX61" fmla="*/ 644209 w 1253809"/>
              <a:gd name="connsiteY61" fmla="*/ 1196495 h 1768684"/>
              <a:gd name="connsiteX62" fmla="*/ 639447 w 1253809"/>
              <a:gd name="connsiteY62" fmla="*/ 1210782 h 1768684"/>
              <a:gd name="connsiteX63" fmla="*/ 601347 w 1253809"/>
              <a:gd name="connsiteY63" fmla="*/ 1229832 h 1768684"/>
              <a:gd name="connsiteX64" fmla="*/ 591822 w 1253809"/>
              <a:gd name="connsiteY64" fmla="*/ 1244120 h 1768684"/>
              <a:gd name="connsiteX65" fmla="*/ 572772 w 1253809"/>
              <a:gd name="connsiteY65" fmla="*/ 1253645 h 1768684"/>
              <a:gd name="connsiteX66" fmla="*/ 558484 w 1253809"/>
              <a:gd name="connsiteY66" fmla="*/ 1263170 h 1768684"/>
              <a:gd name="connsiteX67" fmla="*/ 515622 w 1253809"/>
              <a:gd name="connsiteY67" fmla="*/ 1301270 h 1768684"/>
              <a:gd name="connsiteX68" fmla="*/ 501334 w 1253809"/>
              <a:gd name="connsiteY68" fmla="*/ 1306032 h 1768684"/>
              <a:gd name="connsiteX69" fmla="*/ 487047 w 1253809"/>
              <a:gd name="connsiteY69" fmla="*/ 1315557 h 1768684"/>
              <a:gd name="connsiteX70" fmla="*/ 472759 w 1253809"/>
              <a:gd name="connsiteY70" fmla="*/ 1320320 h 1768684"/>
              <a:gd name="connsiteX71" fmla="*/ 463234 w 1253809"/>
              <a:gd name="connsiteY71" fmla="*/ 1334607 h 1768684"/>
              <a:gd name="connsiteX72" fmla="*/ 444184 w 1253809"/>
              <a:gd name="connsiteY72" fmla="*/ 1348895 h 1768684"/>
              <a:gd name="connsiteX73" fmla="*/ 429897 w 1253809"/>
              <a:gd name="connsiteY73" fmla="*/ 1358420 h 1768684"/>
              <a:gd name="connsiteX74" fmla="*/ 415609 w 1253809"/>
              <a:gd name="connsiteY74" fmla="*/ 1377470 h 1768684"/>
              <a:gd name="connsiteX75" fmla="*/ 396559 w 1253809"/>
              <a:gd name="connsiteY75" fmla="*/ 1406045 h 1768684"/>
              <a:gd name="connsiteX76" fmla="*/ 372747 w 1253809"/>
              <a:gd name="connsiteY76" fmla="*/ 1453670 h 1768684"/>
              <a:gd name="connsiteX77" fmla="*/ 348934 w 1253809"/>
              <a:gd name="connsiteY77" fmla="*/ 1496532 h 1768684"/>
              <a:gd name="connsiteX78" fmla="*/ 339409 w 1253809"/>
              <a:gd name="connsiteY78" fmla="*/ 1515582 h 1768684"/>
              <a:gd name="connsiteX79" fmla="*/ 325122 w 1253809"/>
              <a:gd name="connsiteY79" fmla="*/ 1525107 h 1768684"/>
              <a:gd name="connsiteX80" fmla="*/ 315597 w 1253809"/>
              <a:gd name="connsiteY80" fmla="*/ 1539395 h 1768684"/>
              <a:gd name="connsiteX81" fmla="*/ 310834 w 1253809"/>
              <a:gd name="connsiteY81" fmla="*/ 1553682 h 1768684"/>
              <a:gd name="connsiteX82" fmla="*/ 296547 w 1253809"/>
              <a:gd name="connsiteY82" fmla="*/ 1567970 h 1768684"/>
              <a:gd name="connsiteX83" fmla="*/ 291784 w 1253809"/>
              <a:gd name="connsiteY83" fmla="*/ 1582257 h 1768684"/>
              <a:gd name="connsiteX84" fmla="*/ 263209 w 1253809"/>
              <a:gd name="connsiteY84" fmla="*/ 1615595 h 1768684"/>
              <a:gd name="connsiteX85" fmla="*/ 253684 w 1253809"/>
              <a:gd name="connsiteY85" fmla="*/ 1629882 h 1768684"/>
              <a:gd name="connsiteX86" fmla="*/ 248922 w 1253809"/>
              <a:gd name="connsiteY86" fmla="*/ 1644170 h 1768684"/>
              <a:gd name="connsiteX87" fmla="*/ 239397 w 1253809"/>
              <a:gd name="connsiteY87" fmla="*/ 1682270 h 1768684"/>
              <a:gd name="connsiteX88" fmla="*/ 253684 w 1253809"/>
              <a:gd name="connsiteY88" fmla="*/ 1734657 h 1768684"/>
              <a:gd name="connsiteX89" fmla="*/ 282259 w 1253809"/>
              <a:gd name="connsiteY89" fmla="*/ 1744182 h 1768684"/>
              <a:gd name="connsiteX90" fmla="*/ 296547 w 1253809"/>
              <a:gd name="connsiteY90" fmla="*/ 1758470 h 1768684"/>
              <a:gd name="connsiteX91" fmla="*/ 325122 w 1253809"/>
              <a:gd name="connsiteY91" fmla="*/ 1767995 h 1768684"/>
              <a:gd name="connsiteX92" fmla="*/ 372747 w 1253809"/>
              <a:gd name="connsiteY92" fmla="*/ 1763232 h 1768684"/>
              <a:gd name="connsiteX93" fmla="*/ 377509 w 1253809"/>
              <a:gd name="connsiteY93" fmla="*/ 1748945 h 1768684"/>
              <a:gd name="connsiteX94" fmla="*/ 410847 w 1253809"/>
              <a:gd name="connsiteY94" fmla="*/ 1710845 h 1768684"/>
              <a:gd name="connsiteX95" fmla="*/ 425134 w 1253809"/>
              <a:gd name="connsiteY95" fmla="*/ 1706082 h 1768684"/>
              <a:gd name="connsiteX96" fmla="*/ 434659 w 1253809"/>
              <a:gd name="connsiteY96" fmla="*/ 1691795 h 1768684"/>
              <a:gd name="connsiteX97" fmla="*/ 448947 w 1253809"/>
              <a:gd name="connsiteY97" fmla="*/ 1682270 h 1768684"/>
              <a:gd name="connsiteX98" fmla="*/ 482284 w 1253809"/>
              <a:gd name="connsiteY98" fmla="*/ 1648932 h 1768684"/>
              <a:gd name="connsiteX99" fmla="*/ 515622 w 1253809"/>
              <a:gd name="connsiteY99" fmla="*/ 1606070 h 1768684"/>
              <a:gd name="connsiteX100" fmla="*/ 525147 w 1253809"/>
              <a:gd name="connsiteY100" fmla="*/ 1577495 h 1768684"/>
              <a:gd name="connsiteX101" fmla="*/ 529909 w 1253809"/>
              <a:gd name="connsiteY101" fmla="*/ 1563207 h 1768684"/>
              <a:gd name="connsiteX102" fmla="*/ 539434 w 1253809"/>
              <a:gd name="connsiteY102" fmla="*/ 1548920 h 1768684"/>
              <a:gd name="connsiteX103" fmla="*/ 553722 w 1253809"/>
              <a:gd name="connsiteY103" fmla="*/ 1520345 h 1768684"/>
              <a:gd name="connsiteX104" fmla="*/ 568009 w 1253809"/>
              <a:gd name="connsiteY104" fmla="*/ 1510820 h 1768684"/>
              <a:gd name="connsiteX105" fmla="*/ 591822 w 1253809"/>
              <a:gd name="connsiteY105" fmla="*/ 1487007 h 1768684"/>
              <a:gd name="connsiteX106" fmla="*/ 601347 w 1253809"/>
              <a:gd name="connsiteY106" fmla="*/ 1472720 h 1768684"/>
              <a:gd name="connsiteX107" fmla="*/ 648972 w 1253809"/>
              <a:gd name="connsiteY107" fmla="*/ 1444145 h 1768684"/>
              <a:gd name="connsiteX108" fmla="*/ 668022 w 1253809"/>
              <a:gd name="connsiteY108" fmla="*/ 1429857 h 1768684"/>
              <a:gd name="connsiteX109" fmla="*/ 677547 w 1253809"/>
              <a:gd name="connsiteY109" fmla="*/ 1415570 h 1768684"/>
              <a:gd name="connsiteX110" fmla="*/ 691834 w 1253809"/>
              <a:gd name="connsiteY110" fmla="*/ 1410807 h 1768684"/>
              <a:gd name="connsiteX111" fmla="*/ 706122 w 1253809"/>
              <a:gd name="connsiteY111" fmla="*/ 1396520 h 1768684"/>
              <a:gd name="connsiteX112" fmla="*/ 725172 w 1253809"/>
              <a:gd name="connsiteY112" fmla="*/ 1367945 h 1768684"/>
              <a:gd name="connsiteX113" fmla="*/ 739459 w 1253809"/>
              <a:gd name="connsiteY113" fmla="*/ 1334607 h 1768684"/>
              <a:gd name="connsiteX114" fmla="*/ 753747 w 1253809"/>
              <a:gd name="connsiteY114" fmla="*/ 1315557 h 1768684"/>
              <a:gd name="connsiteX115" fmla="*/ 772797 w 1253809"/>
              <a:gd name="connsiteY115" fmla="*/ 1291745 h 1768684"/>
              <a:gd name="connsiteX116" fmla="*/ 777559 w 1253809"/>
              <a:gd name="connsiteY116" fmla="*/ 1277457 h 1768684"/>
              <a:gd name="connsiteX117" fmla="*/ 787084 w 1253809"/>
              <a:gd name="connsiteY117" fmla="*/ 1263170 h 1768684"/>
              <a:gd name="connsiteX118" fmla="*/ 791847 w 1253809"/>
              <a:gd name="connsiteY118" fmla="*/ 1248882 h 1768684"/>
              <a:gd name="connsiteX119" fmla="*/ 806134 w 1253809"/>
              <a:gd name="connsiteY119" fmla="*/ 1239357 h 1768684"/>
              <a:gd name="connsiteX120" fmla="*/ 820422 w 1253809"/>
              <a:gd name="connsiteY120" fmla="*/ 1225070 h 1768684"/>
              <a:gd name="connsiteX121" fmla="*/ 829947 w 1253809"/>
              <a:gd name="connsiteY121" fmla="*/ 1206020 h 1768684"/>
              <a:gd name="connsiteX122" fmla="*/ 844234 w 1253809"/>
              <a:gd name="connsiteY122" fmla="*/ 1196495 h 1768684"/>
              <a:gd name="connsiteX123" fmla="*/ 868047 w 1253809"/>
              <a:gd name="connsiteY123" fmla="*/ 1172682 h 1768684"/>
              <a:gd name="connsiteX124" fmla="*/ 896622 w 1253809"/>
              <a:gd name="connsiteY124" fmla="*/ 1144107 h 1768684"/>
              <a:gd name="connsiteX125" fmla="*/ 910909 w 1253809"/>
              <a:gd name="connsiteY125" fmla="*/ 1125057 h 1768684"/>
              <a:gd name="connsiteX126" fmla="*/ 925197 w 1253809"/>
              <a:gd name="connsiteY126" fmla="*/ 1110770 h 1768684"/>
              <a:gd name="connsiteX127" fmla="*/ 934722 w 1253809"/>
              <a:gd name="connsiteY127" fmla="*/ 1096482 h 1768684"/>
              <a:gd name="connsiteX128" fmla="*/ 949009 w 1253809"/>
              <a:gd name="connsiteY128" fmla="*/ 1082195 h 1768684"/>
              <a:gd name="connsiteX129" fmla="*/ 958534 w 1253809"/>
              <a:gd name="connsiteY129" fmla="*/ 1063145 h 1768684"/>
              <a:gd name="connsiteX130" fmla="*/ 982347 w 1253809"/>
              <a:gd name="connsiteY130" fmla="*/ 1034570 h 1768684"/>
              <a:gd name="connsiteX131" fmla="*/ 987109 w 1253809"/>
              <a:gd name="connsiteY131" fmla="*/ 1020282 h 1768684"/>
              <a:gd name="connsiteX132" fmla="*/ 996634 w 1253809"/>
              <a:gd name="connsiteY132" fmla="*/ 1005995 h 1768684"/>
              <a:gd name="connsiteX133" fmla="*/ 1010922 w 1253809"/>
              <a:gd name="connsiteY133" fmla="*/ 972657 h 1768684"/>
              <a:gd name="connsiteX134" fmla="*/ 1025209 w 1253809"/>
              <a:gd name="connsiteY134" fmla="*/ 944082 h 1768684"/>
              <a:gd name="connsiteX135" fmla="*/ 1039497 w 1253809"/>
              <a:gd name="connsiteY135" fmla="*/ 934557 h 1768684"/>
              <a:gd name="connsiteX136" fmla="*/ 1058547 w 1253809"/>
              <a:gd name="connsiteY136" fmla="*/ 896457 h 1768684"/>
              <a:gd name="connsiteX137" fmla="*/ 1068072 w 1253809"/>
              <a:gd name="connsiteY137" fmla="*/ 877407 h 1768684"/>
              <a:gd name="connsiteX138" fmla="*/ 1072834 w 1253809"/>
              <a:gd name="connsiteY138" fmla="*/ 863120 h 1768684"/>
              <a:gd name="connsiteX139" fmla="*/ 1082359 w 1253809"/>
              <a:gd name="connsiteY139" fmla="*/ 844070 h 1768684"/>
              <a:gd name="connsiteX140" fmla="*/ 1087122 w 1253809"/>
              <a:gd name="connsiteY140" fmla="*/ 829782 h 1768684"/>
              <a:gd name="connsiteX141" fmla="*/ 1101409 w 1253809"/>
              <a:gd name="connsiteY141" fmla="*/ 805970 h 1768684"/>
              <a:gd name="connsiteX142" fmla="*/ 1110934 w 1253809"/>
              <a:gd name="connsiteY142" fmla="*/ 772632 h 1768684"/>
              <a:gd name="connsiteX143" fmla="*/ 1120459 w 1253809"/>
              <a:gd name="connsiteY143" fmla="*/ 753582 h 1768684"/>
              <a:gd name="connsiteX144" fmla="*/ 1139509 w 1253809"/>
              <a:gd name="connsiteY144" fmla="*/ 734532 h 1768684"/>
              <a:gd name="connsiteX145" fmla="*/ 1144272 w 1253809"/>
              <a:gd name="connsiteY145" fmla="*/ 710720 h 1768684"/>
              <a:gd name="connsiteX146" fmla="*/ 1172847 w 1253809"/>
              <a:gd name="connsiteY146" fmla="*/ 682145 h 1768684"/>
              <a:gd name="connsiteX147" fmla="*/ 1177609 w 1253809"/>
              <a:gd name="connsiteY147" fmla="*/ 667857 h 1768684"/>
              <a:gd name="connsiteX148" fmla="*/ 1187134 w 1253809"/>
              <a:gd name="connsiteY148" fmla="*/ 648807 h 1768684"/>
              <a:gd name="connsiteX149" fmla="*/ 1196659 w 1253809"/>
              <a:gd name="connsiteY149" fmla="*/ 610707 h 1768684"/>
              <a:gd name="connsiteX150" fmla="*/ 1210947 w 1253809"/>
              <a:gd name="connsiteY150" fmla="*/ 567845 h 1768684"/>
              <a:gd name="connsiteX151" fmla="*/ 1215709 w 1253809"/>
              <a:gd name="connsiteY151" fmla="*/ 553557 h 1768684"/>
              <a:gd name="connsiteX152" fmla="*/ 1220472 w 1253809"/>
              <a:gd name="connsiteY152" fmla="*/ 510695 h 1768684"/>
              <a:gd name="connsiteX153" fmla="*/ 1229997 w 1253809"/>
              <a:gd name="connsiteY153" fmla="*/ 496407 h 1768684"/>
              <a:gd name="connsiteX154" fmla="*/ 1234759 w 1253809"/>
              <a:gd name="connsiteY154" fmla="*/ 482120 h 1768684"/>
              <a:gd name="connsiteX155" fmla="*/ 1239522 w 1253809"/>
              <a:gd name="connsiteY155" fmla="*/ 458307 h 1768684"/>
              <a:gd name="connsiteX156" fmla="*/ 1244284 w 1253809"/>
              <a:gd name="connsiteY156" fmla="*/ 444020 h 1768684"/>
              <a:gd name="connsiteX157" fmla="*/ 1253809 w 1253809"/>
              <a:gd name="connsiteY157" fmla="*/ 391632 h 1768684"/>
              <a:gd name="connsiteX158" fmla="*/ 1249047 w 1253809"/>
              <a:gd name="connsiteY158" fmla="*/ 344007 h 1768684"/>
              <a:gd name="connsiteX159" fmla="*/ 1234759 w 1253809"/>
              <a:gd name="connsiteY159" fmla="*/ 310670 h 1768684"/>
              <a:gd name="connsiteX160" fmla="*/ 1220472 w 1253809"/>
              <a:gd name="connsiteY160" fmla="*/ 301145 h 1768684"/>
              <a:gd name="connsiteX161" fmla="*/ 1187134 w 1253809"/>
              <a:gd name="connsiteY161" fmla="*/ 267807 h 1768684"/>
              <a:gd name="connsiteX162" fmla="*/ 1172847 w 1253809"/>
              <a:gd name="connsiteY162" fmla="*/ 258282 h 1768684"/>
              <a:gd name="connsiteX163" fmla="*/ 1163322 w 1253809"/>
              <a:gd name="connsiteY163" fmla="*/ 243995 h 1768684"/>
              <a:gd name="connsiteX164" fmla="*/ 1134747 w 1253809"/>
              <a:gd name="connsiteY164" fmla="*/ 229707 h 1768684"/>
              <a:gd name="connsiteX165" fmla="*/ 1096647 w 1253809"/>
              <a:gd name="connsiteY165" fmla="*/ 205895 h 1768684"/>
              <a:gd name="connsiteX166" fmla="*/ 1077597 w 1253809"/>
              <a:gd name="connsiteY166" fmla="*/ 201132 h 1768684"/>
              <a:gd name="connsiteX167" fmla="*/ 1044259 w 1253809"/>
              <a:gd name="connsiteY167" fmla="*/ 191607 h 1768684"/>
              <a:gd name="connsiteX168" fmla="*/ 1029972 w 1253809"/>
              <a:gd name="connsiteY168" fmla="*/ 182082 h 1768684"/>
              <a:gd name="connsiteX169" fmla="*/ 996634 w 1253809"/>
              <a:gd name="connsiteY169" fmla="*/ 177320 h 1768684"/>
              <a:gd name="connsiteX170" fmla="*/ 977584 w 1253809"/>
              <a:gd name="connsiteY170" fmla="*/ 172557 h 1768684"/>
              <a:gd name="connsiteX171" fmla="*/ 963297 w 1253809"/>
              <a:gd name="connsiteY171" fmla="*/ 167795 h 1768684"/>
              <a:gd name="connsiteX172" fmla="*/ 929959 w 1253809"/>
              <a:gd name="connsiteY172" fmla="*/ 158270 h 1768684"/>
              <a:gd name="connsiteX173" fmla="*/ 896622 w 1253809"/>
              <a:gd name="connsiteY173" fmla="*/ 143982 h 1768684"/>
              <a:gd name="connsiteX174" fmla="*/ 872809 w 1253809"/>
              <a:gd name="connsiteY174" fmla="*/ 139220 h 1768684"/>
              <a:gd name="connsiteX175" fmla="*/ 858522 w 1253809"/>
              <a:gd name="connsiteY175" fmla="*/ 134457 h 1768684"/>
              <a:gd name="connsiteX176" fmla="*/ 825184 w 1253809"/>
              <a:gd name="connsiteY176" fmla="*/ 129695 h 1768684"/>
              <a:gd name="connsiteX177" fmla="*/ 810897 w 1253809"/>
              <a:gd name="connsiteY177" fmla="*/ 120170 h 1768684"/>
              <a:gd name="connsiteX178" fmla="*/ 777559 w 1253809"/>
              <a:gd name="connsiteY178" fmla="*/ 110645 h 1768684"/>
              <a:gd name="connsiteX179" fmla="*/ 739459 w 1253809"/>
              <a:gd name="connsiteY179" fmla="*/ 96357 h 1768684"/>
              <a:gd name="connsiteX180" fmla="*/ 720409 w 1253809"/>
              <a:gd name="connsiteY180" fmla="*/ 86832 h 1768684"/>
              <a:gd name="connsiteX181" fmla="*/ 701359 w 1253809"/>
              <a:gd name="connsiteY181" fmla="*/ 82070 h 1768684"/>
              <a:gd name="connsiteX182" fmla="*/ 687072 w 1253809"/>
              <a:gd name="connsiteY182" fmla="*/ 77307 h 1768684"/>
              <a:gd name="connsiteX183" fmla="*/ 668022 w 1253809"/>
              <a:gd name="connsiteY183" fmla="*/ 72545 h 1768684"/>
              <a:gd name="connsiteX184" fmla="*/ 620397 w 1253809"/>
              <a:gd name="connsiteY184" fmla="*/ 58257 h 1768684"/>
              <a:gd name="connsiteX185" fmla="*/ 601347 w 1253809"/>
              <a:gd name="connsiteY185" fmla="*/ 48732 h 1768684"/>
              <a:gd name="connsiteX186" fmla="*/ 525147 w 1253809"/>
              <a:gd name="connsiteY186" fmla="*/ 43970 h 1768684"/>
              <a:gd name="connsiteX187" fmla="*/ 491809 w 1253809"/>
              <a:gd name="connsiteY187" fmla="*/ 39207 h 1768684"/>
              <a:gd name="connsiteX188" fmla="*/ 401322 w 1253809"/>
              <a:gd name="connsiteY188" fmla="*/ 29682 h 1768684"/>
              <a:gd name="connsiteX189" fmla="*/ 382272 w 1253809"/>
              <a:gd name="connsiteY189" fmla="*/ 20157 h 1768684"/>
              <a:gd name="connsiteX190" fmla="*/ 287022 w 1253809"/>
              <a:gd name="connsiteY190" fmla="*/ 15395 h 1768684"/>
              <a:gd name="connsiteX191" fmla="*/ 101284 w 1253809"/>
              <a:gd name="connsiteY191" fmla="*/ 10632 h 1768684"/>
              <a:gd name="connsiteX192" fmla="*/ 72709 w 1253809"/>
              <a:gd name="connsiteY192" fmla="*/ 20157 h 1768684"/>
              <a:gd name="connsiteX193" fmla="*/ 67947 w 1253809"/>
              <a:gd name="connsiteY193" fmla="*/ 34445 h 1768684"/>
              <a:gd name="connsiteX194" fmla="*/ 58422 w 1253809"/>
              <a:gd name="connsiteY194" fmla="*/ 48732 h 1768684"/>
              <a:gd name="connsiteX195" fmla="*/ 63184 w 1253809"/>
              <a:gd name="connsiteY195" fmla="*/ 101120 h 1768684"/>
              <a:gd name="connsiteX196" fmla="*/ 129859 w 1253809"/>
              <a:gd name="connsiteY196" fmla="*/ 86832 h 1768684"/>
              <a:gd name="connsiteX0" fmla="*/ 63184 w 1253809"/>
              <a:gd name="connsiteY0" fmla="*/ 101120 h 1768684"/>
              <a:gd name="connsiteX1" fmla="*/ 58422 w 1253809"/>
              <a:gd name="connsiteY1" fmla="*/ 72545 h 1768684"/>
              <a:gd name="connsiteX2" fmla="*/ 10797 w 1253809"/>
              <a:gd name="connsiteY2" fmla="*/ 77307 h 1768684"/>
              <a:gd name="connsiteX3" fmla="*/ 1272 w 1253809"/>
              <a:gd name="connsiteY3" fmla="*/ 91595 h 1768684"/>
              <a:gd name="connsiteX4" fmla="*/ 6034 w 1253809"/>
              <a:gd name="connsiteY4" fmla="*/ 148745 h 1768684"/>
              <a:gd name="connsiteX5" fmla="*/ 25084 w 1253809"/>
              <a:gd name="connsiteY5" fmla="*/ 182082 h 1768684"/>
              <a:gd name="connsiteX6" fmla="*/ 58422 w 1253809"/>
              <a:gd name="connsiteY6" fmla="*/ 215420 h 1768684"/>
              <a:gd name="connsiteX7" fmla="*/ 77472 w 1253809"/>
              <a:gd name="connsiteY7" fmla="*/ 229707 h 1768684"/>
              <a:gd name="connsiteX8" fmla="*/ 129859 w 1253809"/>
              <a:gd name="connsiteY8" fmla="*/ 239232 h 1768684"/>
              <a:gd name="connsiteX9" fmla="*/ 396559 w 1253809"/>
              <a:gd name="connsiteY9" fmla="*/ 253520 h 1768684"/>
              <a:gd name="connsiteX10" fmla="*/ 410847 w 1253809"/>
              <a:gd name="connsiteY10" fmla="*/ 263045 h 1768684"/>
              <a:gd name="connsiteX11" fmla="*/ 472759 w 1253809"/>
              <a:gd name="connsiteY11" fmla="*/ 267807 h 1768684"/>
              <a:gd name="connsiteX12" fmla="*/ 487047 w 1253809"/>
              <a:gd name="connsiteY12" fmla="*/ 272570 h 1768684"/>
              <a:gd name="connsiteX13" fmla="*/ 506097 w 1253809"/>
              <a:gd name="connsiteY13" fmla="*/ 277332 h 1768684"/>
              <a:gd name="connsiteX14" fmla="*/ 525147 w 1253809"/>
              <a:gd name="connsiteY14" fmla="*/ 286857 h 1768684"/>
              <a:gd name="connsiteX15" fmla="*/ 553722 w 1253809"/>
              <a:gd name="connsiteY15" fmla="*/ 291620 h 1768684"/>
              <a:gd name="connsiteX16" fmla="*/ 610872 w 1253809"/>
              <a:gd name="connsiteY16" fmla="*/ 301145 h 1768684"/>
              <a:gd name="connsiteX17" fmla="*/ 625159 w 1253809"/>
              <a:gd name="connsiteY17" fmla="*/ 305907 h 1768684"/>
              <a:gd name="connsiteX18" fmla="*/ 658497 w 1253809"/>
              <a:gd name="connsiteY18" fmla="*/ 320195 h 1768684"/>
              <a:gd name="connsiteX19" fmla="*/ 701359 w 1253809"/>
              <a:gd name="connsiteY19" fmla="*/ 324957 h 1768684"/>
              <a:gd name="connsiteX20" fmla="*/ 715647 w 1253809"/>
              <a:gd name="connsiteY20" fmla="*/ 329720 h 1768684"/>
              <a:gd name="connsiteX21" fmla="*/ 744222 w 1253809"/>
              <a:gd name="connsiteY21" fmla="*/ 344007 h 1768684"/>
              <a:gd name="connsiteX22" fmla="*/ 810897 w 1253809"/>
              <a:gd name="connsiteY22" fmla="*/ 348770 h 1768684"/>
              <a:gd name="connsiteX23" fmla="*/ 853759 w 1253809"/>
              <a:gd name="connsiteY23" fmla="*/ 363057 h 1768684"/>
              <a:gd name="connsiteX24" fmla="*/ 896622 w 1253809"/>
              <a:gd name="connsiteY24" fmla="*/ 377345 h 1768684"/>
              <a:gd name="connsiteX25" fmla="*/ 925197 w 1253809"/>
              <a:gd name="connsiteY25" fmla="*/ 386870 h 1768684"/>
              <a:gd name="connsiteX26" fmla="*/ 939484 w 1253809"/>
              <a:gd name="connsiteY26" fmla="*/ 391632 h 1768684"/>
              <a:gd name="connsiteX27" fmla="*/ 972822 w 1253809"/>
              <a:gd name="connsiteY27" fmla="*/ 410682 h 1768684"/>
              <a:gd name="connsiteX28" fmla="*/ 987109 w 1253809"/>
              <a:gd name="connsiteY28" fmla="*/ 415445 h 1768684"/>
              <a:gd name="connsiteX29" fmla="*/ 1006159 w 1253809"/>
              <a:gd name="connsiteY29" fmla="*/ 424970 h 1768684"/>
              <a:gd name="connsiteX30" fmla="*/ 1034734 w 1253809"/>
              <a:gd name="connsiteY30" fmla="*/ 434495 h 1768684"/>
              <a:gd name="connsiteX31" fmla="*/ 1049022 w 1253809"/>
              <a:gd name="connsiteY31" fmla="*/ 439257 h 1768684"/>
              <a:gd name="connsiteX32" fmla="*/ 1063309 w 1253809"/>
              <a:gd name="connsiteY32" fmla="*/ 448782 h 1768684"/>
              <a:gd name="connsiteX33" fmla="*/ 1077597 w 1253809"/>
              <a:gd name="connsiteY33" fmla="*/ 453545 h 1768684"/>
              <a:gd name="connsiteX34" fmla="*/ 1087122 w 1253809"/>
              <a:gd name="connsiteY34" fmla="*/ 467832 h 1768684"/>
              <a:gd name="connsiteX35" fmla="*/ 1077597 w 1253809"/>
              <a:gd name="connsiteY35" fmla="*/ 563082 h 1768684"/>
              <a:gd name="connsiteX36" fmla="*/ 1063309 w 1253809"/>
              <a:gd name="connsiteY36" fmla="*/ 624995 h 1768684"/>
              <a:gd name="connsiteX37" fmla="*/ 1044259 w 1253809"/>
              <a:gd name="connsiteY37" fmla="*/ 653570 h 1768684"/>
              <a:gd name="connsiteX38" fmla="*/ 1029972 w 1253809"/>
              <a:gd name="connsiteY38" fmla="*/ 663095 h 1768684"/>
              <a:gd name="connsiteX39" fmla="*/ 1020447 w 1253809"/>
              <a:gd name="connsiteY39" fmla="*/ 677382 h 1768684"/>
              <a:gd name="connsiteX40" fmla="*/ 1010922 w 1253809"/>
              <a:gd name="connsiteY40" fmla="*/ 705957 h 1768684"/>
              <a:gd name="connsiteX41" fmla="*/ 1006159 w 1253809"/>
              <a:gd name="connsiteY41" fmla="*/ 720245 h 1768684"/>
              <a:gd name="connsiteX42" fmla="*/ 996634 w 1253809"/>
              <a:gd name="connsiteY42" fmla="*/ 734532 h 1768684"/>
              <a:gd name="connsiteX43" fmla="*/ 982347 w 1253809"/>
              <a:gd name="connsiteY43" fmla="*/ 796445 h 1768684"/>
              <a:gd name="connsiteX44" fmla="*/ 977584 w 1253809"/>
              <a:gd name="connsiteY44" fmla="*/ 815495 h 1768684"/>
              <a:gd name="connsiteX45" fmla="*/ 958534 w 1253809"/>
              <a:gd name="connsiteY45" fmla="*/ 848832 h 1768684"/>
              <a:gd name="connsiteX46" fmla="*/ 944247 w 1253809"/>
              <a:gd name="connsiteY46" fmla="*/ 863120 h 1768684"/>
              <a:gd name="connsiteX47" fmla="*/ 925197 w 1253809"/>
              <a:gd name="connsiteY47" fmla="*/ 891695 h 1768684"/>
              <a:gd name="connsiteX48" fmla="*/ 910909 w 1253809"/>
              <a:gd name="connsiteY48" fmla="*/ 896457 h 1768684"/>
              <a:gd name="connsiteX49" fmla="*/ 887097 w 1253809"/>
              <a:gd name="connsiteY49" fmla="*/ 920270 h 1768684"/>
              <a:gd name="connsiteX50" fmla="*/ 858522 w 1253809"/>
              <a:gd name="connsiteY50" fmla="*/ 944082 h 1768684"/>
              <a:gd name="connsiteX51" fmla="*/ 825184 w 1253809"/>
              <a:gd name="connsiteY51" fmla="*/ 982182 h 1768684"/>
              <a:gd name="connsiteX52" fmla="*/ 820422 w 1253809"/>
              <a:gd name="connsiteY52" fmla="*/ 996470 h 1768684"/>
              <a:gd name="connsiteX53" fmla="*/ 787084 w 1253809"/>
              <a:gd name="connsiteY53" fmla="*/ 1039332 h 1768684"/>
              <a:gd name="connsiteX54" fmla="*/ 763272 w 1253809"/>
              <a:gd name="connsiteY54" fmla="*/ 1086957 h 1768684"/>
              <a:gd name="connsiteX55" fmla="*/ 748984 w 1253809"/>
              <a:gd name="connsiteY55" fmla="*/ 1096482 h 1768684"/>
              <a:gd name="connsiteX56" fmla="*/ 725172 w 1253809"/>
              <a:gd name="connsiteY56" fmla="*/ 1125057 h 1768684"/>
              <a:gd name="connsiteX57" fmla="*/ 701359 w 1253809"/>
              <a:gd name="connsiteY57" fmla="*/ 1153632 h 1768684"/>
              <a:gd name="connsiteX58" fmla="*/ 687072 w 1253809"/>
              <a:gd name="connsiteY58" fmla="*/ 1163157 h 1768684"/>
              <a:gd name="connsiteX59" fmla="*/ 672784 w 1253809"/>
              <a:gd name="connsiteY59" fmla="*/ 1182207 h 1768684"/>
              <a:gd name="connsiteX60" fmla="*/ 658497 w 1253809"/>
              <a:gd name="connsiteY60" fmla="*/ 1186970 h 1768684"/>
              <a:gd name="connsiteX61" fmla="*/ 644209 w 1253809"/>
              <a:gd name="connsiteY61" fmla="*/ 1196495 h 1768684"/>
              <a:gd name="connsiteX62" fmla="*/ 639447 w 1253809"/>
              <a:gd name="connsiteY62" fmla="*/ 1210782 h 1768684"/>
              <a:gd name="connsiteX63" fmla="*/ 601347 w 1253809"/>
              <a:gd name="connsiteY63" fmla="*/ 1229832 h 1768684"/>
              <a:gd name="connsiteX64" fmla="*/ 591822 w 1253809"/>
              <a:gd name="connsiteY64" fmla="*/ 1244120 h 1768684"/>
              <a:gd name="connsiteX65" fmla="*/ 572772 w 1253809"/>
              <a:gd name="connsiteY65" fmla="*/ 1253645 h 1768684"/>
              <a:gd name="connsiteX66" fmla="*/ 558484 w 1253809"/>
              <a:gd name="connsiteY66" fmla="*/ 1263170 h 1768684"/>
              <a:gd name="connsiteX67" fmla="*/ 515622 w 1253809"/>
              <a:gd name="connsiteY67" fmla="*/ 1301270 h 1768684"/>
              <a:gd name="connsiteX68" fmla="*/ 501334 w 1253809"/>
              <a:gd name="connsiteY68" fmla="*/ 1306032 h 1768684"/>
              <a:gd name="connsiteX69" fmla="*/ 487047 w 1253809"/>
              <a:gd name="connsiteY69" fmla="*/ 1315557 h 1768684"/>
              <a:gd name="connsiteX70" fmla="*/ 472759 w 1253809"/>
              <a:gd name="connsiteY70" fmla="*/ 1320320 h 1768684"/>
              <a:gd name="connsiteX71" fmla="*/ 463234 w 1253809"/>
              <a:gd name="connsiteY71" fmla="*/ 1334607 h 1768684"/>
              <a:gd name="connsiteX72" fmla="*/ 444184 w 1253809"/>
              <a:gd name="connsiteY72" fmla="*/ 1348895 h 1768684"/>
              <a:gd name="connsiteX73" fmla="*/ 429897 w 1253809"/>
              <a:gd name="connsiteY73" fmla="*/ 1358420 h 1768684"/>
              <a:gd name="connsiteX74" fmla="*/ 415609 w 1253809"/>
              <a:gd name="connsiteY74" fmla="*/ 1377470 h 1768684"/>
              <a:gd name="connsiteX75" fmla="*/ 396559 w 1253809"/>
              <a:gd name="connsiteY75" fmla="*/ 1406045 h 1768684"/>
              <a:gd name="connsiteX76" fmla="*/ 372747 w 1253809"/>
              <a:gd name="connsiteY76" fmla="*/ 1453670 h 1768684"/>
              <a:gd name="connsiteX77" fmla="*/ 348934 w 1253809"/>
              <a:gd name="connsiteY77" fmla="*/ 1496532 h 1768684"/>
              <a:gd name="connsiteX78" fmla="*/ 339409 w 1253809"/>
              <a:gd name="connsiteY78" fmla="*/ 1515582 h 1768684"/>
              <a:gd name="connsiteX79" fmla="*/ 325122 w 1253809"/>
              <a:gd name="connsiteY79" fmla="*/ 1525107 h 1768684"/>
              <a:gd name="connsiteX80" fmla="*/ 315597 w 1253809"/>
              <a:gd name="connsiteY80" fmla="*/ 1539395 h 1768684"/>
              <a:gd name="connsiteX81" fmla="*/ 310834 w 1253809"/>
              <a:gd name="connsiteY81" fmla="*/ 1553682 h 1768684"/>
              <a:gd name="connsiteX82" fmla="*/ 296547 w 1253809"/>
              <a:gd name="connsiteY82" fmla="*/ 1567970 h 1768684"/>
              <a:gd name="connsiteX83" fmla="*/ 291784 w 1253809"/>
              <a:gd name="connsiteY83" fmla="*/ 1582257 h 1768684"/>
              <a:gd name="connsiteX84" fmla="*/ 263209 w 1253809"/>
              <a:gd name="connsiteY84" fmla="*/ 1615595 h 1768684"/>
              <a:gd name="connsiteX85" fmla="*/ 253684 w 1253809"/>
              <a:gd name="connsiteY85" fmla="*/ 1629882 h 1768684"/>
              <a:gd name="connsiteX86" fmla="*/ 248922 w 1253809"/>
              <a:gd name="connsiteY86" fmla="*/ 1644170 h 1768684"/>
              <a:gd name="connsiteX87" fmla="*/ 239397 w 1253809"/>
              <a:gd name="connsiteY87" fmla="*/ 1682270 h 1768684"/>
              <a:gd name="connsiteX88" fmla="*/ 253684 w 1253809"/>
              <a:gd name="connsiteY88" fmla="*/ 1734657 h 1768684"/>
              <a:gd name="connsiteX89" fmla="*/ 282259 w 1253809"/>
              <a:gd name="connsiteY89" fmla="*/ 1744182 h 1768684"/>
              <a:gd name="connsiteX90" fmla="*/ 296547 w 1253809"/>
              <a:gd name="connsiteY90" fmla="*/ 1758470 h 1768684"/>
              <a:gd name="connsiteX91" fmla="*/ 325122 w 1253809"/>
              <a:gd name="connsiteY91" fmla="*/ 1767995 h 1768684"/>
              <a:gd name="connsiteX92" fmla="*/ 372747 w 1253809"/>
              <a:gd name="connsiteY92" fmla="*/ 1763232 h 1768684"/>
              <a:gd name="connsiteX93" fmla="*/ 377509 w 1253809"/>
              <a:gd name="connsiteY93" fmla="*/ 1748945 h 1768684"/>
              <a:gd name="connsiteX94" fmla="*/ 410847 w 1253809"/>
              <a:gd name="connsiteY94" fmla="*/ 1710845 h 1768684"/>
              <a:gd name="connsiteX95" fmla="*/ 425134 w 1253809"/>
              <a:gd name="connsiteY95" fmla="*/ 1706082 h 1768684"/>
              <a:gd name="connsiteX96" fmla="*/ 434659 w 1253809"/>
              <a:gd name="connsiteY96" fmla="*/ 1691795 h 1768684"/>
              <a:gd name="connsiteX97" fmla="*/ 448947 w 1253809"/>
              <a:gd name="connsiteY97" fmla="*/ 1682270 h 1768684"/>
              <a:gd name="connsiteX98" fmla="*/ 482284 w 1253809"/>
              <a:gd name="connsiteY98" fmla="*/ 1648932 h 1768684"/>
              <a:gd name="connsiteX99" fmla="*/ 515622 w 1253809"/>
              <a:gd name="connsiteY99" fmla="*/ 1606070 h 1768684"/>
              <a:gd name="connsiteX100" fmla="*/ 525147 w 1253809"/>
              <a:gd name="connsiteY100" fmla="*/ 1577495 h 1768684"/>
              <a:gd name="connsiteX101" fmla="*/ 529909 w 1253809"/>
              <a:gd name="connsiteY101" fmla="*/ 1563207 h 1768684"/>
              <a:gd name="connsiteX102" fmla="*/ 539434 w 1253809"/>
              <a:gd name="connsiteY102" fmla="*/ 1548920 h 1768684"/>
              <a:gd name="connsiteX103" fmla="*/ 553722 w 1253809"/>
              <a:gd name="connsiteY103" fmla="*/ 1520345 h 1768684"/>
              <a:gd name="connsiteX104" fmla="*/ 568009 w 1253809"/>
              <a:gd name="connsiteY104" fmla="*/ 1510820 h 1768684"/>
              <a:gd name="connsiteX105" fmla="*/ 591822 w 1253809"/>
              <a:gd name="connsiteY105" fmla="*/ 1487007 h 1768684"/>
              <a:gd name="connsiteX106" fmla="*/ 601347 w 1253809"/>
              <a:gd name="connsiteY106" fmla="*/ 1472720 h 1768684"/>
              <a:gd name="connsiteX107" fmla="*/ 648972 w 1253809"/>
              <a:gd name="connsiteY107" fmla="*/ 1444145 h 1768684"/>
              <a:gd name="connsiteX108" fmla="*/ 668022 w 1253809"/>
              <a:gd name="connsiteY108" fmla="*/ 1429857 h 1768684"/>
              <a:gd name="connsiteX109" fmla="*/ 677547 w 1253809"/>
              <a:gd name="connsiteY109" fmla="*/ 1415570 h 1768684"/>
              <a:gd name="connsiteX110" fmla="*/ 691834 w 1253809"/>
              <a:gd name="connsiteY110" fmla="*/ 1410807 h 1768684"/>
              <a:gd name="connsiteX111" fmla="*/ 706122 w 1253809"/>
              <a:gd name="connsiteY111" fmla="*/ 1396520 h 1768684"/>
              <a:gd name="connsiteX112" fmla="*/ 725172 w 1253809"/>
              <a:gd name="connsiteY112" fmla="*/ 1367945 h 1768684"/>
              <a:gd name="connsiteX113" fmla="*/ 739459 w 1253809"/>
              <a:gd name="connsiteY113" fmla="*/ 1334607 h 1768684"/>
              <a:gd name="connsiteX114" fmla="*/ 753747 w 1253809"/>
              <a:gd name="connsiteY114" fmla="*/ 1315557 h 1768684"/>
              <a:gd name="connsiteX115" fmla="*/ 772797 w 1253809"/>
              <a:gd name="connsiteY115" fmla="*/ 1291745 h 1768684"/>
              <a:gd name="connsiteX116" fmla="*/ 777559 w 1253809"/>
              <a:gd name="connsiteY116" fmla="*/ 1277457 h 1768684"/>
              <a:gd name="connsiteX117" fmla="*/ 787084 w 1253809"/>
              <a:gd name="connsiteY117" fmla="*/ 1263170 h 1768684"/>
              <a:gd name="connsiteX118" fmla="*/ 791847 w 1253809"/>
              <a:gd name="connsiteY118" fmla="*/ 1248882 h 1768684"/>
              <a:gd name="connsiteX119" fmla="*/ 806134 w 1253809"/>
              <a:gd name="connsiteY119" fmla="*/ 1239357 h 1768684"/>
              <a:gd name="connsiteX120" fmla="*/ 820422 w 1253809"/>
              <a:gd name="connsiteY120" fmla="*/ 1225070 h 1768684"/>
              <a:gd name="connsiteX121" fmla="*/ 829947 w 1253809"/>
              <a:gd name="connsiteY121" fmla="*/ 1206020 h 1768684"/>
              <a:gd name="connsiteX122" fmla="*/ 844234 w 1253809"/>
              <a:gd name="connsiteY122" fmla="*/ 1196495 h 1768684"/>
              <a:gd name="connsiteX123" fmla="*/ 868047 w 1253809"/>
              <a:gd name="connsiteY123" fmla="*/ 1172682 h 1768684"/>
              <a:gd name="connsiteX124" fmla="*/ 896622 w 1253809"/>
              <a:gd name="connsiteY124" fmla="*/ 1144107 h 1768684"/>
              <a:gd name="connsiteX125" fmla="*/ 910909 w 1253809"/>
              <a:gd name="connsiteY125" fmla="*/ 1125057 h 1768684"/>
              <a:gd name="connsiteX126" fmla="*/ 925197 w 1253809"/>
              <a:gd name="connsiteY126" fmla="*/ 1110770 h 1768684"/>
              <a:gd name="connsiteX127" fmla="*/ 934722 w 1253809"/>
              <a:gd name="connsiteY127" fmla="*/ 1096482 h 1768684"/>
              <a:gd name="connsiteX128" fmla="*/ 949009 w 1253809"/>
              <a:gd name="connsiteY128" fmla="*/ 1082195 h 1768684"/>
              <a:gd name="connsiteX129" fmla="*/ 958534 w 1253809"/>
              <a:gd name="connsiteY129" fmla="*/ 1063145 h 1768684"/>
              <a:gd name="connsiteX130" fmla="*/ 982347 w 1253809"/>
              <a:gd name="connsiteY130" fmla="*/ 1034570 h 1768684"/>
              <a:gd name="connsiteX131" fmla="*/ 987109 w 1253809"/>
              <a:gd name="connsiteY131" fmla="*/ 1020282 h 1768684"/>
              <a:gd name="connsiteX132" fmla="*/ 996634 w 1253809"/>
              <a:gd name="connsiteY132" fmla="*/ 1005995 h 1768684"/>
              <a:gd name="connsiteX133" fmla="*/ 1010922 w 1253809"/>
              <a:gd name="connsiteY133" fmla="*/ 972657 h 1768684"/>
              <a:gd name="connsiteX134" fmla="*/ 1025209 w 1253809"/>
              <a:gd name="connsiteY134" fmla="*/ 944082 h 1768684"/>
              <a:gd name="connsiteX135" fmla="*/ 1039497 w 1253809"/>
              <a:gd name="connsiteY135" fmla="*/ 934557 h 1768684"/>
              <a:gd name="connsiteX136" fmla="*/ 1058547 w 1253809"/>
              <a:gd name="connsiteY136" fmla="*/ 896457 h 1768684"/>
              <a:gd name="connsiteX137" fmla="*/ 1068072 w 1253809"/>
              <a:gd name="connsiteY137" fmla="*/ 877407 h 1768684"/>
              <a:gd name="connsiteX138" fmla="*/ 1072834 w 1253809"/>
              <a:gd name="connsiteY138" fmla="*/ 863120 h 1768684"/>
              <a:gd name="connsiteX139" fmla="*/ 1082359 w 1253809"/>
              <a:gd name="connsiteY139" fmla="*/ 844070 h 1768684"/>
              <a:gd name="connsiteX140" fmla="*/ 1087122 w 1253809"/>
              <a:gd name="connsiteY140" fmla="*/ 829782 h 1768684"/>
              <a:gd name="connsiteX141" fmla="*/ 1101409 w 1253809"/>
              <a:gd name="connsiteY141" fmla="*/ 805970 h 1768684"/>
              <a:gd name="connsiteX142" fmla="*/ 1110934 w 1253809"/>
              <a:gd name="connsiteY142" fmla="*/ 772632 h 1768684"/>
              <a:gd name="connsiteX143" fmla="*/ 1120459 w 1253809"/>
              <a:gd name="connsiteY143" fmla="*/ 753582 h 1768684"/>
              <a:gd name="connsiteX144" fmla="*/ 1139509 w 1253809"/>
              <a:gd name="connsiteY144" fmla="*/ 734532 h 1768684"/>
              <a:gd name="connsiteX145" fmla="*/ 1144272 w 1253809"/>
              <a:gd name="connsiteY145" fmla="*/ 710720 h 1768684"/>
              <a:gd name="connsiteX146" fmla="*/ 1172847 w 1253809"/>
              <a:gd name="connsiteY146" fmla="*/ 682145 h 1768684"/>
              <a:gd name="connsiteX147" fmla="*/ 1177609 w 1253809"/>
              <a:gd name="connsiteY147" fmla="*/ 667857 h 1768684"/>
              <a:gd name="connsiteX148" fmla="*/ 1187134 w 1253809"/>
              <a:gd name="connsiteY148" fmla="*/ 648807 h 1768684"/>
              <a:gd name="connsiteX149" fmla="*/ 1196659 w 1253809"/>
              <a:gd name="connsiteY149" fmla="*/ 610707 h 1768684"/>
              <a:gd name="connsiteX150" fmla="*/ 1210947 w 1253809"/>
              <a:gd name="connsiteY150" fmla="*/ 567845 h 1768684"/>
              <a:gd name="connsiteX151" fmla="*/ 1215709 w 1253809"/>
              <a:gd name="connsiteY151" fmla="*/ 553557 h 1768684"/>
              <a:gd name="connsiteX152" fmla="*/ 1220472 w 1253809"/>
              <a:gd name="connsiteY152" fmla="*/ 510695 h 1768684"/>
              <a:gd name="connsiteX153" fmla="*/ 1229997 w 1253809"/>
              <a:gd name="connsiteY153" fmla="*/ 496407 h 1768684"/>
              <a:gd name="connsiteX154" fmla="*/ 1234759 w 1253809"/>
              <a:gd name="connsiteY154" fmla="*/ 482120 h 1768684"/>
              <a:gd name="connsiteX155" fmla="*/ 1239522 w 1253809"/>
              <a:gd name="connsiteY155" fmla="*/ 458307 h 1768684"/>
              <a:gd name="connsiteX156" fmla="*/ 1244284 w 1253809"/>
              <a:gd name="connsiteY156" fmla="*/ 444020 h 1768684"/>
              <a:gd name="connsiteX157" fmla="*/ 1253809 w 1253809"/>
              <a:gd name="connsiteY157" fmla="*/ 391632 h 1768684"/>
              <a:gd name="connsiteX158" fmla="*/ 1249047 w 1253809"/>
              <a:gd name="connsiteY158" fmla="*/ 344007 h 1768684"/>
              <a:gd name="connsiteX159" fmla="*/ 1234759 w 1253809"/>
              <a:gd name="connsiteY159" fmla="*/ 310670 h 1768684"/>
              <a:gd name="connsiteX160" fmla="*/ 1220472 w 1253809"/>
              <a:gd name="connsiteY160" fmla="*/ 301145 h 1768684"/>
              <a:gd name="connsiteX161" fmla="*/ 1187134 w 1253809"/>
              <a:gd name="connsiteY161" fmla="*/ 267807 h 1768684"/>
              <a:gd name="connsiteX162" fmla="*/ 1172847 w 1253809"/>
              <a:gd name="connsiteY162" fmla="*/ 258282 h 1768684"/>
              <a:gd name="connsiteX163" fmla="*/ 1163322 w 1253809"/>
              <a:gd name="connsiteY163" fmla="*/ 243995 h 1768684"/>
              <a:gd name="connsiteX164" fmla="*/ 1134747 w 1253809"/>
              <a:gd name="connsiteY164" fmla="*/ 229707 h 1768684"/>
              <a:gd name="connsiteX165" fmla="*/ 1096647 w 1253809"/>
              <a:gd name="connsiteY165" fmla="*/ 205895 h 1768684"/>
              <a:gd name="connsiteX166" fmla="*/ 1077597 w 1253809"/>
              <a:gd name="connsiteY166" fmla="*/ 201132 h 1768684"/>
              <a:gd name="connsiteX167" fmla="*/ 1044259 w 1253809"/>
              <a:gd name="connsiteY167" fmla="*/ 191607 h 1768684"/>
              <a:gd name="connsiteX168" fmla="*/ 1029972 w 1253809"/>
              <a:gd name="connsiteY168" fmla="*/ 182082 h 1768684"/>
              <a:gd name="connsiteX169" fmla="*/ 996634 w 1253809"/>
              <a:gd name="connsiteY169" fmla="*/ 177320 h 1768684"/>
              <a:gd name="connsiteX170" fmla="*/ 977584 w 1253809"/>
              <a:gd name="connsiteY170" fmla="*/ 172557 h 1768684"/>
              <a:gd name="connsiteX171" fmla="*/ 963297 w 1253809"/>
              <a:gd name="connsiteY171" fmla="*/ 167795 h 1768684"/>
              <a:gd name="connsiteX172" fmla="*/ 929959 w 1253809"/>
              <a:gd name="connsiteY172" fmla="*/ 158270 h 1768684"/>
              <a:gd name="connsiteX173" fmla="*/ 896622 w 1253809"/>
              <a:gd name="connsiteY173" fmla="*/ 143982 h 1768684"/>
              <a:gd name="connsiteX174" fmla="*/ 872809 w 1253809"/>
              <a:gd name="connsiteY174" fmla="*/ 139220 h 1768684"/>
              <a:gd name="connsiteX175" fmla="*/ 858522 w 1253809"/>
              <a:gd name="connsiteY175" fmla="*/ 134457 h 1768684"/>
              <a:gd name="connsiteX176" fmla="*/ 825184 w 1253809"/>
              <a:gd name="connsiteY176" fmla="*/ 129695 h 1768684"/>
              <a:gd name="connsiteX177" fmla="*/ 810897 w 1253809"/>
              <a:gd name="connsiteY177" fmla="*/ 120170 h 1768684"/>
              <a:gd name="connsiteX178" fmla="*/ 777559 w 1253809"/>
              <a:gd name="connsiteY178" fmla="*/ 110645 h 1768684"/>
              <a:gd name="connsiteX179" fmla="*/ 739459 w 1253809"/>
              <a:gd name="connsiteY179" fmla="*/ 96357 h 1768684"/>
              <a:gd name="connsiteX180" fmla="*/ 720409 w 1253809"/>
              <a:gd name="connsiteY180" fmla="*/ 86832 h 1768684"/>
              <a:gd name="connsiteX181" fmla="*/ 701359 w 1253809"/>
              <a:gd name="connsiteY181" fmla="*/ 82070 h 1768684"/>
              <a:gd name="connsiteX182" fmla="*/ 687072 w 1253809"/>
              <a:gd name="connsiteY182" fmla="*/ 77307 h 1768684"/>
              <a:gd name="connsiteX183" fmla="*/ 668022 w 1253809"/>
              <a:gd name="connsiteY183" fmla="*/ 72545 h 1768684"/>
              <a:gd name="connsiteX184" fmla="*/ 620397 w 1253809"/>
              <a:gd name="connsiteY184" fmla="*/ 58257 h 1768684"/>
              <a:gd name="connsiteX185" fmla="*/ 601347 w 1253809"/>
              <a:gd name="connsiteY185" fmla="*/ 48732 h 1768684"/>
              <a:gd name="connsiteX186" fmla="*/ 525147 w 1253809"/>
              <a:gd name="connsiteY186" fmla="*/ 43970 h 1768684"/>
              <a:gd name="connsiteX187" fmla="*/ 491809 w 1253809"/>
              <a:gd name="connsiteY187" fmla="*/ 39207 h 1768684"/>
              <a:gd name="connsiteX188" fmla="*/ 401322 w 1253809"/>
              <a:gd name="connsiteY188" fmla="*/ 29682 h 1768684"/>
              <a:gd name="connsiteX189" fmla="*/ 382272 w 1253809"/>
              <a:gd name="connsiteY189" fmla="*/ 20157 h 1768684"/>
              <a:gd name="connsiteX190" fmla="*/ 287022 w 1253809"/>
              <a:gd name="connsiteY190" fmla="*/ 15395 h 1768684"/>
              <a:gd name="connsiteX191" fmla="*/ 101284 w 1253809"/>
              <a:gd name="connsiteY191" fmla="*/ 10632 h 1768684"/>
              <a:gd name="connsiteX192" fmla="*/ 72709 w 1253809"/>
              <a:gd name="connsiteY192" fmla="*/ 20157 h 1768684"/>
              <a:gd name="connsiteX193" fmla="*/ 67947 w 1253809"/>
              <a:gd name="connsiteY193" fmla="*/ 34445 h 1768684"/>
              <a:gd name="connsiteX194" fmla="*/ 58422 w 1253809"/>
              <a:gd name="connsiteY194" fmla="*/ 48732 h 1768684"/>
              <a:gd name="connsiteX195" fmla="*/ 63184 w 1253809"/>
              <a:gd name="connsiteY195" fmla="*/ 101120 h 1768684"/>
              <a:gd name="connsiteX0" fmla="*/ 58422 w 1253809"/>
              <a:gd name="connsiteY0" fmla="*/ 48732 h 1768684"/>
              <a:gd name="connsiteX1" fmla="*/ 58422 w 1253809"/>
              <a:gd name="connsiteY1" fmla="*/ 72545 h 1768684"/>
              <a:gd name="connsiteX2" fmla="*/ 10797 w 1253809"/>
              <a:gd name="connsiteY2" fmla="*/ 77307 h 1768684"/>
              <a:gd name="connsiteX3" fmla="*/ 1272 w 1253809"/>
              <a:gd name="connsiteY3" fmla="*/ 91595 h 1768684"/>
              <a:gd name="connsiteX4" fmla="*/ 6034 w 1253809"/>
              <a:gd name="connsiteY4" fmla="*/ 148745 h 1768684"/>
              <a:gd name="connsiteX5" fmla="*/ 25084 w 1253809"/>
              <a:gd name="connsiteY5" fmla="*/ 182082 h 1768684"/>
              <a:gd name="connsiteX6" fmla="*/ 58422 w 1253809"/>
              <a:gd name="connsiteY6" fmla="*/ 215420 h 1768684"/>
              <a:gd name="connsiteX7" fmla="*/ 77472 w 1253809"/>
              <a:gd name="connsiteY7" fmla="*/ 229707 h 1768684"/>
              <a:gd name="connsiteX8" fmla="*/ 129859 w 1253809"/>
              <a:gd name="connsiteY8" fmla="*/ 239232 h 1768684"/>
              <a:gd name="connsiteX9" fmla="*/ 396559 w 1253809"/>
              <a:gd name="connsiteY9" fmla="*/ 253520 h 1768684"/>
              <a:gd name="connsiteX10" fmla="*/ 410847 w 1253809"/>
              <a:gd name="connsiteY10" fmla="*/ 263045 h 1768684"/>
              <a:gd name="connsiteX11" fmla="*/ 472759 w 1253809"/>
              <a:gd name="connsiteY11" fmla="*/ 267807 h 1768684"/>
              <a:gd name="connsiteX12" fmla="*/ 487047 w 1253809"/>
              <a:gd name="connsiteY12" fmla="*/ 272570 h 1768684"/>
              <a:gd name="connsiteX13" fmla="*/ 506097 w 1253809"/>
              <a:gd name="connsiteY13" fmla="*/ 277332 h 1768684"/>
              <a:gd name="connsiteX14" fmla="*/ 525147 w 1253809"/>
              <a:gd name="connsiteY14" fmla="*/ 286857 h 1768684"/>
              <a:gd name="connsiteX15" fmla="*/ 553722 w 1253809"/>
              <a:gd name="connsiteY15" fmla="*/ 291620 h 1768684"/>
              <a:gd name="connsiteX16" fmla="*/ 610872 w 1253809"/>
              <a:gd name="connsiteY16" fmla="*/ 301145 h 1768684"/>
              <a:gd name="connsiteX17" fmla="*/ 625159 w 1253809"/>
              <a:gd name="connsiteY17" fmla="*/ 305907 h 1768684"/>
              <a:gd name="connsiteX18" fmla="*/ 658497 w 1253809"/>
              <a:gd name="connsiteY18" fmla="*/ 320195 h 1768684"/>
              <a:gd name="connsiteX19" fmla="*/ 701359 w 1253809"/>
              <a:gd name="connsiteY19" fmla="*/ 324957 h 1768684"/>
              <a:gd name="connsiteX20" fmla="*/ 715647 w 1253809"/>
              <a:gd name="connsiteY20" fmla="*/ 329720 h 1768684"/>
              <a:gd name="connsiteX21" fmla="*/ 744222 w 1253809"/>
              <a:gd name="connsiteY21" fmla="*/ 344007 h 1768684"/>
              <a:gd name="connsiteX22" fmla="*/ 810897 w 1253809"/>
              <a:gd name="connsiteY22" fmla="*/ 348770 h 1768684"/>
              <a:gd name="connsiteX23" fmla="*/ 853759 w 1253809"/>
              <a:gd name="connsiteY23" fmla="*/ 363057 h 1768684"/>
              <a:gd name="connsiteX24" fmla="*/ 896622 w 1253809"/>
              <a:gd name="connsiteY24" fmla="*/ 377345 h 1768684"/>
              <a:gd name="connsiteX25" fmla="*/ 925197 w 1253809"/>
              <a:gd name="connsiteY25" fmla="*/ 386870 h 1768684"/>
              <a:gd name="connsiteX26" fmla="*/ 939484 w 1253809"/>
              <a:gd name="connsiteY26" fmla="*/ 391632 h 1768684"/>
              <a:gd name="connsiteX27" fmla="*/ 972822 w 1253809"/>
              <a:gd name="connsiteY27" fmla="*/ 410682 h 1768684"/>
              <a:gd name="connsiteX28" fmla="*/ 987109 w 1253809"/>
              <a:gd name="connsiteY28" fmla="*/ 415445 h 1768684"/>
              <a:gd name="connsiteX29" fmla="*/ 1006159 w 1253809"/>
              <a:gd name="connsiteY29" fmla="*/ 424970 h 1768684"/>
              <a:gd name="connsiteX30" fmla="*/ 1034734 w 1253809"/>
              <a:gd name="connsiteY30" fmla="*/ 434495 h 1768684"/>
              <a:gd name="connsiteX31" fmla="*/ 1049022 w 1253809"/>
              <a:gd name="connsiteY31" fmla="*/ 439257 h 1768684"/>
              <a:gd name="connsiteX32" fmla="*/ 1063309 w 1253809"/>
              <a:gd name="connsiteY32" fmla="*/ 448782 h 1768684"/>
              <a:gd name="connsiteX33" fmla="*/ 1077597 w 1253809"/>
              <a:gd name="connsiteY33" fmla="*/ 453545 h 1768684"/>
              <a:gd name="connsiteX34" fmla="*/ 1087122 w 1253809"/>
              <a:gd name="connsiteY34" fmla="*/ 467832 h 1768684"/>
              <a:gd name="connsiteX35" fmla="*/ 1077597 w 1253809"/>
              <a:gd name="connsiteY35" fmla="*/ 563082 h 1768684"/>
              <a:gd name="connsiteX36" fmla="*/ 1063309 w 1253809"/>
              <a:gd name="connsiteY36" fmla="*/ 624995 h 1768684"/>
              <a:gd name="connsiteX37" fmla="*/ 1044259 w 1253809"/>
              <a:gd name="connsiteY37" fmla="*/ 653570 h 1768684"/>
              <a:gd name="connsiteX38" fmla="*/ 1029972 w 1253809"/>
              <a:gd name="connsiteY38" fmla="*/ 663095 h 1768684"/>
              <a:gd name="connsiteX39" fmla="*/ 1020447 w 1253809"/>
              <a:gd name="connsiteY39" fmla="*/ 677382 h 1768684"/>
              <a:gd name="connsiteX40" fmla="*/ 1010922 w 1253809"/>
              <a:gd name="connsiteY40" fmla="*/ 705957 h 1768684"/>
              <a:gd name="connsiteX41" fmla="*/ 1006159 w 1253809"/>
              <a:gd name="connsiteY41" fmla="*/ 720245 h 1768684"/>
              <a:gd name="connsiteX42" fmla="*/ 996634 w 1253809"/>
              <a:gd name="connsiteY42" fmla="*/ 734532 h 1768684"/>
              <a:gd name="connsiteX43" fmla="*/ 982347 w 1253809"/>
              <a:gd name="connsiteY43" fmla="*/ 796445 h 1768684"/>
              <a:gd name="connsiteX44" fmla="*/ 977584 w 1253809"/>
              <a:gd name="connsiteY44" fmla="*/ 815495 h 1768684"/>
              <a:gd name="connsiteX45" fmla="*/ 958534 w 1253809"/>
              <a:gd name="connsiteY45" fmla="*/ 848832 h 1768684"/>
              <a:gd name="connsiteX46" fmla="*/ 944247 w 1253809"/>
              <a:gd name="connsiteY46" fmla="*/ 863120 h 1768684"/>
              <a:gd name="connsiteX47" fmla="*/ 925197 w 1253809"/>
              <a:gd name="connsiteY47" fmla="*/ 891695 h 1768684"/>
              <a:gd name="connsiteX48" fmla="*/ 910909 w 1253809"/>
              <a:gd name="connsiteY48" fmla="*/ 896457 h 1768684"/>
              <a:gd name="connsiteX49" fmla="*/ 887097 w 1253809"/>
              <a:gd name="connsiteY49" fmla="*/ 920270 h 1768684"/>
              <a:gd name="connsiteX50" fmla="*/ 858522 w 1253809"/>
              <a:gd name="connsiteY50" fmla="*/ 944082 h 1768684"/>
              <a:gd name="connsiteX51" fmla="*/ 825184 w 1253809"/>
              <a:gd name="connsiteY51" fmla="*/ 982182 h 1768684"/>
              <a:gd name="connsiteX52" fmla="*/ 820422 w 1253809"/>
              <a:gd name="connsiteY52" fmla="*/ 996470 h 1768684"/>
              <a:gd name="connsiteX53" fmla="*/ 787084 w 1253809"/>
              <a:gd name="connsiteY53" fmla="*/ 1039332 h 1768684"/>
              <a:gd name="connsiteX54" fmla="*/ 763272 w 1253809"/>
              <a:gd name="connsiteY54" fmla="*/ 1086957 h 1768684"/>
              <a:gd name="connsiteX55" fmla="*/ 748984 w 1253809"/>
              <a:gd name="connsiteY55" fmla="*/ 1096482 h 1768684"/>
              <a:gd name="connsiteX56" fmla="*/ 725172 w 1253809"/>
              <a:gd name="connsiteY56" fmla="*/ 1125057 h 1768684"/>
              <a:gd name="connsiteX57" fmla="*/ 701359 w 1253809"/>
              <a:gd name="connsiteY57" fmla="*/ 1153632 h 1768684"/>
              <a:gd name="connsiteX58" fmla="*/ 687072 w 1253809"/>
              <a:gd name="connsiteY58" fmla="*/ 1163157 h 1768684"/>
              <a:gd name="connsiteX59" fmla="*/ 672784 w 1253809"/>
              <a:gd name="connsiteY59" fmla="*/ 1182207 h 1768684"/>
              <a:gd name="connsiteX60" fmla="*/ 658497 w 1253809"/>
              <a:gd name="connsiteY60" fmla="*/ 1186970 h 1768684"/>
              <a:gd name="connsiteX61" fmla="*/ 644209 w 1253809"/>
              <a:gd name="connsiteY61" fmla="*/ 1196495 h 1768684"/>
              <a:gd name="connsiteX62" fmla="*/ 639447 w 1253809"/>
              <a:gd name="connsiteY62" fmla="*/ 1210782 h 1768684"/>
              <a:gd name="connsiteX63" fmla="*/ 601347 w 1253809"/>
              <a:gd name="connsiteY63" fmla="*/ 1229832 h 1768684"/>
              <a:gd name="connsiteX64" fmla="*/ 591822 w 1253809"/>
              <a:gd name="connsiteY64" fmla="*/ 1244120 h 1768684"/>
              <a:gd name="connsiteX65" fmla="*/ 572772 w 1253809"/>
              <a:gd name="connsiteY65" fmla="*/ 1253645 h 1768684"/>
              <a:gd name="connsiteX66" fmla="*/ 558484 w 1253809"/>
              <a:gd name="connsiteY66" fmla="*/ 1263170 h 1768684"/>
              <a:gd name="connsiteX67" fmla="*/ 515622 w 1253809"/>
              <a:gd name="connsiteY67" fmla="*/ 1301270 h 1768684"/>
              <a:gd name="connsiteX68" fmla="*/ 501334 w 1253809"/>
              <a:gd name="connsiteY68" fmla="*/ 1306032 h 1768684"/>
              <a:gd name="connsiteX69" fmla="*/ 487047 w 1253809"/>
              <a:gd name="connsiteY69" fmla="*/ 1315557 h 1768684"/>
              <a:gd name="connsiteX70" fmla="*/ 472759 w 1253809"/>
              <a:gd name="connsiteY70" fmla="*/ 1320320 h 1768684"/>
              <a:gd name="connsiteX71" fmla="*/ 463234 w 1253809"/>
              <a:gd name="connsiteY71" fmla="*/ 1334607 h 1768684"/>
              <a:gd name="connsiteX72" fmla="*/ 444184 w 1253809"/>
              <a:gd name="connsiteY72" fmla="*/ 1348895 h 1768684"/>
              <a:gd name="connsiteX73" fmla="*/ 429897 w 1253809"/>
              <a:gd name="connsiteY73" fmla="*/ 1358420 h 1768684"/>
              <a:gd name="connsiteX74" fmla="*/ 415609 w 1253809"/>
              <a:gd name="connsiteY74" fmla="*/ 1377470 h 1768684"/>
              <a:gd name="connsiteX75" fmla="*/ 396559 w 1253809"/>
              <a:gd name="connsiteY75" fmla="*/ 1406045 h 1768684"/>
              <a:gd name="connsiteX76" fmla="*/ 372747 w 1253809"/>
              <a:gd name="connsiteY76" fmla="*/ 1453670 h 1768684"/>
              <a:gd name="connsiteX77" fmla="*/ 348934 w 1253809"/>
              <a:gd name="connsiteY77" fmla="*/ 1496532 h 1768684"/>
              <a:gd name="connsiteX78" fmla="*/ 339409 w 1253809"/>
              <a:gd name="connsiteY78" fmla="*/ 1515582 h 1768684"/>
              <a:gd name="connsiteX79" fmla="*/ 325122 w 1253809"/>
              <a:gd name="connsiteY79" fmla="*/ 1525107 h 1768684"/>
              <a:gd name="connsiteX80" fmla="*/ 315597 w 1253809"/>
              <a:gd name="connsiteY80" fmla="*/ 1539395 h 1768684"/>
              <a:gd name="connsiteX81" fmla="*/ 310834 w 1253809"/>
              <a:gd name="connsiteY81" fmla="*/ 1553682 h 1768684"/>
              <a:gd name="connsiteX82" fmla="*/ 296547 w 1253809"/>
              <a:gd name="connsiteY82" fmla="*/ 1567970 h 1768684"/>
              <a:gd name="connsiteX83" fmla="*/ 291784 w 1253809"/>
              <a:gd name="connsiteY83" fmla="*/ 1582257 h 1768684"/>
              <a:gd name="connsiteX84" fmla="*/ 263209 w 1253809"/>
              <a:gd name="connsiteY84" fmla="*/ 1615595 h 1768684"/>
              <a:gd name="connsiteX85" fmla="*/ 253684 w 1253809"/>
              <a:gd name="connsiteY85" fmla="*/ 1629882 h 1768684"/>
              <a:gd name="connsiteX86" fmla="*/ 248922 w 1253809"/>
              <a:gd name="connsiteY86" fmla="*/ 1644170 h 1768684"/>
              <a:gd name="connsiteX87" fmla="*/ 239397 w 1253809"/>
              <a:gd name="connsiteY87" fmla="*/ 1682270 h 1768684"/>
              <a:gd name="connsiteX88" fmla="*/ 253684 w 1253809"/>
              <a:gd name="connsiteY88" fmla="*/ 1734657 h 1768684"/>
              <a:gd name="connsiteX89" fmla="*/ 282259 w 1253809"/>
              <a:gd name="connsiteY89" fmla="*/ 1744182 h 1768684"/>
              <a:gd name="connsiteX90" fmla="*/ 296547 w 1253809"/>
              <a:gd name="connsiteY90" fmla="*/ 1758470 h 1768684"/>
              <a:gd name="connsiteX91" fmla="*/ 325122 w 1253809"/>
              <a:gd name="connsiteY91" fmla="*/ 1767995 h 1768684"/>
              <a:gd name="connsiteX92" fmla="*/ 372747 w 1253809"/>
              <a:gd name="connsiteY92" fmla="*/ 1763232 h 1768684"/>
              <a:gd name="connsiteX93" fmla="*/ 377509 w 1253809"/>
              <a:gd name="connsiteY93" fmla="*/ 1748945 h 1768684"/>
              <a:gd name="connsiteX94" fmla="*/ 410847 w 1253809"/>
              <a:gd name="connsiteY94" fmla="*/ 1710845 h 1768684"/>
              <a:gd name="connsiteX95" fmla="*/ 425134 w 1253809"/>
              <a:gd name="connsiteY95" fmla="*/ 1706082 h 1768684"/>
              <a:gd name="connsiteX96" fmla="*/ 434659 w 1253809"/>
              <a:gd name="connsiteY96" fmla="*/ 1691795 h 1768684"/>
              <a:gd name="connsiteX97" fmla="*/ 448947 w 1253809"/>
              <a:gd name="connsiteY97" fmla="*/ 1682270 h 1768684"/>
              <a:gd name="connsiteX98" fmla="*/ 482284 w 1253809"/>
              <a:gd name="connsiteY98" fmla="*/ 1648932 h 1768684"/>
              <a:gd name="connsiteX99" fmla="*/ 515622 w 1253809"/>
              <a:gd name="connsiteY99" fmla="*/ 1606070 h 1768684"/>
              <a:gd name="connsiteX100" fmla="*/ 525147 w 1253809"/>
              <a:gd name="connsiteY100" fmla="*/ 1577495 h 1768684"/>
              <a:gd name="connsiteX101" fmla="*/ 529909 w 1253809"/>
              <a:gd name="connsiteY101" fmla="*/ 1563207 h 1768684"/>
              <a:gd name="connsiteX102" fmla="*/ 539434 w 1253809"/>
              <a:gd name="connsiteY102" fmla="*/ 1548920 h 1768684"/>
              <a:gd name="connsiteX103" fmla="*/ 553722 w 1253809"/>
              <a:gd name="connsiteY103" fmla="*/ 1520345 h 1768684"/>
              <a:gd name="connsiteX104" fmla="*/ 568009 w 1253809"/>
              <a:gd name="connsiteY104" fmla="*/ 1510820 h 1768684"/>
              <a:gd name="connsiteX105" fmla="*/ 591822 w 1253809"/>
              <a:gd name="connsiteY105" fmla="*/ 1487007 h 1768684"/>
              <a:gd name="connsiteX106" fmla="*/ 601347 w 1253809"/>
              <a:gd name="connsiteY106" fmla="*/ 1472720 h 1768684"/>
              <a:gd name="connsiteX107" fmla="*/ 648972 w 1253809"/>
              <a:gd name="connsiteY107" fmla="*/ 1444145 h 1768684"/>
              <a:gd name="connsiteX108" fmla="*/ 668022 w 1253809"/>
              <a:gd name="connsiteY108" fmla="*/ 1429857 h 1768684"/>
              <a:gd name="connsiteX109" fmla="*/ 677547 w 1253809"/>
              <a:gd name="connsiteY109" fmla="*/ 1415570 h 1768684"/>
              <a:gd name="connsiteX110" fmla="*/ 691834 w 1253809"/>
              <a:gd name="connsiteY110" fmla="*/ 1410807 h 1768684"/>
              <a:gd name="connsiteX111" fmla="*/ 706122 w 1253809"/>
              <a:gd name="connsiteY111" fmla="*/ 1396520 h 1768684"/>
              <a:gd name="connsiteX112" fmla="*/ 725172 w 1253809"/>
              <a:gd name="connsiteY112" fmla="*/ 1367945 h 1768684"/>
              <a:gd name="connsiteX113" fmla="*/ 739459 w 1253809"/>
              <a:gd name="connsiteY113" fmla="*/ 1334607 h 1768684"/>
              <a:gd name="connsiteX114" fmla="*/ 753747 w 1253809"/>
              <a:gd name="connsiteY114" fmla="*/ 1315557 h 1768684"/>
              <a:gd name="connsiteX115" fmla="*/ 772797 w 1253809"/>
              <a:gd name="connsiteY115" fmla="*/ 1291745 h 1768684"/>
              <a:gd name="connsiteX116" fmla="*/ 777559 w 1253809"/>
              <a:gd name="connsiteY116" fmla="*/ 1277457 h 1768684"/>
              <a:gd name="connsiteX117" fmla="*/ 787084 w 1253809"/>
              <a:gd name="connsiteY117" fmla="*/ 1263170 h 1768684"/>
              <a:gd name="connsiteX118" fmla="*/ 791847 w 1253809"/>
              <a:gd name="connsiteY118" fmla="*/ 1248882 h 1768684"/>
              <a:gd name="connsiteX119" fmla="*/ 806134 w 1253809"/>
              <a:gd name="connsiteY119" fmla="*/ 1239357 h 1768684"/>
              <a:gd name="connsiteX120" fmla="*/ 820422 w 1253809"/>
              <a:gd name="connsiteY120" fmla="*/ 1225070 h 1768684"/>
              <a:gd name="connsiteX121" fmla="*/ 829947 w 1253809"/>
              <a:gd name="connsiteY121" fmla="*/ 1206020 h 1768684"/>
              <a:gd name="connsiteX122" fmla="*/ 844234 w 1253809"/>
              <a:gd name="connsiteY122" fmla="*/ 1196495 h 1768684"/>
              <a:gd name="connsiteX123" fmla="*/ 868047 w 1253809"/>
              <a:gd name="connsiteY123" fmla="*/ 1172682 h 1768684"/>
              <a:gd name="connsiteX124" fmla="*/ 896622 w 1253809"/>
              <a:gd name="connsiteY124" fmla="*/ 1144107 h 1768684"/>
              <a:gd name="connsiteX125" fmla="*/ 910909 w 1253809"/>
              <a:gd name="connsiteY125" fmla="*/ 1125057 h 1768684"/>
              <a:gd name="connsiteX126" fmla="*/ 925197 w 1253809"/>
              <a:gd name="connsiteY126" fmla="*/ 1110770 h 1768684"/>
              <a:gd name="connsiteX127" fmla="*/ 934722 w 1253809"/>
              <a:gd name="connsiteY127" fmla="*/ 1096482 h 1768684"/>
              <a:gd name="connsiteX128" fmla="*/ 949009 w 1253809"/>
              <a:gd name="connsiteY128" fmla="*/ 1082195 h 1768684"/>
              <a:gd name="connsiteX129" fmla="*/ 958534 w 1253809"/>
              <a:gd name="connsiteY129" fmla="*/ 1063145 h 1768684"/>
              <a:gd name="connsiteX130" fmla="*/ 982347 w 1253809"/>
              <a:gd name="connsiteY130" fmla="*/ 1034570 h 1768684"/>
              <a:gd name="connsiteX131" fmla="*/ 987109 w 1253809"/>
              <a:gd name="connsiteY131" fmla="*/ 1020282 h 1768684"/>
              <a:gd name="connsiteX132" fmla="*/ 996634 w 1253809"/>
              <a:gd name="connsiteY132" fmla="*/ 1005995 h 1768684"/>
              <a:gd name="connsiteX133" fmla="*/ 1010922 w 1253809"/>
              <a:gd name="connsiteY133" fmla="*/ 972657 h 1768684"/>
              <a:gd name="connsiteX134" fmla="*/ 1025209 w 1253809"/>
              <a:gd name="connsiteY134" fmla="*/ 944082 h 1768684"/>
              <a:gd name="connsiteX135" fmla="*/ 1039497 w 1253809"/>
              <a:gd name="connsiteY135" fmla="*/ 934557 h 1768684"/>
              <a:gd name="connsiteX136" fmla="*/ 1058547 w 1253809"/>
              <a:gd name="connsiteY136" fmla="*/ 896457 h 1768684"/>
              <a:gd name="connsiteX137" fmla="*/ 1068072 w 1253809"/>
              <a:gd name="connsiteY137" fmla="*/ 877407 h 1768684"/>
              <a:gd name="connsiteX138" fmla="*/ 1072834 w 1253809"/>
              <a:gd name="connsiteY138" fmla="*/ 863120 h 1768684"/>
              <a:gd name="connsiteX139" fmla="*/ 1082359 w 1253809"/>
              <a:gd name="connsiteY139" fmla="*/ 844070 h 1768684"/>
              <a:gd name="connsiteX140" fmla="*/ 1087122 w 1253809"/>
              <a:gd name="connsiteY140" fmla="*/ 829782 h 1768684"/>
              <a:gd name="connsiteX141" fmla="*/ 1101409 w 1253809"/>
              <a:gd name="connsiteY141" fmla="*/ 805970 h 1768684"/>
              <a:gd name="connsiteX142" fmla="*/ 1110934 w 1253809"/>
              <a:gd name="connsiteY142" fmla="*/ 772632 h 1768684"/>
              <a:gd name="connsiteX143" fmla="*/ 1120459 w 1253809"/>
              <a:gd name="connsiteY143" fmla="*/ 753582 h 1768684"/>
              <a:gd name="connsiteX144" fmla="*/ 1139509 w 1253809"/>
              <a:gd name="connsiteY144" fmla="*/ 734532 h 1768684"/>
              <a:gd name="connsiteX145" fmla="*/ 1144272 w 1253809"/>
              <a:gd name="connsiteY145" fmla="*/ 710720 h 1768684"/>
              <a:gd name="connsiteX146" fmla="*/ 1172847 w 1253809"/>
              <a:gd name="connsiteY146" fmla="*/ 682145 h 1768684"/>
              <a:gd name="connsiteX147" fmla="*/ 1177609 w 1253809"/>
              <a:gd name="connsiteY147" fmla="*/ 667857 h 1768684"/>
              <a:gd name="connsiteX148" fmla="*/ 1187134 w 1253809"/>
              <a:gd name="connsiteY148" fmla="*/ 648807 h 1768684"/>
              <a:gd name="connsiteX149" fmla="*/ 1196659 w 1253809"/>
              <a:gd name="connsiteY149" fmla="*/ 610707 h 1768684"/>
              <a:gd name="connsiteX150" fmla="*/ 1210947 w 1253809"/>
              <a:gd name="connsiteY150" fmla="*/ 567845 h 1768684"/>
              <a:gd name="connsiteX151" fmla="*/ 1215709 w 1253809"/>
              <a:gd name="connsiteY151" fmla="*/ 553557 h 1768684"/>
              <a:gd name="connsiteX152" fmla="*/ 1220472 w 1253809"/>
              <a:gd name="connsiteY152" fmla="*/ 510695 h 1768684"/>
              <a:gd name="connsiteX153" fmla="*/ 1229997 w 1253809"/>
              <a:gd name="connsiteY153" fmla="*/ 496407 h 1768684"/>
              <a:gd name="connsiteX154" fmla="*/ 1234759 w 1253809"/>
              <a:gd name="connsiteY154" fmla="*/ 482120 h 1768684"/>
              <a:gd name="connsiteX155" fmla="*/ 1239522 w 1253809"/>
              <a:gd name="connsiteY155" fmla="*/ 458307 h 1768684"/>
              <a:gd name="connsiteX156" fmla="*/ 1244284 w 1253809"/>
              <a:gd name="connsiteY156" fmla="*/ 444020 h 1768684"/>
              <a:gd name="connsiteX157" fmla="*/ 1253809 w 1253809"/>
              <a:gd name="connsiteY157" fmla="*/ 391632 h 1768684"/>
              <a:gd name="connsiteX158" fmla="*/ 1249047 w 1253809"/>
              <a:gd name="connsiteY158" fmla="*/ 344007 h 1768684"/>
              <a:gd name="connsiteX159" fmla="*/ 1234759 w 1253809"/>
              <a:gd name="connsiteY159" fmla="*/ 310670 h 1768684"/>
              <a:gd name="connsiteX160" fmla="*/ 1220472 w 1253809"/>
              <a:gd name="connsiteY160" fmla="*/ 301145 h 1768684"/>
              <a:gd name="connsiteX161" fmla="*/ 1187134 w 1253809"/>
              <a:gd name="connsiteY161" fmla="*/ 267807 h 1768684"/>
              <a:gd name="connsiteX162" fmla="*/ 1172847 w 1253809"/>
              <a:gd name="connsiteY162" fmla="*/ 258282 h 1768684"/>
              <a:gd name="connsiteX163" fmla="*/ 1163322 w 1253809"/>
              <a:gd name="connsiteY163" fmla="*/ 243995 h 1768684"/>
              <a:gd name="connsiteX164" fmla="*/ 1134747 w 1253809"/>
              <a:gd name="connsiteY164" fmla="*/ 229707 h 1768684"/>
              <a:gd name="connsiteX165" fmla="*/ 1096647 w 1253809"/>
              <a:gd name="connsiteY165" fmla="*/ 205895 h 1768684"/>
              <a:gd name="connsiteX166" fmla="*/ 1077597 w 1253809"/>
              <a:gd name="connsiteY166" fmla="*/ 201132 h 1768684"/>
              <a:gd name="connsiteX167" fmla="*/ 1044259 w 1253809"/>
              <a:gd name="connsiteY167" fmla="*/ 191607 h 1768684"/>
              <a:gd name="connsiteX168" fmla="*/ 1029972 w 1253809"/>
              <a:gd name="connsiteY168" fmla="*/ 182082 h 1768684"/>
              <a:gd name="connsiteX169" fmla="*/ 996634 w 1253809"/>
              <a:gd name="connsiteY169" fmla="*/ 177320 h 1768684"/>
              <a:gd name="connsiteX170" fmla="*/ 977584 w 1253809"/>
              <a:gd name="connsiteY170" fmla="*/ 172557 h 1768684"/>
              <a:gd name="connsiteX171" fmla="*/ 963297 w 1253809"/>
              <a:gd name="connsiteY171" fmla="*/ 167795 h 1768684"/>
              <a:gd name="connsiteX172" fmla="*/ 929959 w 1253809"/>
              <a:gd name="connsiteY172" fmla="*/ 158270 h 1768684"/>
              <a:gd name="connsiteX173" fmla="*/ 896622 w 1253809"/>
              <a:gd name="connsiteY173" fmla="*/ 143982 h 1768684"/>
              <a:gd name="connsiteX174" fmla="*/ 872809 w 1253809"/>
              <a:gd name="connsiteY174" fmla="*/ 139220 h 1768684"/>
              <a:gd name="connsiteX175" fmla="*/ 858522 w 1253809"/>
              <a:gd name="connsiteY175" fmla="*/ 134457 h 1768684"/>
              <a:gd name="connsiteX176" fmla="*/ 825184 w 1253809"/>
              <a:gd name="connsiteY176" fmla="*/ 129695 h 1768684"/>
              <a:gd name="connsiteX177" fmla="*/ 810897 w 1253809"/>
              <a:gd name="connsiteY177" fmla="*/ 120170 h 1768684"/>
              <a:gd name="connsiteX178" fmla="*/ 777559 w 1253809"/>
              <a:gd name="connsiteY178" fmla="*/ 110645 h 1768684"/>
              <a:gd name="connsiteX179" fmla="*/ 739459 w 1253809"/>
              <a:gd name="connsiteY179" fmla="*/ 96357 h 1768684"/>
              <a:gd name="connsiteX180" fmla="*/ 720409 w 1253809"/>
              <a:gd name="connsiteY180" fmla="*/ 86832 h 1768684"/>
              <a:gd name="connsiteX181" fmla="*/ 701359 w 1253809"/>
              <a:gd name="connsiteY181" fmla="*/ 82070 h 1768684"/>
              <a:gd name="connsiteX182" fmla="*/ 687072 w 1253809"/>
              <a:gd name="connsiteY182" fmla="*/ 77307 h 1768684"/>
              <a:gd name="connsiteX183" fmla="*/ 668022 w 1253809"/>
              <a:gd name="connsiteY183" fmla="*/ 72545 h 1768684"/>
              <a:gd name="connsiteX184" fmla="*/ 620397 w 1253809"/>
              <a:gd name="connsiteY184" fmla="*/ 58257 h 1768684"/>
              <a:gd name="connsiteX185" fmla="*/ 601347 w 1253809"/>
              <a:gd name="connsiteY185" fmla="*/ 48732 h 1768684"/>
              <a:gd name="connsiteX186" fmla="*/ 525147 w 1253809"/>
              <a:gd name="connsiteY186" fmla="*/ 43970 h 1768684"/>
              <a:gd name="connsiteX187" fmla="*/ 491809 w 1253809"/>
              <a:gd name="connsiteY187" fmla="*/ 39207 h 1768684"/>
              <a:gd name="connsiteX188" fmla="*/ 401322 w 1253809"/>
              <a:gd name="connsiteY188" fmla="*/ 29682 h 1768684"/>
              <a:gd name="connsiteX189" fmla="*/ 382272 w 1253809"/>
              <a:gd name="connsiteY189" fmla="*/ 20157 h 1768684"/>
              <a:gd name="connsiteX190" fmla="*/ 287022 w 1253809"/>
              <a:gd name="connsiteY190" fmla="*/ 15395 h 1768684"/>
              <a:gd name="connsiteX191" fmla="*/ 101284 w 1253809"/>
              <a:gd name="connsiteY191" fmla="*/ 10632 h 1768684"/>
              <a:gd name="connsiteX192" fmla="*/ 72709 w 1253809"/>
              <a:gd name="connsiteY192" fmla="*/ 20157 h 1768684"/>
              <a:gd name="connsiteX193" fmla="*/ 67947 w 1253809"/>
              <a:gd name="connsiteY193" fmla="*/ 34445 h 1768684"/>
              <a:gd name="connsiteX194" fmla="*/ 58422 w 1253809"/>
              <a:gd name="connsiteY194" fmla="*/ 48732 h 176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253809" h="1768684">
                <a:moveTo>
                  <a:pt x="58422" y="48732"/>
                </a:moveTo>
                <a:cubicBezTo>
                  <a:pt x="56835" y="55082"/>
                  <a:pt x="66360" y="67783"/>
                  <a:pt x="58422" y="72545"/>
                </a:cubicBezTo>
                <a:cubicBezTo>
                  <a:pt x="42547" y="74132"/>
                  <a:pt x="25932" y="72262"/>
                  <a:pt x="10797" y="77307"/>
                </a:cubicBezTo>
                <a:cubicBezTo>
                  <a:pt x="5367" y="79117"/>
                  <a:pt x="1653" y="85884"/>
                  <a:pt x="1272" y="91595"/>
                </a:cubicBezTo>
                <a:cubicBezTo>
                  <a:pt x="0" y="110669"/>
                  <a:pt x="3663" y="129777"/>
                  <a:pt x="6034" y="148745"/>
                </a:cubicBezTo>
                <a:cubicBezTo>
                  <a:pt x="9402" y="175687"/>
                  <a:pt x="9285" y="161769"/>
                  <a:pt x="25084" y="182082"/>
                </a:cubicBezTo>
                <a:cubicBezTo>
                  <a:pt x="51832" y="216472"/>
                  <a:pt x="31119" y="206318"/>
                  <a:pt x="58422" y="215420"/>
                </a:cubicBezTo>
                <a:cubicBezTo>
                  <a:pt x="64772" y="220182"/>
                  <a:pt x="70580" y="225769"/>
                  <a:pt x="77472" y="229707"/>
                </a:cubicBezTo>
                <a:cubicBezTo>
                  <a:pt x="89808" y="236756"/>
                  <a:pt x="122707" y="238338"/>
                  <a:pt x="129859" y="239232"/>
                </a:cubicBezTo>
                <a:cubicBezTo>
                  <a:pt x="224494" y="286550"/>
                  <a:pt x="121615" y="238523"/>
                  <a:pt x="396559" y="253520"/>
                </a:cubicBezTo>
                <a:cubicBezTo>
                  <a:pt x="402274" y="253832"/>
                  <a:pt x="405221" y="261990"/>
                  <a:pt x="410847" y="263045"/>
                </a:cubicBezTo>
                <a:cubicBezTo>
                  <a:pt x="431191" y="266859"/>
                  <a:pt x="452122" y="266220"/>
                  <a:pt x="472759" y="267807"/>
                </a:cubicBezTo>
                <a:cubicBezTo>
                  <a:pt x="477522" y="269395"/>
                  <a:pt x="482220" y="271191"/>
                  <a:pt x="487047" y="272570"/>
                </a:cubicBezTo>
                <a:cubicBezTo>
                  <a:pt x="493341" y="274368"/>
                  <a:pt x="499968" y="275034"/>
                  <a:pt x="506097" y="277332"/>
                </a:cubicBezTo>
                <a:cubicBezTo>
                  <a:pt x="512745" y="279825"/>
                  <a:pt x="518347" y="284817"/>
                  <a:pt x="525147" y="286857"/>
                </a:cubicBezTo>
                <a:cubicBezTo>
                  <a:pt x="534396" y="289632"/>
                  <a:pt x="544253" y="289726"/>
                  <a:pt x="553722" y="291620"/>
                </a:cubicBezTo>
                <a:cubicBezTo>
                  <a:pt x="606159" y="302107"/>
                  <a:pt x="525271" y="290444"/>
                  <a:pt x="610872" y="301145"/>
                </a:cubicBezTo>
                <a:cubicBezTo>
                  <a:pt x="615634" y="302732"/>
                  <a:pt x="620545" y="303930"/>
                  <a:pt x="625159" y="305907"/>
                </a:cubicBezTo>
                <a:cubicBezTo>
                  <a:pt x="636198" y="310638"/>
                  <a:pt x="646314" y="318164"/>
                  <a:pt x="658497" y="320195"/>
                </a:cubicBezTo>
                <a:cubicBezTo>
                  <a:pt x="672677" y="322558"/>
                  <a:pt x="687072" y="323370"/>
                  <a:pt x="701359" y="324957"/>
                </a:cubicBezTo>
                <a:cubicBezTo>
                  <a:pt x="706122" y="326545"/>
                  <a:pt x="711157" y="327475"/>
                  <a:pt x="715647" y="329720"/>
                </a:cubicBezTo>
                <a:cubicBezTo>
                  <a:pt x="729481" y="336637"/>
                  <a:pt x="728565" y="342165"/>
                  <a:pt x="744222" y="344007"/>
                </a:cubicBezTo>
                <a:cubicBezTo>
                  <a:pt x="766351" y="346610"/>
                  <a:pt x="788672" y="347182"/>
                  <a:pt x="810897" y="348770"/>
                </a:cubicBezTo>
                <a:cubicBezTo>
                  <a:pt x="845825" y="366234"/>
                  <a:pt x="813137" y="351978"/>
                  <a:pt x="853759" y="363057"/>
                </a:cubicBezTo>
                <a:cubicBezTo>
                  <a:pt x="853777" y="363062"/>
                  <a:pt x="889469" y="374961"/>
                  <a:pt x="896622" y="377345"/>
                </a:cubicBezTo>
                <a:lnTo>
                  <a:pt x="925197" y="386870"/>
                </a:lnTo>
                <a:lnTo>
                  <a:pt x="939484" y="391632"/>
                </a:lnTo>
                <a:cubicBezTo>
                  <a:pt x="953834" y="401198"/>
                  <a:pt x="955902" y="403430"/>
                  <a:pt x="972822" y="410682"/>
                </a:cubicBezTo>
                <a:cubicBezTo>
                  <a:pt x="977436" y="412660"/>
                  <a:pt x="982495" y="413467"/>
                  <a:pt x="987109" y="415445"/>
                </a:cubicBezTo>
                <a:cubicBezTo>
                  <a:pt x="993634" y="418242"/>
                  <a:pt x="999567" y="422333"/>
                  <a:pt x="1006159" y="424970"/>
                </a:cubicBezTo>
                <a:cubicBezTo>
                  <a:pt x="1015481" y="428699"/>
                  <a:pt x="1025209" y="431320"/>
                  <a:pt x="1034734" y="434495"/>
                </a:cubicBezTo>
                <a:lnTo>
                  <a:pt x="1049022" y="439257"/>
                </a:lnTo>
                <a:cubicBezTo>
                  <a:pt x="1053784" y="442432"/>
                  <a:pt x="1058190" y="446222"/>
                  <a:pt x="1063309" y="448782"/>
                </a:cubicBezTo>
                <a:cubicBezTo>
                  <a:pt x="1067799" y="451027"/>
                  <a:pt x="1073677" y="450409"/>
                  <a:pt x="1077597" y="453545"/>
                </a:cubicBezTo>
                <a:cubicBezTo>
                  <a:pt x="1082066" y="457121"/>
                  <a:pt x="1083947" y="463070"/>
                  <a:pt x="1087122" y="467832"/>
                </a:cubicBezTo>
                <a:cubicBezTo>
                  <a:pt x="1080376" y="562263"/>
                  <a:pt x="1086583" y="504674"/>
                  <a:pt x="1077597" y="563082"/>
                </a:cubicBezTo>
                <a:cubicBezTo>
                  <a:pt x="1075182" y="578780"/>
                  <a:pt x="1073014" y="610438"/>
                  <a:pt x="1063309" y="624995"/>
                </a:cubicBezTo>
                <a:cubicBezTo>
                  <a:pt x="1056959" y="634520"/>
                  <a:pt x="1053784" y="647220"/>
                  <a:pt x="1044259" y="653570"/>
                </a:cubicBezTo>
                <a:lnTo>
                  <a:pt x="1029972" y="663095"/>
                </a:lnTo>
                <a:cubicBezTo>
                  <a:pt x="1026797" y="667857"/>
                  <a:pt x="1022772" y="672152"/>
                  <a:pt x="1020447" y="677382"/>
                </a:cubicBezTo>
                <a:cubicBezTo>
                  <a:pt x="1016369" y="686557"/>
                  <a:pt x="1014097" y="696432"/>
                  <a:pt x="1010922" y="705957"/>
                </a:cubicBezTo>
                <a:cubicBezTo>
                  <a:pt x="1009334" y="710720"/>
                  <a:pt x="1008944" y="716068"/>
                  <a:pt x="1006159" y="720245"/>
                </a:cubicBezTo>
                <a:lnTo>
                  <a:pt x="996634" y="734532"/>
                </a:lnTo>
                <a:cubicBezTo>
                  <a:pt x="989306" y="771177"/>
                  <a:pt x="993834" y="750500"/>
                  <a:pt x="982347" y="796445"/>
                </a:cubicBezTo>
                <a:cubicBezTo>
                  <a:pt x="980759" y="802795"/>
                  <a:pt x="980511" y="809641"/>
                  <a:pt x="977584" y="815495"/>
                </a:cubicBezTo>
                <a:cubicBezTo>
                  <a:pt x="971760" y="827143"/>
                  <a:pt x="966950" y="838733"/>
                  <a:pt x="958534" y="848832"/>
                </a:cubicBezTo>
                <a:cubicBezTo>
                  <a:pt x="954222" y="854006"/>
                  <a:pt x="949009" y="858357"/>
                  <a:pt x="944247" y="863120"/>
                </a:cubicBezTo>
                <a:cubicBezTo>
                  <a:pt x="939254" y="878097"/>
                  <a:pt x="940484" y="881503"/>
                  <a:pt x="925197" y="891695"/>
                </a:cubicBezTo>
                <a:cubicBezTo>
                  <a:pt x="921020" y="894480"/>
                  <a:pt x="915672" y="894870"/>
                  <a:pt x="910909" y="896457"/>
                </a:cubicBezTo>
                <a:cubicBezTo>
                  <a:pt x="884714" y="913921"/>
                  <a:pt x="906943" y="896455"/>
                  <a:pt x="887097" y="920270"/>
                </a:cubicBezTo>
                <a:cubicBezTo>
                  <a:pt x="875640" y="934019"/>
                  <a:pt x="872568" y="934718"/>
                  <a:pt x="858522" y="944082"/>
                </a:cubicBezTo>
                <a:cubicBezTo>
                  <a:pt x="836297" y="977420"/>
                  <a:pt x="848997" y="966307"/>
                  <a:pt x="825184" y="982182"/>
                </a:cubicBezTo>
                <a:cubicBezTo>
                  <a:pt x="823597" y="986945"/>
                  <a:pt x="822860" y="992082"/>
                  <a:pt x="820422" y="996470"/>
                </a:cubicBezTo>
                <a:cubicBezTo>
                  <a:pt x="806181" y="1022105"/>
                  <a:pt x="804440" y="1021978"/>
                  <a:pt x="787084" y="1039332"/>
                </a:cubicBezTo>
                <a:cubicBezTo>
                  <a:pt x="779332" y="1062589"/>
                  <a:pt x="780197" y="1070032"/>
                  <a:pt x="763272" y="1086957"/>
                </a:cubicBezTo>
                <a:cubicBezTo>
                  <a:pt x="759225" y="1091004"/>
                  <a:pt x="753747" y="1093307"/>
                  <a:pt x="748984" y="1096482"/>
                </a:cubicBezTo>
                <a:cubicBezTo>
                  <a:pt x="725335" y="1131957"/>
                  <a:pt x="755730" y="1088387"/>
                  <a:pt x="725172" y="1125057"/>
                </a:cubicBezTo>
                <a:cubicBezTo>
                  <a:pt x="708141" y="1145494"/>
                  <a:pt x="724130" y="1134656"/>
                  <a:pt x="701359" y="1153632"/>
                </a:cubicBezTo>
                <a:cubicBezTo>
                  <a:pt x="696962" y="1157296"/>
                  <a:pt x="691119" y="1159110"/>
                  <a:pt x="687072" y="1163157"/>
                </a:cubicBezTo>
                <a:cubicBezTo>
                  <a:pt x="681459" y="1168770"/>
                  <a:pt x="678882" y="1177125"/>
                  <a:pt x="672784" y="1182207"/>
                </a:cubicBezTo>
                <a:cubicBezTo>
                  <a:pt x="668928" y="1185421"/>
                  <a:pt x="662987" y="1184725"/>
                  <a:pt x="658497" y="1186970"/>
                </a:cubicBezTo>
                <a:cubicBezTo>
                  <a:pt x="653377" y="1189530"/>
                  <a:pt x="648972" y="1193320"/>
                  <a:pt x="644209" y="1196495"/>
                </a:cubicBezTo>
                <a:cubicBezTo>
                  <a:pt x="642622" y="1201257"/>
                  <a:pt x="643409" y="1207700"/>
                  <a:pt x="639447" y="1210782"/>
                </a:cubicBezTo>
                <a:cubicBezTo>
                  <a:pt x="628239" y="1219499"/>
                  <a:pt x="601347" y="1229832"/>
                  <a:pt x="601347" y="1229832"/>
                </a:cubicBezTo>
                <a:cubicBezTo>
                  <a:pt x="598172" y="1234595"/>
                  <a:pt x="596219" y="1240456"/>
                  <a:pt x="591822" y="1244120"/>
                </a:cubicBezTo>
                <a:cubicBezTo>
                  <a:pt x="586368" y="1248665"/>
                  <a:pt x="578936" y="1250123"/>
                  <a:pt x="572772" y="1253645"/>
                </a:cubicBezTo>
                <a:cubicBezTo>
                  <a:pt x="567802" y="1256485"/>
                  <a:pt x="562762" y="1259367"/>
                  <a:pt x="558484" y="1263170"/>
                </a:cubicBezTo>
                <a:cubicBezTo>
                  <a:pt x="542261" y="1277590"/>
                  <a:pt x="534149" y="1292007"/>
                  <a:pt x="515622" y="1301270"/>
                </a:cubicBezTo>
                <a:cubicBezTo>
                  <a:pt x="511132" y="1303515"/>
                  <a:pt x="506097" y="1304445"/>
                  <a:pt x="501334" y="1306032"/>
                </a:cubicBezTo>
                <a:cubicBezTo>
                  <a:pt x="496572" y="1309207"/>
                  <a:pt x="492166" y="1312997"/>
                  <a:pt x="487047" y="1315557"/>
                </a:cubicBezTo>
                <a:cubicBezTo>
                  <a:pt x="482557" y="1317802"/>
                  <a:pt x="476679" y="1317184"/>
                  <a:pt x="472759" y="1320320"/>
                </a:cubicBezTo>
                <a:cubicBezTo>
                  <a:pt x="468290" y="1323896"/>
                  <a:pt x="467281" y="1330560"/>
                  <a:pt x="463234" y="1334607"/>
                </a:cubicBezTo>
                <a:cubicBezTo>
                  <a:pt x="457621" y="1340220"/>
                  <a:pt x="450643" y="1344281"/>
                  <a:pt x="444184" y="1348895"/>
                </a:cubicBezTo>
                <a:cubicBezTo>
                  <a:pt x="439527" y="1352222"/>
                  <a:pt x="433944" y="1354373"/>
                  <a:pt x="429897" y="1358420"/>
                </a:cubicBezTo>
                <a:cubicBezTo>
                  <a:pt x="424284" y="1364033"/>
                  <a:pt x="420161" y="1370967"/>
                  <a:pt x="415609" y="1377470"/>
                </a:cubicBezTo>
                <a:cubicBezTo>
                  <a:pt x="409044" y="1386848"/>
                  <a:pt x="396559" y="1406045"/>
                  <a:pt x="396559" y="1406045"/>
                </a:cubicBezTo>
                <a:cubicBezTo>
                  <a:pt x="384524" y="1442150"/>
                  <a:pt x="393058" y="1426588"/>
                  <a:pt x="372747" y="1453670"/>
                </a:cubicBezTo>
                <a:cubicBezTo>
                  <a:pt x="359574" y="1493183"/>
                  <a:pt x="381690" y="1431019"/>
                  <a:pt x="348934" y="1496532"/>
                </a:cubicBezTo>
                <a:cubicBezTo>
                  <a:pt x="345759" y="1502882"/>
                  <a:pt x="343954" y="1510128"/>
                  <a:pt x="339409" y="1515582"/>
                </a:cubicBezTo>
                <a:cubicBezTo>
                  <a:pt x="335745" y="1519979"/>
                  <a:pt x="329884" y="1521932"/>
                  <a:pt x="325122" y="1525107"/>
                </a:cubicBezTo>
                <a:cubicBezTo>
                  <a:pt x="321947" y="1529870"/>
                  <a:pt x="318157" y="1534275"/>
                  <a:pt x="315597" y="1539395"/>
                </a:cubicBezTo>
                <a:cubicBezTo>
                  <a:pt x="313352" y="1543885"/>
                  <a:pt x="313619" y="1549505"/>
                  <a:pt x="310834" y="1553682"/>
                </a:cubicBezTo>
                <a:cubicBezTo>
                  <a:pt x="307098" y="1559286"/>
                  <a:pt x="301309" y="1563207"/>
                  <a:pt x="296547" y="1567970"/>
                </a:cubicBezTo>
                <a:cubicBezTo>
                  <a:pt x="294959" y="1572732"/>
                  <a:pt x="294275" y="1577898"/>
                  <a:pt x="291784" y="1582257"/>
                </a:cubicBezTo>
                <a:cubicBezTo>
                  <a:pt x="278811" y="1604959"/>
                  <a:pt x="278565" y="1597168"/>
                  <a:pt x="263209" y="1615595"/>
                </a:cubicBezTo>
                <a:cubicBezTo>
                  <a:pt x="259545" y="1619992"/>
                  <a:pt x="256859" y="1625120"/>
                  <a:pt x="253684" y="1629882"/>
                </a:cubicBezTo>
                <a:cubicBezTo>
                  <a:pt x="252097" y="1634645"/>
                  <a:pt x="250243" y="1639327"/>
                  <a:pt x="248922" y="1644170"/>
                </a:cubicBezTo>
                <a:cubicBezTo>
                  <a:pt x="245478" y="1656800"/>
                  <a:pt x="239397" y="1682270"/>
                  <a:pt x="239397" y="1682270"/>
                </a:cubicBezTo>
                <a:cubicBezTo>
                  <a:pt x="240459" y="1690767"/>
                  <a:pt x="239031" y="1725499"/>
                  <a:pt x="253684" y="1734657"/>
                </a:cubicBezTo>
                <a:cubicBezTo>
                  <a:pt x="262198" y="1739978"/>
                  <a:pt x="282259" y="1744182"/>
                  <a:pt x="282259" y="1744182"/>
                </a:cubicBezTo>
                <a:cubicBezTo>
                  <a:pt x="287022" y="1748945"/>
                  <a:pt x="290659" y="1755199"/>
                  <a:pt x="296547" y="1758470"/>
                </a:cubicBezTo>
                <a:cubicBezTo>
                  <a:pt x="305324" y="1763346"/>
                  <a:pt x="325122" y="1767995"/>
                  <a:pt x="325122" y="1767995"/>
                </a:cubicBezTo>
                <a:cubicBezTo>
                  <a:pt x="340997" y="1766407"/>
                  <a:pt x="357753" y="1768684"/>
                  <a:pt x="372747" y="1763232"/>
                </a:cubicBezTo>
                <a:cubicBezTo>
                  <a:pt x="377465" y="1761516"/>
                  <a:pt x="375071" y="1753333"/>
                  <a:pt x="377509" y="1748945"/>
                </a:cubicBezTo>
                <a:cubicBezTo>
                  <a:pt x="388501" y="1729160"/>
                  <a:pt x="392651" y="1719943"/>
                  <a:pt x="410847" y="1710845"/>
                </a:cubicBezTo>
                <a:cubicBezTo>
                  <a:pt x="415337" y="1708600"/>
                  <a:pt x="420372" y="1707670"/>
                  <a:pt x="425134" y="1706082"/>
                </a:cubicBezTo>
                <a:cubicBezTo>
                  <a:pt x="428309" y="1701320"/>
                  <a:pt x="430612" y="1695842"/>
                  <a:pt x="434659" y="1691795"/>
                </a:cubicBezTo>
                <a:cubicBezTo>
                  <a:pt x="438707" y="1687748"/>
                  <a:pt x="445178" y="1686578"/>
                  <a:pt x="448947" y="1682270"/>
                </a:cubicBezTo>
                <a:cubicBezTo>
                  <a:pt x="480416" y="1646306"/>
                  <a:pt x="452912" y="1658724"/>
                  <a:pt x="482284" y="1648932"/>
                </a:cubicBezTo>
                <a:cubicBezTo>
                  <a:pt x="505070" y="1614753"/>
                  <a:pt x="493239" y="1628451"/>
                  <a:pt x="515622" y="1606070"/>
                </a:cubicBezTo>
                <a:lnTo>
                  <a:pt x="525147" y="1577495"/>
                </a:lnTo>
                <a:cubicBezTo>
                  <a:pt x="526734" y="1572732"/>
                  <a:pt x="527124" y="1567384"/>
                  <a:pt x="529909" y="1563207"/>
                </a:cubicBezTo>
                <a:cubicBezTo>
                  <a:pt x="533084" y="1558445"/>
                  <a:pt x="536874" y="1554039"/>
                  <a:pt x="539434" y="1548920"/>
                </a:cubicBezTo>
                <a:cubicBezTo>
                  <a:pt x="547181" y="1533426"/>
                  <a:pt x="540073" y="1533994"/>
                  <a:pt x="553722" y="1520345"/>
                </a:cubicBezTo>
                <a:cubicBezTo>
                  <a:pt x="557769" y="1516298"/>
                  <a:pt x="563247" y="1513995"/>
                  <a:pt x="568009" y="1510820"/>
                </a:cubicBezTo>
                <a:cubicBezTo>
                  <a:pt x="593406" y="1472723"/>
                  <a:pt x="560074" y="1518754"/>
                  <a:pt x="591822" y="1487007"/>
                </a:cubicBezTo>
                <a:cubicBezTo>
                  <a:pt x="595869" y="1482960"/>
                  <a:pt x="597039" y="1476489"/>
                  <a:pt x="601347" y="1472720"/>
                </a:cubicBezTo>
                <a:cubicBezTo>
                  <a:pt x="630711" y="1447027"/>
                  <a:pt x="622857" y="1460467"/>
                  <a:pt x="648972" y="1444145"/>
                </a:cubicBezTo>
                <a:cubicBezTo>
                  <a:pt x="655703" y="1439938"/>
                  <a:pt x="662409" y="1435470"/>
                  <a:pt x="668022" y="1429857"/>
                </a:cubicBezTo>
                <a:cubicBezTo>
                  <a:pt x="672069" y="1425810"/>
                  <a:pt x="673078" y="1419146"/>
                  <a:pt x="677547" y="1415570"/>
                </a:cubicBezTo>
                <a:cubicBezTo>
                  <a:pt x="681467" y="1412434"/>
                  <a:pt x="687072" y="1412395"/>
                  <a:pt x="691834" y="1410807"/>
                </a:cubicBezTo>
                <a:cubicBezTo>
                  <a:pt x="696597" y="1406045"/>
                  <a:pt x="701987" y="1401836"/>
                  <a:pt x="706122" y="1396520"/>
                </a:cubicBezTo>
                <a:cubicBezTo>
                  <a:pt x="713150" y="1387484"/>
                  <a:pt x="725172" y="1367945"/>
                  <a:pt x="725172" y="1367945"/>
                </a:cubicBezTo>
                <a:cubicBezTo>
                  <a:pt x="729801" y="1354055"/>
                  <a:pt x="731051" y="1348060"/>
                  <a:pt x="739459" y="1334607"/>
                </a:cubicBezTo>
                <a:cubicBezTo>
                  <a:pt x="743666" y="1327876"/>
                  <a:pt x="748984" y="1321907"/>
                  <a:pt x="753747" y="1315557"/>
                </a:cubicBezTo>
                <a:cubicBezTo>
                  <a:pt x="765717" y="1279645"/>
                  <a:pt x="748177" y="1322520"/>
                  <a:pt x="772797" y="1291745"/>
                </a:cubicBezTo>
                <a:cubicBezTo>
                  <a:pt x="775933" y="1287825"/>
                  <a:pt x="775314" y="1281947"/>
                  <a:pt x="777559" y="1277457"/>
                </a:cubicBezTo>
                <a:cubicBezTo>
                  <a:pt x="780119" y="1272338"/>
                  <a:pt x="784524" y="1268289"/>
                  <a:pt x="787084" y="1263170"/>
                </a:cubicBezTo>
                <a:cubicBezTo>
                  <a:pt x="789329" y="1258680"/>
                  <a:pt x="788711" y="1252802"/>
                  <a:pt x="791847" y="1248882"/>
                </a:cubicBezTo>
                <a:cubicBezTo>
                  <a:pt x="795423" y="1244413"/>
                  <a:pt x="801737" y="1243021"/>
                  <a:pt x="806134" y="1239357"/>
                </a:cubicBezTo>
                <a:cubicBezTo>
                  <a:pt x="811308" y="1235045"/>
                  <a:pt x="815659" y="1229832"/>
                  <a:pt x="820422" y="1225070"/>
                </a:cubicBezTo>
                <a:cubicBezTo>
                  <a:pt x="823597" y="1218720"/>
                  <a:pt x="825402" y="1211474"/>
                  <a:pt x="829947" y="1206020"/>
                </a:cubicBezTo>
                <a:cubicBezTo>
                  <a:pt x="833611" y="1201623"/>
                  <a:pt x="840658" y="1200964"/>
                  <a:pt x="844234" y="1196495"/>
                </a:cubicBezTo>
                <a:cubicBezTo>
                  <a:pt x="867592" y="1167297"/>
                  <a:pt x="821386" y="1196013"/>
                  <a:pt x="868047" y="1172682"/>
                </a:cubicBezTo>
                <a:cubicBezTo>
                  <a:pt x="914738" y="1110426"/>
                  <a:pt x="854839" y="1185890"/>
                  <a:pt x="896622" y="1144107"/>
                </a:cubicBezTo>
                <a:cubicBezTo>
                  <a:pt x="902235" y="1138494"/>
                  <a:pt x="905743" y="1131083"/>
                  <a:pt x="910909" y="1125057"/>
                </a:cubicBezTo>
                <a:cubicBezTo>
                  <a:pt x="915292" y="1119943"/>
                  <a:pt x="920885" y="1115944"/>
                  <a:pt x="925197" y="1110770"/>
                </a:cubicBezTo>
                <a:cubicBezTo>
                  <a:pt x="928861" y="1106373"/>
                  <a:pt x="931058" y="1100879"/>
                  <a:pt x="934722" y="1096482"/>
                </a:cubicBezTo>
                <a:cubicBezTo>
                  <a:pt x="939034" y="1091308"/>
                  <a:pt x="945094" y="1087675"/>
                  <a:pt x="949009" y="1082195"/>
                </a:cubicBezTo>
                <a:cubicBezTo>
                  <a:pt x="953135" y="1076418"/>
                  <a:pt x="955012" y="1069309"/>
                  <a:pt x="958534" y="1063145"/>
                </a:cubicBezTo>
                <a:cubicBezTo>
                  <a:pt x="967376" y="1047672"/>
                  <a:pt x="969211" y="1047705"/>
                  <a:pt x="982347" y="1034570"/>
                </a:cubicBezTo>
                <a:cubicBezTo>
                  <a:pt x="983934" y="1029807"/>
                  <a:pt x="984864" y="1024772"/>
                  <a:pt x="987109" y="1020282"/>
                </a:cubicBezTo>
                <a:cubicBezTo>
                  <a:pt x="989669" y="1015163"/>
                  <a:pt x="994379" y="1011256"/>
                  <a:pt x="996634" y="1005995"/>
                </a:cubicBezTo>
                <a:cubicBezTo>
                  <a:pt x="1015088" y="962937"/>
                  <a:pt x="987007" y="1008530"/>
                  <a:pt x="1010922" y="972657"/>
                </a:cubicBezTo>
                <a:cubicBezTo>
                  <a:pt x="1014795" y="961037"/>
                  <a:pt x="1015977" y="953314"/>
                  <a:pt x="1025209" y="944082"/>
                </a:cubicBezTo>
                <a:cubicBezTo>
                  <a:pt x="1029256" y="940035"/>
                  <a:pt x="1034734" y="937732"/>
                  <a:pt x="1039497" y="934557"/>
                </a:cubicBezTo>
                <a:cubicBezTo>
                  <a:pt x="1056364" y="909257"/>
                  <a:pt x="1043013" y="931409"/>
                  <a:pt x="1058547" y="896457"/>
                </a:cubicBezTo>
                <a:cubicBezTo>
                  <a:pt x="1061430" y="889969"/>
                  <a:pt x="1065275" y="883933"/>
                  <a:pt x="1068072" y="877407"/>
                </a:cubicBezTo>
                <a:cubicBezTo>
                  <a:pt x="1070049" y="872793"/>
                  <a:pt x="1070857" y="867734"/>
                  <a:pt x="1072834" y="863120"/>
                </a:cubicBezTo>
                <a:cubicBezTo>
                  <a:pt x="1075631" y="856594"/>
                  <a:pt x="1079562" y="850595"/>
                  <a:pt x="1082359" y="844070"/>
                </a:cubicBezTo>
                <a:cubicBezTo>
                  <a:pt x="1084337" y="839456"/>
                  <a:pt x="1084877" y="834272"/>
                  <a:pt x="1087122" y="829782"/>
                </a:cubicBezTo>
                <a:cubicBezTo>
                  <a:pt x="1091262" y="821503"/>
                  <a:pt x="1096647" y="813907"/>
                  <a:pt x="1101409" y="805970"/>
                </a:cubicBezTo>
                <a:cubicBezTo>
                  <a:pt x="1103824" y="796311"/>
                  <a:pt x="1106837" y="782192"/>
                  <a:pt x="1110934" y="772632"/>
                </a:cubicBezTo>
                <a:cubicBezTo>
                  <a:pt x="1113731" y="766106"/>
                  <a:pt x="1116199" y="759262"/>
                  <a:pt x="1120459" y="753582"/>
                </a:cubicBezTo>
                <a:cubicBezTo>
                  <a:pt x="1125847" y="746398"/>
                  <a:pt x="1133159" y="740882"/>
                  <a:pt x="1139509" y="734532"/>
                </a:cubicBezTo>
                <a:cubicBezTo>
                  <a:pt x="1141097" y="726595"/>
                  <a:pt x="1140984" y="718117"/>
                  <a:pt x="1144272" y="710720"/>
                </a:cubicBezTo>
                <a:cubicBezTo>
                  <a:pt x="1151734" y="693930"/>
                  <a:pt x="1159353" y="691141"/>
                  <a:pt x="1172847" y="682145"/>
                </a:cubicBezTo>
                <a:cubicBezTo>
                  <a:pt x="1174434" y="677382"/>
                  <a:pt x="1175632" y="672471"/>
                  <a:pt x="1177609" y="667857"/>
                </a:cubicBezTo>
                <a:cubicBezTo>
                  <a:pt x="1180406" y="661331"/>
                  <a:pt x="1184889" y="655542"/>
                  <a:pt x="1187134" y="648807"/>
                </a:cubicBezTo>
                <a:cubicBezTo>
                  <a:pt x="1191274" y="636388"/>
                  <a:pt x="1192519" y="623126"/>
                  <a:pt x="1196659" y="610707"/>
                </a:cubicBezTo>
                <a:lnTo>
                  <a:pt x="1210947" y="567845"/>
                </a:lnTo>
                <a:lnTo>
                  <a:pt x="1215709" y="553557"/>
                </a:lnTo>
                <a:cubicBezTo>
                  <a:pt x="1217297" y="539270"/>
                  <a:pt x="1216985" y="524641"/>
                  <a:pt x="1220472" y="510695"/>
                </a:cubicBezTo>
                <a:cubicBezTo>
                  <a:pt x="1221860" y="505142"/>
                  <a:pt x="1227437" y="501527"/>
                  <a:pt x="1229997" y="496407"/>
                </a:cubicBezTo>
                <a:cubicBezTo>
                  <a:pt x="1232242" y="491917"/>
                  <a:pt x="1233541" y="486990"/>
                  <a:pt x="1234759" y="482120"/>
                </a:cubicBezTo>
                <a:cubicBezTo>
                  <a:pt x="1236722" y="474267"/>
                  <a:pt x="1237559" y="466160"/>
                  <a:pt x="1239522" y="458307"/>
                </a:cubicBezTo>
                <a:cubicBezTo>
                  <a:pt x="1240740" y="453437"/>
                  <a:pt x="1243066" y="448890"/>
                  <a:pt x="1244284" y="444020"/>
                </a:cubicBezTo>
                <a:cubicBezTo>
                  <a:pt x="1247615" y="430696"/>
                  <a:pt x="1251684" y="404384"/>
                  <a:pt x="1253809" y="391632"/>
                </a:cubicBezTo>
                <a:cubicBezTo>
                  <a:pt x="1252222" y="375757"/>
                  <a:pt x="1251303" y="359801"/>
                  <a:pt x="1249047" y="344007"/>
                </a:cubicBezTo>
                <a:cubicBezTo>
                  <a:pt x="1247225" y="331256"/>
                  <a:pt x="1244129" y="320040"/>
                  <a:pt x="1234759" y="310670"/>
                </a:cubicBezTo>
                <a:cubicBezTo>
                  <a:pt x="1230712" y="306623"/>
                  <a:pt x="1225234" y="304320"/>
                  <a:pt x="1220472" y="301145"/>
                </a:cubicBezTo>
                <a:cubicBezTo>
                  <a:pt x="1212089" y="275997"/>
                  <a:pt x="1219886" y="289642"/>
                  <a:pt x="1187134" y="267807"/>
                </a:cubicBezTo>
                <a:lnTo>
                  <a:pt x="1172847" y="258282"/>
                </a:lnTo>
                <a:cubicBezTo>
                  <a:pt x="1169672" y="253520"/>
                  <a:pt x="1167369" y="248042"/>
                  <a:pt x="1163322" y="243995"/>
                </a:cubicBezTo>
                <a:cubicBezTo>
                  <a:pt x="1154090" y="234764"/>
                  <a:pt x="1146366" y="233581"/>
                  <a:pt x="1134747" y="229707"/>
                </a:cubicBezTo>
                <a:cubicBezTo>
                  <a:pt x="1119763" y="218469"/>
                  <a:pt x="1114080" y="212433"/>
                  <a:pt x="1096647" y="205895"/>
                </a:cubicBezTo>
                <a:cubicBezTo>
                  <a:pt x="1090518" y="203597"/>
                  <a:pt x="1083891" y="202930"/>
                  <a:pt x="1077597" y="201132"/>
                </a:cubicBezTo>
                <a:cubicBezTo>
                  <a:pt x="1029770" y="187467"/>
                  <a:pt x="1103812" y="206497"/>
                  <a:pt x="1044259" y="191607"/>
                </a:cubicBezTo>
                <a:cubicBezTo>
                  <a:pt x="1039497" y="188432"/>
                  <a:pt x="1035454" y="183727"/>
                  <a:pt x="1029972" y="182082"/>
                </a:cubicBezTo>
                <a:cubicBezTo>
                  <a:pt x="1019220" y="178856"/>
                  <a:pt x="1007678" y="179328"/>
                  <a:pt x="996634" y="177320"/>
                </a:cubicBezTo>
                <a:cubicBezTo>
                  <a:pt x="990194" y="176149"/>
                  <a:pt x="983878" y="174355"/>
                  <a:pt x="977584" y="172557"/>
                </a:cubicBezTo>
                <a:cubicBezTo>
                  <a:pt x="972757" y="171178"/>
                  <a:pt x="968124" y="169174"/>
                  <a:pt x="963297" y="167795"/>
                </a:cubicBezTo>
                <a:cubicBezTo>
                  <a:pt x="951224" y="164346"/>
                  <a:pt x="941370" y="163160"/>
                  <a:pt x="929959" y="158270"/>
                </a:cubicBezTo>
                <a:cubicBezTo>
                  <a:pt x="910883" y="150095"/>
                  <a:pt x="914488" y="148448"/>
                  <a:pt x="896622" y="143982"/>
                </a:cubicBezTo>
                <a:cubicBezTo>
                  <a:pt x="888769" y="142019"/>
                  <a:pt x="880662" y="141183"/>
                  <a:pt x="872809" y="139220"/>
                </a:cubicBezTo>
                <a:cubicBezTo>
                  <a:pt x="867939" y="138002"/>
                  <a:pt x="863445" y="135442"/>
                  <a:pt x="858522" y="134457"/>
                </a:cubicBezTo>
                <a:cubicBezTo>
                  <a:pt x="847515" y="132256"/>
                  <a:pt x="836297" y="131282"/>
                  <a:pt x="825184" y="129695"/>
                </a:cubicBezTo>
                <a:cubicBezTo>
                  <a:pt x="820422" y="126520"/>
                  <a:pt x="816016" y="122730"/>
                  <a:pt x="810897" y="120170"/>
                </a:cubicBezTo>
                <a:cubicBezTo>
                  <a:pt x="804062" y="116752"/>
                  <a:pt x="783667" y="112172"/>
                  <a:pt x="777559" y="110645"/>
                </a:cubicBezTo>
                <a:cubicBezTo>
                  <a:pt x="724522" y="84126"/>
                  <a:pt x="791334" y="115811"/>
                  <a:pt x="739459" y="96357"/>
                </a:cubicBezTo>
                <a:cubicBezTo>
                  <a:pt x="732812" y="93864"/>
                  <a:pt x="727057" y="89325"/>
                  <a:pt x="720409" y="86832"/>
                </a:cubicBezTo>
                <a:cubicBezTo>
                  <a:pt x="714280" y="84534"/>
                  <a:pt x="707653" y="83868"/>
                  <a:pt x="701359" y="82070"/>
                </a:cubicBezTo>
                <a:cubicBezTo>
                  <a:pt x="696532" y="80691"/>
                  <a:pt x="691899" y="78686"/>
                  <a:pt x="687072" y="77307"/>
                </a:cubicBezTo>
                <a:cubicBezTo>
                  <a:pt x="680778" y="75509"/>
                  <a:pt x="674232" y="74615"/>
                  <a:pt x="668022" y="72545"/>
                </a:cubicBezTo>
                <a:cubicBezTo>
                  <a:pt x="621023" y="56879"/>
                  <a:pt x="667430" y="67665"/>
                  <a:pt x="620397" y="58257"/>
                </a:cubicBezTo>
                <a:cubicBezTo>
                  <a:pt x="614047" y="55082"/>
                  <a:pt x="608368" y="49785"/>
                  <a:pt x="601347" y="48732"/>
                </a:cubicBezTo>
                <a:cubicBezTo>
                  <a:pt x="576179" y="44957"/>
                  <a:pt x="550501" y="46175"/>
                  <a:pt x="525147" y="43970"/>
                </a:cubicBezTo>
                <a:cubicBezTo>
                  <a:pt x="513964" y="42998"/>
                  <a:pt x="502922" y="40795"/>
                  <a:pt x="491809" y="39207"/>
                </a:cubicBezTo>
                <a:cubicBezTo>
                  <a:pt x="445732" y="23849"/>
                  <a:pt x="521297" y="47679"/>
                  <a:pt x="401322" y="29682"/>
                </a:cubicBezTo>
                <a:cubicBezTo>
                  <a:pt x="394301" y="28629"/>
                  <a:pt x="389317" y="21038"/>
                  <a:pt x="382272" y="20157"/>
                </a:cubicBezTo>
                <a:cubicBezTo>
                  <a:pt x="350728" y="16214"/>
                  <a:pt x="318772" y="16982"/>
                  <a:pt x="287022" y="15395"/>
                </a:cubicBezTo>
                <a:cubicBezTo>
                  <a:pt x="201491" y="1140"/>
                  <a:pt x="218240" y="0"/>
                  <a:pt x="101284" y="10632"/>
                </a:cubicBezTo>
                <a:cubicBezTo>
                  <a:pt x="91285" y="11541"/>
                  <a:pt x="72709" y="20157"/>
                  <a:pt x="72709" y="20157"/>
                </a:cubicBezTo>
                <a:cubicBezTo>
                  <a:pt x="71122" y="24920"/>
                  <a:pt x="70192" y="29955"/>
                  <a:pt x="67947" y="34445"/>
                </a:cubicBezTo>
                <a:cubicBezTo>
                  <a:pt x="65387" y="39564"/>
                  <a:pt x="58830" y="43023"/>
                  <a:pt x="58422" y="48732"/>
                </a:cubicBezTo>
                <a:close/>
              </a:path>
            </a:pathLst>
          </a:cu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2" name="Oval 64"/>
          <p:cNvSpPr>
            <a:spLocks noChangeAspect="1" noChangeArrowheads="1"/>
          </p:cNvSpPr>
          <p:nvPr/>
        </p:nvSpPr>
        <p:spPr bwMode="auto">
          <a:xfrm>
            <a:off x="5849793" y="2812184"/>
            <a:ext cx="417513" cy="403225"/>
          </a:xfrm>
          <a:prstGeom prst="ellipse">
            <a:avLst/>
          </a:prstGeom>
          <a:gradFill rotWithShape="1">
            <a:gsLst>
              <a:gs pos="0">
                <a:srgbClr val="FFFF23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6234690" y="2370282"/>
            <a:ext cx="13335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kern="0" dirty="0">
                <a:solidFill>
                  <a:srgbClr val="CC3300"/>
                </a:solidFill>
              </a:rPr>
              <a:t>4 Roter</a:t>
            </a:r>
          </a:p>
          <a:p>
            <a:pPr>
              <a:defRPr/>
            </a:pPr>
            <a:r>
              <a:rPr lang="de-DE" kern="0" dirty="0">
                <a:solidFill>
                  <a:srgbClr val="CC3300"/>
                </a:solidFill>
              </a:rPr>
              <a:t>   Riese</a:t>
            </a:r>
          </a:p>
        </p:txBody>
      </p:sp>
      <p:sp>
        <p:nvSpPr>
          <p:cNvPr id="44" name="Text Box 67"/>
          <p:cNvSpPr txBox="1">
            <a:spLocks noChangeArrowheads="1"/>
          </p:cNvSpPr>
          <p:nvPr/>
        </p:nvSpPr>
        <p:spPr bwMode="auto">
          <a:xfrm>
            <a:off x="1625599" y="1971675"/>
            <a:ext cx="252037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5 Planetarischer Nebel</a:t>
            </a:r>
          </a:p>
        </p:txBody>
      </p:sp>
      <p:pic>
        <p:nvPicPr>
          <p:cNvPr id="45" name="Grafik 44" descr="K1600_NGC418 Planetarischer Nebel.JPG"/>
          <p:cNvPicPr>
            <a:picLocks noChangeAspect="1"/>
          </p:cNvPicPr>
          <p:nvPr/>
        </p:nvPicPr>
        <p:blipFill>
          <a:blip r:embed="rId4" cstate="print"/>
          <a:srcRect t="9396" b="17759"/>
          <a:stretch>
            <a:fillRect/>
          </a:stretch>
        </p:blipFill>
        <p:spPr>
          <a:xfrm>
            <a:off x="1735281" y="2243944"/>
            <a:ext cx="882286" cy="803373"/>
          </a:xfrm>
          <a:prstGeom prst="rect">
            <a:avLst/>
          </a:prstGeom>
        </p:spPr>
      </p:pic>
      <p:grpSp>
        <p:nvGrpSpPr>
          <p:cNvPr id="41" name="Gruppieren 40"/>
          <p:cNvGrpSpPr/>
          <p:nvPr/>
        </p:nvGrpSpPr>
        <p:grpSpPr>
          <a:xfrm>
            <a:off x="5811982" y="3738852"/>
            <a:ext cx="1014845" cy="523220"/>
            <a:chOff x="5811982" y="3738852"/>
            <a:chExt cx="1014845" cy="523220"/>
          </a:xfrm>
        </p:grpSpPr>
        <p:sp>
          <p:nvSpPr>
            <p:cNvPr id="47" name="Ellipse 46"/>
            <p:cNvSpPr/>
            <p:nvPr/>
          </p:nvSpPr>
          <p:spPr bwMode="auto">
            <a:xfrm rot="20039778">
              <a:off x="5844218" y="3915195"/>
              <a:ext cx="665440" cy="13335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 Box 65"/>
            <p:cNvSpPr txBox="1">
              <a:spLocks noChangeArrowheads="1"/>
            </p:cNvSpPr>
            <p:nvPr/>
          </p:nvSpPr>
          <p:spPr bwMode="auto">
            <a:xfrm>
              <a:off x="5811982" y="3738852"/>
              <a:ext cx="10148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defRPr/>
              </a:pPr>
              <a:r>
                <a:rPr lang="de-DE" sz="1400" kern="0" dirty="0">
                  <a:solidFill>
                    <a:srgbClr val="C00000"/>
                  </a:solidFill>
                </a:rPr>
                <a:t>T-</a:t>
              </a:r>
              <a:r>
                <a:rPr lang="de-DE" sz="1400" kern="0" dirty="0" err="1">
                  <a:solidFill>
                    <a:srgbClr val="C00000"/>
                  </a:solidFill>
                </a:rPr>
                <a:t>Tauri</a:t>
              </a:r>
              <a:endParaRPr lang="de-DE" sz="1400" kern="0" dirty="0">
                <a:solidFill>
                  <a:srgbClr val="C00000"/>
                </a:solidFill>
              </a:endParaRPr>
            </a:p>
            <a:p>
              <a:pPr marL="342900" indent="-342900">
                <a:defRPr/>
              </a:pPr>
              <a:r>
                <a:rPr lang="de-DE" sz="1400" kern="0" dirty="0">
                  <a:solidFill>
                    <a:srgbClr val="C00000"/>
                  </a:solidFill>
                </a:rPr>
                <a:t>-Sterne</a:t>
              </a:r>
            </a:p>
          </p:txBody>
        </p:sp>
      </p:grpSp>
      <p:sp>
        <p:nvSpPr>
          <p:cNvPr id="39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Inhaltsplatzhalter 2"/>
          <p:cNvSpPr txBox="1">
            <a:spLocks/>
          </p:cNvSpPr>
          <p:nvPr/>
        </p:nvSpPr>
        <p:spPr bwMode="auto">
          <a:xfrm>
            <a:off x="324000" y="85686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Sterne mit Sonnenmasse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Inhaltsplatzhalter 2"/>
          <p:cNvSpPr txBox="1">
            <a:spLocks/>
          </p:cNvSpPr>
          <p:nvPr/>
        </p:nvSpPr>
        <p:spPr bwMode="auto">
          <a:xfrm>
            <a:off x="340727" y="116859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Stadium im HRD</a:t>
            </a:r>
            <a:endParaRPr kumimoji="0" lang="de-DE" sz="2400" i="0" u="none" strike="noStrike" kern="0" spc="0" normalizeH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6672263" y="4824413"/>
            <a:ext cx="185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Brauner Zwerg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C0957214-4868-4338-A453-BEBAF02698B9}"/>
              </a:ext>
            </a:extLst>
          </p:cNvPr>
          <p:cNvSpPr/>
          <p:nvPr/>
        </p:nvSpPr>
        <p:spPr>
          <a:xfrm>
            <a:off x="323410" y="6514625"/>
            <a:ext cx="9608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Bilder: „Orion.nebula.arp.750pix“ von </a:t>
            </a:r>
            <a:r>
              <a:rPr lang="en-US" sz="1000" dirty="0">
                <a:solidFill>
                  <a:schemeClr val="bg1"/>
                </a:solidFill>
              </a:rPr>
              <a:t>NASA, C.R. O'Dell and S.K. Wong (Rice University) via </a:t>
            </a:r>
            <a:r>
              <a:rPr lang="en-US" sz="1000" dirty="0">
                <a:solidFill>
                  <a:schemeClr val="bg1"/>
                </a:solidFill>
                <a:hlinkClick r:id="rId5"/>
              </a:rPr>
              <a:t>https://commons.wikimedia.org/wiki/File:Orion.nebula.arp.750pix.jpg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[Public Domain (PD-US-Gov)]</a:t>
            </a:r>
            <a:r>
              <a:rPr lang="de-DE" sz="1000" dirty="0">
                <a:solidFill>
                  <a:schemeClr val="bg1"/>
                </a:solidFill>
              </a:rPr>
              <a:t>; „Interstellar EGGs“ von NASA/ESA/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 via </a:t>
            </a:r>
            <a:r>
              <a:rPr lang="de-DE" sz="1000" dirty="0">
                <a:solidFill>
                  <a:schemeClr val="bg1"/>
                </a:solidFill>
                <a:hlinkClick r:id="rId6"/>
              </a:rPr>
              <a:t>https://www.nasa.gov/multimedia/imagegallery/image_feature_252.html</a:t>
            </a:r>
            <a:r>
              <a:rPr lang="de-DE" sz="1000" dirty="0">
                <a:solidFill>
                  <a:schemeClr val="bg1"/>
                </a:solidFill>
              </a:rPr>
              <a:t>  [Public Domain (PD-US-</a:t>
            </a:r>
            <a:r>
              <a:rPr lang="de-DE" sz="1000" dirty="0" err="1">
                <a:solidFill>
                  <a:schemeClr val="bg1"/>
                </a:solidFill>
              </a:rPr>
              <a:t>Gov</a:t>
            </a:r>
            <a:r>
              <a:rPr lang="de-DE" sz="1000" dirty="0">
                <a:solidFill>
                  <a:schemeClr val="bg1"/>
                </a:solidFill>
              </a:rPr>
              <a:t>)]; „</a:t>
            </a:r>
            <a:r>
              <a:rPr lang="de-DE" sz="1000" dirty="0" err="1">
                <a:solidFill>
                  <a:schemeClr val="bg1"/>
                </a:solidFill>
              </a:rPr>
              <a:t>Spirograph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Nebula</a:t>
            </a:r>
            <a:r>
              <a:rPr lang="de-DE" sz="1000" dirty="0">
                <a:solidFill>
                  <a:schemeClr val="bg1"/>
                </a:solidFill>
              </a:rPr>
              <a:t> - Hubble 1999“ von </a:t>
            </a:r>
            <a:r>
              <a:rPr lang="en-US" sz="1000" dirty="0">
                <a:solidFill>
                  <a:schemeClr val="bg1"/>
                </a:solidFill>
              </a:rPr>
              <a:t>NASA and The Hubble Heritage Team (</a:t>
            </a:r>
            <a:r>
              <a:rPr lang="en-US" sz="1000" dirty="0" err="1">
                <a:solidFill>
                  <a:schemeClr val="bg1"/>
                </a:solidFill>
              </a:rPr>
              <a:t>STScI</a:t>
            </a:r>
            <a:r>
              <a:rPr lang="en-US" sz="1000" dirty="0">
                <a:solidFill>
                  <a:schemeClr val="bg1"/>
                </a:solidFill>
              </a:rPr>
              <a:t>/AURA) via </a:t>
            </a:r>
            <a:r>
              <a:rPr lang="en-US" sz="1000" dirty="0">
                <a:solidFill>
                  <a:schemeClr val="bg1"/>
                </a:solidFill>
                <a:hlinkClick r:id="rId7"/>
              </a:rPr>
              <a:t>https://commons.wikimedia.org/wiki/File:Spirograph_Nebula_-_Hubble_1999.jpg</a:t>
            </a:r>
            <a:r>
              <a:rPr lang="en-US" sz="1000" dirty="0">
                <a:solidFill>
                  <a:schemeClr val="bg1"/>
                </a:solidFill>
              </a:rPr>
              <a:t> [Public Domain]</a:t>
            </a:r>
            <a:r>
              <a:rPr lang="de-DE" sz="1000" dirty="0">
                <a:solidFill>
                  <a:schemeClr val="bg1"/>
                </a:solidFill>
              </a:rPr>
              <a:t>; Grafiken: S. </a:t>
            </a:r>
            <a:r>
              <a:rPr lang="de-DE" sz="1000" dirty="0" err="1">
                <a:solidFill>
                  <a:schemeClr val="bg1"/>
                </a:solidFill>
              </a:rPr>
              <a:t>Hanssen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4" grpId="0" animBg="1"/>
      <p:bldP spid="40" grpId="0" animBg="1"/>
      <p:bldP spid="44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Inhaltsplatzhalter 2"/>
          <p:cNvSpPr txBox="1">
            <a:spLocks/>
          </p:cNvSpPr>
          <p:nvPr/>
        </p:nvSpPr>
        <p:spPr bwMode="auto">
          <a:xfrm>
            <a:off x="324000" y="85686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Sterne mit Sonnenmasse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AutoShape 75"/>
          <p:cNvSpPr>
            <a:spLocks noChangeAspect="1" noChangeArrowheads="1"/>
          </p:cNvSpPr>
          <p:nvPr/>
        </p:nvSpPr>
        <p:spPr bwMode="auto">
          <a:xfrm>
            <a:off x="-2642230" y="-1752600"/>
            <a:ext cx="11844000" cy="11824823"/>
          </a:xfrm>
          <a:custGeom>
            <a:avLst/>
            <a:gdLst>
              <a:gd name="T0" fmla="*/ 2147483647 w 21600"/>
              <a:gd name="T1" fmla="*/ 0 h 21600"/>
              <a:gd name="T2" fmla="*/ 938366846 w 21600"/>
              <a:gd name="T3" fmla="*/ 935330792 h 21600"/>
              <a:gd name="T4" fmla="*/ 0 w 21600"/>
              <a:gd name="T5" fmla="*/ 2147483647 h 21600"/>
              <a:gd name="T6" fmla="*/ 938366846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9353307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857" y="10800"/>
                </a:moveTo>
                <a:cubicBezTo>
                  <a:pt x="8857" y="11873"/>
                  <a:pt x="9727" y="12743"/>
                  <a:pt x="10800" y="12743"/>
                </a:cubicBezTo>
                <a:cubicBezTo>
                  <a:pt x="11873" y="12743"/>
                  <a:pt x="12743" y="11873"/>
                  <a:pt x="12743" y="10800"/>
                </a:cubicBezTo>
                <a:cubicBezTo>
                  <a:pt x="12743" y="9727"/>
                  <a:pt x="11873" y="8857"/>
                  <a:pt x="10800" y="8857"/>
                </a:cubicBezTo>
                <a:cubicBezTo>
                  <a:pt x="9727" y="8857"/>
                  <a:pt x="8857" y="9727"/>
                  <a:pt x="8857" y="10800"/>
                </a:cubicBezTo>
                <a:close/>
              </a:path>
            </a:pathLst>
          </a:custGeom>
          <a:gradFill rotWithShape="1">
            <a:gsLst>
              <a:gs pos="0">
                <a:srgbClr val="FFFF23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5239997" y="1836073"/>
            <a:ext cx="411666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dirty="0">
                <a:solidFill>
                  <a:schemeClr val="bg1"/>
                </a:solidFill>
              </a:rPr>
              <a:t>&gt;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5,2 Mrd. Jahre: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 – Vorrat im Kern verbraucht</a:t>
            </a:r>
          </a:p>
          <a:p>
            <a:pPr lvl="0">
              <a:buFont typeface="Wingdings" pitchFamily="2" charset="2"/>
              <a:buChar char="è"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Kern schrumpft </a:t>
            </a:r>
          </a:p>
          <a:p>
            <a:pPr lvl="0">
              <a:buFont typeface="Wingdings" pitchFamily="2" charset="2"/>
              <a:buChar char="è"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Kern entartet</a:t>
            </a:r>
          </a:p>
          <a:p>
            <a:pPr lvl="0">
              <a:tabLst>
                <a:tab pos="361950" algn="l"/>
              </a:tabLst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	(keine Volumenzunahme trotz 	Temperaturerhöhung)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Schalenbrennen (H in He)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Stern dehnt sich aus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Roter Riese</a:t>
            </a:r>
          </a:p>
          <a:p>
            <a:pPr>
              <a:buFont typeface="Wingdings" pitchFamily="2" charset="2"/>
              <a:buChar char="è"/>
              <a:tabLst>
                <a:tab pos="361950" algn="l"/>
              </a:tabLst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Kern wird mit He aus der 	Schale gefüttert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Helium-Flash im Kern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Fusion im Kern: He zu C, O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Starke Sonnenwinde blasen</a:t>
            </a:r>
          </a:p>
          <a:p>
            <a:pPr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    Hülle weg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Planetarischer Nebel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2" name="AutoShape 3"/>
          <p:cNvSpPr>
            <a:spLocks noChangeAspect="1" noChangeArrowheads="1"/>
          </p:cNvSpPr>
          <p:nvPr/>
        </p:nvSpPr>
        <p:spPr bwMode="auto">
          <a:xfrm>
            <a:off x="1303338" y="2225675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314" y="10800"/>
                </a:moveTo>
                <a:cubicBezTo>
                  <a:pt x="7314" y="12725"/>
                  <a:pt x="8875" y="14286"/>
                  <a:pt x="10800" y="14286"/>
                </a:cubicBezTo>
                <a:cubicBezTo>
                  <a:pt x="12725" y="14286"/>
                  <a:pt x="14286" y="12725"/>
                  <a:pt x="14286" y="10800"/>
                </a:cubicBezTo>
                <a:cubicBezTo>
                  <a:pt x="14286" y="8875"/>
                  <a:pt x="12725" y="7314"/>
                  <a:pt x="10800" y="7314"/>
                </a:cubicBezTo>
                <a:cubicBezTo>
                  <a:pt x="8875" y="7314"/>
                  <a:pt x="7314" y="8875"/>
                  <a:pt x="731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5913" y="2549525"/>
            <a:ext cx="3209925" cy="3201988"/>
            <a:chOff x="1121" y="1360"/>
            <a:chExt cx="2022" cy="2017"/>
          </a:xfrm>
        </p:grpSpPr>
        <p:sp>
          <p:nvSpPr>
            <p:cNvPr id="34" name="AutoShape 5"/>
            <p:cNvSpPr>
              <a:spLocks noChangeAspect="1" noChangeArrowheads="1"/>
            </p:cNvSpPr>
            <p:nvPr/>
          </p:nvSpPr>
          <p:spPr bwMode="auto">
            <a:xfrm>
              <a:off x="2107" y="1360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6"/>
            <p:cNvSpPr>
              <a:spLocks noChangeAspect="1" noChangeArrowheads="1"/>
            </p:cNvSpPr>
            <p:nvPr/>
          </p:nvSpPr>
          <p:spPr bwMode="auto">
            <a:xfrm rot="10800000">
              <a:off x="2109" y="295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7"/>
            <p:cNvSpPr>
              <a:spLocks noChangeAspect="1" noChangeArrowheads="1"/>
            </p:cNvSpPr>
            <p:nvPr/>
          </p:nvSpPr>
          <p:spPr bwMode="auto">
            <a:xfrm rot="5400000">
              <a:off x="2902" y="215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8"/>
            <p:cNvSpPr>
              <a:spLocks noChangeAspect="1" noChangeArrowheads="1"/>
            </p:cNvSpPr>
            <p:nvPr/>
          </p:nvSpPr>
          <p:spPr bwMode="auto">
            <a:xfrm rot="-5400000">
              <a:off x="1306" y="216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9"/>
            <p:cNvSpPr>
              <a:spLocks noChangeAspect="1" noChangeArrowheads="1"/>
            </p:cNvSpPr>
            <p:nvPr/>
          </p:nvSpPr>
          <p:spPr bwMode="auto">
            <a:xfrm rot="2700000">
              <a:off x="2668" y="159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10"/>
            <p:cNvSpPr>
              <a:spLocks noChangeAspect="1" noChangeArrowheads="1"/>
            </p:cNvSpPr>
            <p:nvPr/>
          </p:nvSpPr>
          <p:spPr bwMode="auto">
            <a:xfrm rot="-2700000">
              <a:off x="1541" y="159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11"/>
            <p:cNvSpPr>
              <a:spLocks noChangeAspect="1" noChangeArrowheads="1"/>
            </p:cNvSpPr>
            <p:nvPr/>
          </p:nvSpPr>
          <p:spPr bwMode="auto">
            <a:xfrm rot="-8100000">
              <a:off x="1550" y="272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12"/>
            <p:cNvSpPr>
              <a:spLocks noChangeAspect="1" noChangeArrowheads="1"/>
            </p:cNvSpPr>
            <p:nvPr/>
          </p:nvSpPr>
          <p:spPr bwMode="auto">
            <a:xfrm rot="8100000">
              <a:off x="2663" y="271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13"/>
          <p:cNvGrpSpPr>
            <a:grpSpLocks noChangeAspect="1"/>
          </p:cNvGrpSpPr>
          <p:nvPr/>
        </p:nvGrpSpPr>
        <p:grpSpPr bwMode="auto">
          <a:xfrm>
            <a:off x="1307804" y="2253799"/>
            <a:ext cx="3765643" cy="3744000"/>
            <a:chOff x="1229" y="1821"/>
            <a:chExt cx="1566" cy="1557"/>
          </a:xfrm>
        </p:grpSpPr>
        <p:sp>
          <p:nvSpPr>
            <p:cNvPr id="70" name="AutoShape 14"/>
            <p:cNvSpPr>
              <a:spLocks noChangeAspect="1" noChangeArrowheads="1"/>
            </p:cNvSpPr>
            <p:nvPr/>
          </p:nvSpPr>
          <p:spPr bwMode="auto">
            <a:xfrm rot="-6780000">
              <a:off x="2555" y="2168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AutoShape 15"/>
            <p:cNvSpPr>
              <a:spLocks noChangeAspect="1" noChangeArrowheads="1"/>
            </p:cNvSpPr>
            <p:nvPr/>
          </p:nvSpPr>
          <p:spPr bwMode="auto">
            <a:xfrm rot="-4080000">
              <a:off x="2547" y="2635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AutoShape 16"/>
            <p:cNvSpPr>
              <a:spLocks noChangeAspect="1" noChangeArrowheads="1"/>
            </p:cNvSpPr>
            <p:nvPr/>
          </p:nvSpPr>
          <p:spPr bwMode="auto">
            <a:xfrm rot="-1380000">
              <a:off x="2215" y="295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AutoShape 17"/>
            <p:cNvSpPr>
              <a:spLocks noChangeAspect="1" noChangeArrowheads="1"/>
            </p:cNvSpPr>
            <p:nvPr/>
          </p:nvSpPr>
          <p:spPr bwMode="auto">
            <a:xfrm rot="1320000">
              <a:off x="1762" y="294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AutoShape 18"/>
            <p:cNvSpPr>
              <a:spLocks noChangeAspect="1" noChangeArrowheads="1"/>
            </p:cNvSpPr>
            <p:nvPr/>
          </p:nvSpPr>
          <p:spPr bwMode="auto">
            <a:xfrm rot="4020000">
              <a:off x="1436" y="264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AutoShape 19"/>
            <p:cNvSpPr>
              <a:spLocks noChangeAspect="1" noChangeArrowheads="1"/>
            </p:cNvSpPr>
            <p:nvPr/>
          </p:nvSpPr>
          <p:spPr bwMode="auto">
            <a:xfrm rot="6720000">
              <a:off x="1415" y="2174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AutoShape 20"/>
            <p:cNvSpPr>
              <a:spLocks noChangeAspect="1" noChangeArrowheads="1"/>
            </p:cNvSpPr>
            <p:nvPr/>
          </p:nvSpPr>
          <p:spPr bwMode="auto">
            <a:xfrm rot="9420000">
              <a:off x="1734" y="182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AutoShape 21"/>
            <p:cNvSpPr>
              <a:spLocks noChangeAspect="1" noChangeArrowheads="1"/>
            </p:cNvSpPr>
            <p:nvPr/>
          </p:nvSpPr>
          <p:spPr bwMode="auto">
            <a:xfrm rot="-9480000">
              <a:off x="2224" y="1821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8" name="Oval 35"/>
          <p:cNvSpPr>
            <a:spLocks noChangeAspect="1" noChangeArrowheads="1"/>
          </p:cNvSpPr>
          <p:nvPr/>
        </p:nvSpPr>
        <p:spPr bwMode="auto">
          <a:xfrm>
            <a:off x="2390775" y="3308350"/>
            <a:ext cx="1608138" cy="16065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2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79" name="Text Box 44"/>
          <p:cNvSpPr txBox="1">
            <a:spLocks noChangeAspect="1" noChangeArrowheads="1"/>
          </p:cNvSpPr>
          <p:nvPr/>
        </p:nvSpPr>
        <p:spPr bwMode="auto">
          <a:xfrm>
            <a:off x="2779786" y="3371753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 → He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Oval 45"/>
          <p:cNvSpPr>
            <a:spLocks noChangeArrowheads="1"/>
          </p:cNvSpPr>
          <p:nvPr/>
        </p:nvSpPr>
        <p:spPr bwMode="auto">
          <a:xfrm>
            <a:off x="2844800" y="3767138"/>
            <a:ext cx="703263" cy="704850"/>
          </a:xfrm>
          <a:prstGeom prst="ellipse">
            <a:avLst/>
          </a:prstGeom>
          <a:solidFill>
            <a:srgbClr val="FFFFB1"/>
          </a:solidFill>
          <a:ln w="9525">
            <a:solidFill>
              <a:srgbClr val="D5D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34"/>
          <p:cNvSpPr txBox="1">
            <a:spLocks noChangeAspect="1" noChangeArrowheads="1"/>
          </p:cNvSpPr>
          <p:nvPr/>
        </p:nvSpPr>
        <p:spPr bwMode="auto">
          <a:xfrm>
            <a:off x="2961168" y="3751411"/>
            <a:ext cx="13525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→ C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→ O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Arc 14"/>
          <p:cNvSpPr>
            <a:spLocks/>
          </p:cNvSpPr>
          <p:nvPr/>
        </p:nvSpPr>
        <p:spPr bwMode="auto">
          <a:xfrm>
            <a:off x="3349257" y="3644797"/>
            <a:ext cx="304242" cy="523166"/>
          </a:xfrm>
          <a:custGeom>
            <a:avLst/>
            <a:gdLst>
              <a:gd name="G0" fmla="+- 0 0 0"/>
              <a:gd name="G1" fmla="+- 13678 0 0"/>
              <a:gd name="G2" fmla="+- 21600 0 0"/>
              <a:gd name="T0" fmla="*/ 16717 w 21600"/>
              <a:gd name="T1" fmla="*/ 0 h 33204"/>
              <a:gd name="T2" fmla="*/ 9236 w 21600"/>
              <a:gd name="T3" fmla="*/ 33204 h 33204"/>
              <a:gd name="T4" fmla="*/ 0 w 21600"/>
              <a:gd name="T5" fmla="*/ 13678 h 3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04" fill="none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</a:path>
              <a:path w="21600" h="33204" stroke="0" extrusionOk="0">
                <a:moveTo>
                  <a:pt x="16717" y="-1"/>
                </a:moveTo>
                <a:cubicBezTo>
                  <a:pt x="19874" y="3858"/>
                  <a:pt x="21600" y="8691"/>
                  <a:pt x="21600" y="13678"/>
                </a:cubicBezTo>
                <a:cubicBezTo>
                  <a:pt x="21600" y="22029"/>
                  <a:pt x="16785" y="29632"/>
                  <a:pt x="9235" y="33203"/>
                </a:cubicBezTo>
                <a:lnTo>
                  <a:pt x="0" y="136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WordArt 73"/>
          <p:cNvSpPr>
            <a:spLocks noChangeArrowheads="1" noChangeShapeType="1" noTextEdit="1"/>
          </p:cNvSpPr>
          <p:nvPr/>
        </p:nvSpPr>
        <p:spPr bwMode="auto">
          <a:xfrm>
            <a:off x="1223963" y="999460"/>
            <a:ext cx="4918075" cy="68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0000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Roter Riese</a:t>
            </a:r>
          </a:p>
        </p:txBody>
      </p:sp>
      <p:sp>
        <p:nvSpPr>
          <p:cNvPr id="89" name="Rechteck 88"/>
          <p:cNvSpPr/>
          <p:nvPr/>
        </p:nvSpPr>
        <p:spPr>
          <a:xfrm>
            <a:off x="8440615" y="6931788"/>
            <a:ext cx="164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Grafiken: S. Hanssen</a:t>
            </a:r>
          </a:p>
        </p:txBody>
      </p:sp>
      <p:grpSp>
        <p:nvGrpSpPr>
          <p:cNvPr id="90" name="Gruppieren 89"/>
          <p:cNvGrpSpPr/>
          <p:nvPr/>
        </p:nvGrpSpPr>
        <p:grpSpPr>
          <a:xfrm>
            <a:off x="0" y="0"/>
            <a:ext cx="10080625" cy="7575057"/>
            <a:chOff x="0" y="0"/>
            <a:chExt cx="10080625" cy="7575057"/>
          </a:xfrm>
        </p:grpSpPr>
        <p:grpSp>
          <p:nvGrpSpPr>
            <p:cNvPr id="91" name="Gruppieren 60"/>
            <p:cNvGrpSpPr/>
            <p:nvPr/>
          </p:nvGrpSpPr>
          <p:grpSpPr>
            <a:xfrm>
              <a:off x="0" y="0"/>
              <a:ext cx="10080625" cy="7575057"/>
              <a:chOff x="0" y="0"/>
              <a:chExt cx="9144000" cy="6871954"/>
            </a:xfrm>
          </p:grpSpPr>
          <p:pic>
            <p:nvPicPr>
              <p:cNvPr id="122" name="Grafik 121" descr="Rahmen Astronomie unten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123" name="Grafik 122" descr="Rahmen Astronomie oben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124" name="Textfeld 123"/>
              <p:cNvSpPr txBox="1"/>
              <p:nvPr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defTabSz="914210">
                  <a:defRPr/>
                </a:pPr>
                <a:r>
                  <a:rPr lang="de-DE" sz="1700" kern="0" dirty="0">
                    <a:solidFill>
                      <a:srgbClr val="FFFFFF"/>
                    </a:solidFill>
                  </a:rPr>
                  <a:t>S. Hanssen</a:t>
                </a:r>
              </a:p>
            </p:txBody>
          </p:sp>
          <p:sp>
            <p:nvSpPr>
              <p:cNvPr id="125" name="Rechteck 124"/>
              <p:cNvSpPr/>
              <p:nvPr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914210" hangingPunct="0">
                  <a:buFont typeface="StarSymbol"/>
                  <a:buNone/>
                </a:pPr>
                <a:r>
                  <a:rPr lang="de-DE" sz="1400" dirty="0">
                    <a:solidFill>
                      <a:srgbClr val="FFFFFF"/>
                    </a:solidFill>
                    <a:ea typeface="MS Gothic" pitchFamily="2"/>
                    <a:cs typeface="Tahoma" pitchFamily="2"/>
                  </a:rPr>
                  <a:t>ZPG </a:t>
                </a:r>
                <a:r>
                  <a:rPr lang="de-DE" sz="1400" dirty="0">
                    <a:solidFill>
                      <a:srgbClr val="CCCCFF"/>
                    </a:solidFill>
                    <a:ea typeface="MS Gothic" pitchFamily="2"/>
                    <a:cs typeface="Tahoma" pitchFamily="2"/>
                  </a:rPr>
                  <a:t>Astronomie</a:t>
                </a:r>
              </a:p>
            </p:txBody>
          </p:sp>
          <p:pic>
            <p:nvPicPr>
              <p:cNvPr id="126" name="Grafik 125"/>
              <p:cNvPicPr>
                <a:picLocks noChangeAspect="1"/>
              </p:cNvPicPr>
              <p:nvPr/>
            </p:nvPicPr>
            <p:blipFill>
              <a:blip r:embed="rId4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7" name="Titel 1"/>
              <p:cNvSpPr txBox="1">
                <a:spLocks/>
              </p:cNvSpPr>
              <p:nvPr/>
            </p:nvSpPr>
            <p:spPr>
              <a:xfrm>
                <a:off x="1" y="2"/>
                <a:ext cx="6188797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defTabSz="914210" hangingPunct="0"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rgbClr val="FFFFFF"/>
                    </a:solidFill>
                    <a:ea typeface="MS Gothic" pitchFamily="2"/>
                    <a:cs typeface="Arial" pitchFamily="34" charset="0"/>
                  </a:rPr>
                  <a:t>3.1.3 Sterne und ihre Planeten</a:t>
                </a:r>
              </a:p>
            </p:txBody>
          </p:sp>
        </p:grpSp>
        <p:sp>
          <p:nvSpPr>
            <p:cNvPr id="93" name="Titel 1"/>
            <p:cNvSpPr txBox="1">
              <a:spLocks/>
            </p:cNvSpPr>
            <p:nvPr/>
          </p:nvSpPr>
          <p:spPr>
            <a:xfrm>
              <a:off x="7305575" y="0"/>
              <a:ext cx="2775049" cy="433136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r" defTabSz="914210" hangingPunct="0">
                <a:defRPr/>
              </a:pPr>
              <a:r>
                <a:rPr lang="de-DE" sz="24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Sternentwicklung</a:t>
              </a:r>
            </a:p>
          </p:txBody>
        </p:sp>
        <p:grpSp>
          <p:nvGrpSpPr>
            <p:cNvPr id="95" name="Group 3"/>
            <p:cNvGrpSpPr>
              <a:grpSpLocks noChangeAspect="1"/>
            </p:cNvGrpSpPr>
            <p:nvPr/>
          </p:nvGrpSpPr>
          <p:grpSpPr bwMode="auto">
            <a:xfrm flipH="1">
              <a:off x="7268096" y="116891"/>
              <a:ext cx="200164" cy="276654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96" name="Oval 4"/>
              <p:cNvSpPr>
                <a:spLocks noChangeAspect="1" noChangeArrowheads="1"/>
              </p:cNvSpPr>
              <p:nvPr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AutoShape 5"/>
              <p:cNvSpPr>
                <a:spLocks noChangeAspect="1" noChangeArrowheads="1"/>
              </p:cNvSpPr>
              <p:nvPr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utoShape 7"/>
              <p:cNvSpPr>
                <a:spLocks noChangeAspect="1" noChangeArrowheads="1"/>
              </p:cNvSpPr>
              <p:nvPr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AutoShape 8"/>
              <p:cNvSpPr>
                <a:spLocks noChangeAspect="1" noChangeArrowheads="1"/>
              </p:cNvSpPr>
              <p:nvPr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1" name="Group 9"/>
              <p:cNvGrpSpPr>
                <a:grpSpLocks noChangeAspect="1"/>
              </p:cNvGrpSpPr>
              <p:nvPr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108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AutoShape 1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AutoShap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AutoShap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AutoShap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AutoShape 16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AutoShape 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" name="Rectangle 2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Rectangle 23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2" name="Rectangle 24"/>
              <p:cNvSpPr>
                <a:spLocks noChangeAspect="1" noChangeArrowheads="1"/>
              </p:cNvSpPr>
              <p:nvPr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25"/>
              <p:cNvSpPr>
                <a:spLocks noChangeAspect="1" noChangeArrowheads="1"/>
              </p:cNvSpPr>
              <p:nvPr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AutoShape 26"/>
              <p:cNvSpPr>
                <a:spLocks noChangeAspect="1" noChangeArrowheads="1"/>
              </p:cNvSpPr>
              <p:nvPr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Oval 27"/>
              <p:cNvSpPr>
                <a:spLocks noChangeAspect="1" noChangeArrowheads="1"/>
              </p:cNvSpPr>
              <p:nvPr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AutoShape 28"/>
              <p:cNvSpPr>
                <a:spLocks noChangeAspect="1" noChangeArrowheads="1"/>
              </p:cNvSpPr>
              <p:nvPr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78" grpId="0" animBg="1"/>
      <p:bldP spid="79" grpId="0"/>
      <p:bldP spid="80" grpId="0" build="allAtOnce"/>
      <p:bldP spid="28" grpId="0" animBg="1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8219483" y="727641"/>
            <a:ext cx="189899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Bilder: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„NGC 3132“ von Hubble Heritage Team (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/AURA/NASA/ESA) via </a:t>
            </a:r>
            <a:r>
              <a:rPr lang="de-DE" sz="1000" dirty="0">
                <a:solidFill>
                  <a:schemeClr val="bg1"/>
                </a:solidFill>
                <a:hlinkClick r:id="rId2"/>
              </a:rPr>
              <a:t>https://commons.wikimedia.org/wiki/File:NGC_3132.jpg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  <a:p>
            <a:r>
              <a:rPr lang="de-DE" sz="1000" dirty="0">
                <a:solidFill>
                  <a:schemeClr val="bg1"/>
                </a:solidFill>
              </a:rPr>
              <a:t>[Public Domain (PD-</a:t>
            </a:r>
            <a:r>
              <a:rPr lang="de-DE" sz="1000" dirty="0" err="1">
                <a:solidFill>
                  <a:schemeClr val="bg1"/>
                </a:solidFill>
              </a:rPr>
              <a:t>USGov</a:t>
            </a:r>
            <a:r>
              <a:rPr lang="de-DE" sz="1000" dirty="0">
                <a:solidFill>
                  <a:schemeClr val="bg1"/>
                </a:solidFill>
              </a:rPr>
              <a:t>)];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„NGC 6369HST“ von </a:t>
            </a:r>
            <a:r>
              <a:rPr lang="en-US" sz="1000" dirty="0">
                <a:solidFill>
                  <a:schemeClr val="bg1"/>
                </a:solidFill>
              </a:rPr>
              <a:t>NASA and The Hubble Heritage Team (</a:t>
            </a:r>
            <a:r>
              <a:rPr lang="en-US" sz="1000" dirty="0" err="1">
                <a:solidFill>
                  <a:schemeClr val="bg1"/>
                </a:solidFill>
              </a:rPr>
              <a:t>STScI</a:t>
            </a:r>
            <a:r>
              <a:rPr lang="en-US" sz="1000" dirty="0">
                <a:solidFill>
                  <a:schemeClr val="bg1"/>
                </a:solidFill>
              </a:rPr>
              <a:t>/AURA) via </a:t>
            </a:r>
            <a:r>
              <a:rPr lang="en-US" sz="1000" dirty="0">
                <a:solidFill>
                  <a:schemeClr val="bg1"/>
                </a:solidFill>
                <a:hlinkClick r:id="rId3"/>
              </a:rPr>
              <a:t>https://commons.wikimedia.org/wiki/File:NGC_6369HST.jpg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[Public Domain (PD-</a:t>
            </a:r>
            <a:r>
              <a:rPr lang="de-DE" sz="1000" dirty="0" err="1">
                <a:solidFill>
                  <a:schemeClr val="bg1"/>
                </a:solidFill>
              </a:rPr>
              <a:t>USGov</a:t>
            </a:r>
            <a:r>
              <a:rPr lang="de-DE" sz="1000" dirty="0">
                <a:solidFill>
                  <a:schemeClr val="bg1"/>
                </a:solidFill>
              </a:rPr>
              <a:t>)];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“NGC6751” von NASA, The Hubble Heritage Team (</a:t>
            </a:r>
            <a:r>
              <a:rPr lang="en-US" sz="1000" dirty="0" err="1">
                <a:solidFill>
                  <a:schemeClr val="bg1"/>
                </a:solidFill>
              </a:rPr>
              <a:t>STScI</a:t>
            </a:r>
            <a:r>
              <a:rPr lang="en-US" sz="1000" dirty="0">
                <a:solidFill>
                  <a:schemeClr val="bg1"/>
                </a:solidFill>
              </a:rPr>
              <a:t>/AURA) via </a:t>
            </a:r>
            <a:r>
              <a:rPr lang="en-US" sz="1000" dirty="0">
                <a:solidFill>
                  <a:schemeClr val="bg1"/>
                </a:solidFill>
                <a:hlinkClick r:id="rId4"/>
              </a:rPr>
              <a:t>https://commons.wikimedia.org/wiki/File:NGC6751.jpg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de-DE" sz="1000" dirty="0">
                <a:solidFill>
                  <a:schemeClr val="bg1"/>
                </a:solidFill>
              </a:rPr>
              <a:t>[Public Domain (PD-</a:t>
            </a:r>
            <a:r>
              <a:rPr lang="de-DE" sz="1000" dirty="0" err="1">
                <a:solidFill>
                  <a:schemeClr val="bg1"/>
                </a:solidFill>
              </a:rPr>
              <a:t>USGov</a:t>
            </a:r>
            <a:r>
              <a:rPr lang="de-DE" sz="1000" dirty="0">
                <a:solidFill>
                  <a:schemeClr val="bg1"/>
                </a:solidFill>
              </a:rPr>
              <a:t>)];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„</a:t>
            </a:r>
            <a:r>
              <a:rPr lang="en-US" sz="1000" dirty="0">
                <a:solidFill>
                  <a:schemeClr val="bg1"/>
                </a:solidFill>
              </a:rPr>
              <a:t>IC 418: The Spirograph Nebula</a:t>
            </a:r>
            <a:r>
              <a:rPr lang="de-DE" sz="1000" dirty="0">
                <a:solidFill>
                  <a:schemeClr val="bg1"/>
                </a:solidFill>
              </a:rPr>
              <a:t>“ von NASA, ESA, and </a:t>
            </a:r>
            <a:r>
              <a:rPr lang="de-DE" sz="1000" dirty="0" err="1">
                <a:solidFill>
                  <a:schemeClr val="bg1"/>
                </a:solidFill>
              </a:rPr>
              <a:t>the</a:t>
            </a:r>
            <a:r>
              <a:rPr lang="de-DE" sz="1000" dirty="0">
                <a:solidFill>
                  <a:schemeClr val="bg1"/>
                </a:solidFill>
              </a:rPr>
              <a:t> Hubble Heritage Team (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/AURA); </a:t>
            </a:r>
            <a:r>
              <a:rPr lang="de-DE" sz="1000" dirty="0" err="1">
                <a:solidFill>
                  <a:schemeClr val="bg1"/>
                </a:solidFill>
              </a:rPr>
              <a:t>Acknowledgement</a:t>
            </a:r>
            <a:r>
              <a:rPr lang="de-DE" sz="1000" dirty="0">
                <a:solidFill>
                  <a:schemeClr val="bg1"/>
                </a:solidFill>
              </a:rPr>
              <a:t>: R. </a:t>
            </a:r>
            <a:r>
              <a:rPr lang="de-DE" sz="1000" dirty="0" err="1">
                <a:solidFill>
                  <a:schemeClr val="bg1"/>
                </a:solidFill>
              </a:rPr>
              <a:t>Sahai</a:t>
            </a:r>
            <a:r>
              <a:rPr lang="de-DE" sz="1000" dirty="0">
                <a:solidFill>
                  <a:schemeClr val="bg1"/>
                </a:solidFill>
              </a:rPr>
              <a:t> (JPL) et al. via </a:t>
            </a:r>
          </a:p>
          <a:p>
            <a:r>
              <a:rPr lang="en-US" sz="1000" dirty="0">
                <a:solidFill>
                  <a:schemeClr val="bg1"/>
                </a:solidFill>
                <a:hlinkClick r:id="rId5"/>
              </a:rPr>
              <a:t>https://apod.nasa.gov/apod/ap100411.html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de-DE" sz="1000" dirty="0">
                <a:solidFill>
                  <a:schemeClr val="bg1"/>
                </a:solidFill>
              </a:rPr>
              <a:t>[Public Domain (PD-</a:t>
            </a:r>
            <a:r>
              <a:rPr lang="de-DE" sz="1000" dirty="0" err="1">
                <a:solidFill>
                  <a:schemeClr val="bg1"/>
                </a:solidFill>
              </a:rPr>
              <a:t>USGov</a:t>
            </a:r>
            <a:r>
              <a:rPr lang="de-DE" sz="1000" dirty="0">
                <a:solidFill>
                  <a:schemeClr val="bg1"/>
                </a:solidFill>
              </a:rPr>
              <a:t>)];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1" name="Grafik 10" descr="K1600_NGC418 Planetarischer Nebel.JPG"/>
          <p:cNvPicPr>
            <a:picLocks noChangeAspect="1"/>
          </p:cNvPicPr>
          <p:nvPr/>
        </p:nvPicPr>
        <p:blipFill>
          <a:blip r:embed="rId6" cstate="print"/>
          <a:srcRect t="9396" b="17759"/>
          <a:stretch>
            <a:fillRect/>
          </a:stretch>
        </p:blipFill>
        <p:spPr>
          <a:xfrm>
            <a:off x="1728000" y="864000"/>
            <a:ext cx="6563004" cy="5976000"/>
          </a:xfrm>
          <a:prstGeom prst="rect">
            <a:avLst/>
          </a:prstGeom>
        </p:spPr>
      </p:pic>
      <p:pic>
        <p:nvPicPr>
          <p:cNvPr id="17" name="Grafik 16" descr="K1600_NGC6751 Planetarischer Nebel.JPG"/>
          <p:cNvPicPr>
            <a:picLocks noChangeAspect="1"/>
          </p:cNvPicPr>
          <p:nvPr/>
        </p:nvPicPr>
        <p:blipFill>
          <a:blip r:embed="rId7" cstate="print"/>
          <a:srcRect t="9455" b="12508"/>
          <a:stretch>
            <a:fillRect/>
          </a:stretch>
        </p:blipFill>
        <p:spPr>
          <a:xfrm>
            <a:off x="1552482" y="684000"/>
            <a:ext cx="6129107" cy="5976000"/>
          </a:xfrm>
          <a:prstGeom prst="rect">
            <a:avLst/>
          </a:prstGeom>
        </p:spPr>
      </p:pic>
      <p:pic>
        <p:nvPicPr>
          <p:cNvPr id="18" name="Grafik 17" descr="K1600_NGC6369 Planetarischer Nebel.JPG"/>
          <p:cNvPicPr>
            <a:picLocks noChangeAspect="1"/>
          </p:cNvPicPr>
          <p:nvPr/>
        </p:nvPicPr>
        <p:blipFill>
          <a:blip r:embed="rId8" cstate="print"/>
          <a:srcRect l="3977" t="9634" r="3514" b="16651"/>
          <a:stretch>
            <a:fillRect/>
          </a:stretch>
        </p:blipFill>
        <p:spPr>
          <a:xfrm>
            <a:off x="1606788" y="613663"/>
            <a:ext cx="5990123" cy="5976000"/>
          </a:xfrm>
          <a:prstGeom prst="rect">
            <a:avLst/>
          </a:prstGeom>
        </p:spPr>
      </p:pic>
      <p:pic>
        <p:nvPicPr>
          <p:cNvPr id="19" name="Grafik 18" descr="K1600_NGC3132 Planetarischer Nebel.JPG"/>
          <p:cNvPicPr>
            <a:picLocks noChangeAspect="1"/>
          </p:cNvPicPr>
          <p:nvPr/>
        </p:nvPicPr>
        <p:blipFill>
          <a:blip r:embed="rId9" cstate="print"/>
          <a:srcRect l="13211" t="8163" r="7518" b="13111"/>
          <a:stretch>
            <a:fillRect/>
          </a:stretch>
        </p:blipFill>
        <p:spPr>
          <a:xfrm>
            <a:off x="858672" y="930022"/>
            <a:ext cx="7300205" cy="5796000"/>
          </a:xfrm>
          <a:prstGeom prst="rect">
            <a:avLst/>
          </a:prstGeom>
        </p:spPr>
      </p:pic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4471339" y="3342538"/>
            <a:ext cx="538163" cy="547687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>
            <a:off x="4881502" y="3870495"/>
            <a:ext cx="447675" cy="3492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321435" y="4119039"/>
            <a:ext cx="185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Weißer Zwerg</a:t>
            </a:r>
          </a:p>
        </p:txBody>
      </p:sp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1293018" y="3178499"/>
            <a:ext cx="7494587" cy="68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0" cap="none" spc="0" normalizeH="0" baseline="0" noProof="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Arial"/>
                <a:cs typeface="Arial"/>
              </a:rPr>
              <a:t>Planetarische Nebel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  <p:bldP spid="22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498725" y="3231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716463" y="6539638"/>
            <a:ext cx="2232025" cy="3603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24000" y="1930991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Radius: ~ 5000 km (vgl. Erde 6378 km)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Dichte: 10</a:t>
            </a:r>
            <a:r>
              <a:rPr kumimoji="0" lang="de-DE" sz="20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g/cm</a:t>
            </a:r>
            <a:r>
              <a:rPr kumimoji="0" lang="de-DE" sz="20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21" name="Picture 19" descr="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25" y="2782026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1477963" y="3005863"/>
            <a:ext cx="1800225" cy="18002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2128838" y="5518876"/>
            <a:ext cx="449262" cy="439737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912938" y="6018938"/>
            <a:ext cx="822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 cm</a:t>
            </a:r>
            <a:r>
              <a:rPr kumimoji="0" lang="de-DE" sz="16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2741613" y="5542688"/>
            <a:ext cx="822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 = 1 t</a:t>
            </a:r>
            <a:endParaRPr kumimoji="0" lang="de-DE" sz="1600" b="0" i="0" u="none" strike="noStrike" kern="0" cap="none" spc="0" normalizeH="0" baseline="3000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306888" y="5629424"/>
            <a:ext cx="4052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Z.B. Sirius B: R = 10 000 km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Temperatur 30 000 K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Masse ca. 1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</a:t>
            </a:r>
            <a:r>
              <a:rPr kumimoji="0" lang="de-DE" sz="1800" b="0" i="0" u="none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sonne</a:t>
            </a:r>
            <a:endParaRPr kumimoji="0" lang="de-DE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Dichte: 2000 g/cm</a:t>
            </a:r>
            <a:r>
              <a:rPr kumimoji="0" lang="de-DE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(Sonne: 1,5 g/cm</a:t>
            </a:r>
            <a:r>
              <a:rPr kumimoji="0" lang="de-DE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</a:t>
            </a:r>
            <a:endParaRPr kumimoji="0" lang="de-DE" sz="1800" b="0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8" name="Picture 28" descr="(8) Weiße Zwerge in 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2802663"/>
            <a:ext cx="449103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324000" y="85686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Sterne mit Sonnenmasse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324000" y="1456075"/>
            <a:ext cx="24475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Weiße Zwerge</a:t>
            </a:r>
            <a:endParaRPr kumimoji="0" lang="de-DE" sz="2400" i="0" u="none" strike="noStrike" kern="0" spc="0" normalizeH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 descr="The Dog Star, Sirius A, and its tiny compan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019" y="2435098"/>
            <a:ext cx="2848470" cy="3108902"/>
          </a:xfrm>
          <a:prstGeom prst="rect">
            <a:avLst/>
          </a:prstGeom>
          <a:noFill/>
        </p:spPr>
      </p:pic>
      <p:cxnSp>
        <p:nvCxnSpPr>
          <p:cNvPr id="31" name="Gerade Verbindung mit Pfeil 30"/>
          <p:cNvCxnSpPr/>
          <p:nvPr/>
        </p:nvCxnSpPr>
        <p:spPr bwMode="auto">
          <a:xfrm flipH="1" flipV="1">
            <a:off x="5195455" y="4852555"/>
            <a:ext cx="135082" cy="810490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Rechteck 25"/>
          <p:cNvSpPr/>
          <p:nvPr/>
        </p:nvSpPr>
        <p:spPr>
          <a:xfrm>
            <a:off x="0" y="6736915"/>
            <a:ext cx="100806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Bilder: „Earth“ von der NASA via </a:t>
            </a:r>
            <a:r>
              <a:rPr lang="de-DE" sz="900" dirty="0">
                <a:solidFill>
                  <a:schemeClr val="bg1"/>
                </a:solidFill>
                <a:hlinkClick r:id="rId5"/>
              </a:rPr>
              <a:t>https://nssdc.gsfc.nasa.gov/photo_gallery/photogallery-earth.html</a:t>
            </a:r>
            <a:r>
              <a:rPr lang="de-DE" sz="900" dirty="0">
                <a:solidFill>
                  <a:schemeClr val="bg1"/>
                </a:solidFill>
              </a:rPr>
              <a:t> [Public Domain (PD-US-</a:t>
            </a:r>
            <a:r>
              <a:rPr lang="de-DE" sz="900" dirty="0" err="1">
                <a:solidFill>
                  <a:schemeClr val="bg1"/>
                </a:solidFill>
              </a:rPr>
              <a:t>Gov</a:t>
            </a:r>
            <a:r>
              <a:rPr lang="de-DE" sz="900" dirty="0">
                <a:solidFill>
                  <a:schemeClr val="bg1"/>
                </a:solidFill>
              </a:rPr>
              <a:t>)]; „</a:t>
            </a:r>
            <a:r>
              <a:rPr lang="en-US" sz="900" dirty="0">
                <a:solidFill>
                  <a:schemeClr val="bg1"/>
                </a:solidFill>
              </a:rPr>
              <a:t>Sirius A and B Hubble photo</a:t>
            </a:r>
            <a:r>
              <a:rPr lang="de-DE" sz="900" dirty="0">
                <a:solidFill>
                  <a:schemeClr val="bg1"/>
                </a:solidFill>
              </a:rPr>
              <a:t>“ von </a:t>
            </a:r>
            <a:r>
              <a:rPr lang="en-US" sz="900" dirty="0">
                <a:solidFill>
                  <a:schemeClr val="bg1"/>
                </a:solidFill>
              </a:rPr>
              <a:t>NASA, ESA, H. Bond (</a:t>
            </a:r>
            <a:r>
              <a:rPr lang="en-US" sz="900" dirty="0" err="1">
                <a:solidFill>
                  <a:schemeClr val="bg1"/>
                </a:solidFill>
              </a:rPr>
              <a:t>STScI</a:t>
            </a:r>
            <a:r>
              <a:rPr lang="en-US" sz="900" dirty="0">
                <a:solidFill>
                  <a:schemeClr val="bg1"/>
                </a:solidFill>
              </a:rPr>
              <a:t>), and M. Barstow (University of Leicester) via </a:t>
            </a:r>
            <a:r>
              <a:rPr lang="en-US" sz="900" dirty="0">
                <a:solidFill>
                  <a:schemeClr val="bg1"/>
                </a:solidFill>
                <a:hlinkClick r:id="rId6"/>
              </a:rPr>
              <a:t>https://commons.wikimedia.org/wiki/File:Sirius_A_and_B_Hubble_photo.jpg</a:t>
            </a:r>
            <a:r>
              <a:rPr lang="en-US" sz="900" dirty="0">
                <a:solidFill>
                  <a:schemeClr val="bg1"/>
                </a:solidFill>
              </a:rPr>
              <a:t> [CC BY 3.0]; “Optical Image (left) and a portion of the Hubble Space Telescope observation (right) of the globular cluster M4” von der NASA via </a:t>
            </a:r>
            <a:r>
              <a:rPr lang="en-US" sz="900" dirty="0">
                <a:solidFill>
                  <a:schemeClr val="bg1"/>
                </a:solidFill>
                <a:hlinkClick r:id="rId7"/>
              </a:rPr>
              <a:t>https://imagine.gsfc.nasa.gov/science/objects/dwarfs1.html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de-DE" sz="900" dirty="0">
                <a:solidFill>
                  <a:schemeClr val="bg1"/>
                </a:solidFill>
              </a:rPr>
              <a:t>[Public Domain (PD-US-</a:t>
            </a:r>
            <a:r>
              <a:rPr lang="de-DE" sz="900" dirty="0" err="1">
                <a:solidFill>
                  <a:schemeClr val="bg1"/>
                </a:solidFill>
              </a:rPr>
              <a:t>Gov</a:t>
            </a:r>
            <a:r>
              <a:rPr lang="de-DE" sz="900" dirty="0">
                <a:solidFill>
                  <a:schemeClr val="bg1"/>
                </a:solidFill>
              </a:rPr>
              <a:t>)];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de-DE" sz="900" dirty="0">
                <a:solidFill>
                  <a:schemeClr val="bg1"/>
                </a:solidFill>
              </a:rPr>
              <a:t>Grafiken: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2" grpId="0" animBg="1"/>
      <p:bldP spid="23" grpId="0" animBg="1"/>
      <p:bldP spid="24" grpId="0"/>
      <p:bldP spid="25" grpId="0"/>
      <p:bldP spid="27" grpId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4"/>
          <p:cNvSpPr>
            <a:spLocks/>
          </p:cNvSpPr>
          <p:nvPr/>
        </p:nvSpPr>
        <p:spPr bwMode="auto">
          <a:xfrm>
            <a:off x="2076450" y="1916092"/>
            <a:ext cx="6381750" cy="3998933"/>
          </a:xfrm>
          <a:custGeom>
            <a:avLst/>
            <a:gdLst>
              <a:gd name="T0" fmla="*/ 6381750 w 4020"/>
              <a:gd name="T1" fmla="*/ 993775 h 2517"/>
              <a:gd name="T2" fmla="*/ 4408488 w 4020"/>
              <a:gd name="T3" fmla="*/ 1924050 h 2517"/>
              <a:gd name="T4" fmla="*/ 3403601 w 4020"/>
              <a:gd name="T5" fmla="*/ 2344737 h 2517"/>
              <a:gd name="T6" fmla="*/ 2968625 w 4020"/>
              <a:gd name="T7" fmla="*/ 2281237 h 2517"/>
              <a:gd name="T8" fmla="*/ 2792413 w 4020"/>
              <a:gd name="T9" fmla="*/ 2152650 h 2517"/>
              <a:gd name="T10" fmla="*/ 2927350 w 4020"/>
              <a:gd name="T11" fmla="*/ 1984375 h 2517"/>
              <a:gd name="T12" fmla="*/ 3079750 w 4020"/>
              <a:gd name="T13" fmla="*/ 1974850 h 2517"/>
              <a:gd name="T14" fmla="*/ 3163888 w 4020"/>
              <a:gd name="T15" fmla="*/ 1933575 h 2517"/>
              <a:gd name="T16" fmla="*/ 3206750 w 4020"/>
              <a:gd name="T17" fmla="*/ 1695450 h 2517"/>
              <a:gd name="T18" fmla="*/ 3232150 w 4020"/>
              <a:gd name="T19" fmla="*/ 1060450 h 2517"/>
              <a:gd name="T20" fmla="*/ 3113088 w 4020"/>
              <a:gd name="T21" fmla="*/ 1476375 h 2517"/>
              <a:gd name="T22" fmla="*/ 2884488 w 4020"/>
              <a:gd name="T23" fmla="*/ 1847850 h 2517"/>
              <a:gd name="T24" fmla="*/ 2503488 w 4020"/>
              <a:gd name="T25" fmla="*/ 1865312 h 2517"/>
              <a:gd name="T26" fmla="*/ 2640013 w 4020"/>
              <a:gd name="T27" fmla="*/ 1730375 h 2517"/>
              <a:gd name="T28" fmla="*/ 2881313 w 4020"/>
              <a:gd name="T29" fmla="*/ 1320800 h 2517"/>
              <a:gd name="T30" fmla="*/ 3163888 w 4020"/>
              <a:gd name="T31" fmla="*/ 265112 h 2517"/>
              <a:gd name="T32" fmla="*/ 2557463 w 4020"/>
              <a:gd name="T33" fmla="*/ 82550 h 2517"/>
              <a:gd name="T34" fmla="*/ 534988 w 4020"/>
              <a:gd name="T35" fmla="*/ 231775 h 2517"/>
              <a:gd name="T36" fmla="*/ 58738 w 4020"/>
              <a:gd name="T37" fmla="*/ 1482725 h 2517"/>
              <a:gd name="T38" fmla="*/ 882650 w 4020"/>
              <a:gd name="T39" fmla="*/ 2820987 h 2517"/>
              <a:gd name="T40" fmla="*/ 3446463 w 4020"/>
              <a:gd name="T41" fmla="*/ 3995737 h 25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20"/>
              <a:gd name="T64" fmla="*/ 0 h 2517"/>
              <a:gd name="T65" fmla="*/ 4020 w 4020"/>
              <a:gd name="T66" fmla="*/ 2517 h 2517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4826 w 10000"/>
              <a:gd name="connsiteY6" fmla="*/ 4942 h 10000"/>
              <a:gd name="connsiteX7" fmla="*/ 4958 w 10000"/>
              <a:gd name="connsiteY7" fmla="*/ 4839 h 10000"/>
              <a:gd name="connsiteX8" fmla="*/ 5025 w 10000"/>
              <a:gd name="connsiteY8" fmla="*/ 4243 h 10000"/>
              <a:gd name="connsiteX9" fmla="*/ 6368 w 10000"/>
              <a:gd name="connsiteY9" fmla="*/ 2524 h 10000"/>
              <a:gd name="connsiteX10" fmla="*/ 4878 w 10000"/>
              <a:gd name="connsiteY10" fmla="*/ 3695 h 10000"/>
              <a:gd name="connsiteX11" fmla="*/ 4520 w 10000"/>
              <a:gd name="connsiteY11" fmla="*/ 4625 h 10000"/>
              <a:gd name="connsiteX12" fmla="*/ 3923 w 10000"/>
              <a:gd name="connsiteY12" fmla="*/ 4668 h 10000"/>
              <a:gd name="connsiteX13" fmla="*/ 4137 w 10000"/>
              <a:gd name="connsiteY13" fmla="*/ 4331 h 10000"/>
              <a:gd name="connsiteX14" fmla="*/ 4515 w 10000"/>
              <a:gd name="connsiteY14" fmla="*/ 3306 h 10000"/>
              <a:gd name="connsiteX15" fmla="*/ 4958 w 10000"/>
              <a:gd name="connsiteY15" fmla="*/ 663 h 10000"/>
              <a:gd name="connsiteX16" fmla="*/ 4007 w 10000"/>
              <a:gd name="connsiteY16" fmla="*/ 207 h 10000"/>
              <a:gd name="connsiteX17" fmla="*/ 838 w 10000"/>
              <a:gd name="connsiteY17" fmla="*/ 580 h 10000"/>
              <a:gd name="connsiteX18" fmla="*/ 92 w 10000"/>
              <a:gd name="connsiteY18" fmla="*/ 3711 h 10000"/>
              <a:gd name="connsiteX19" fmla="*/ 1383 w 10000"/>
              <a:gd name="connsiteY19" fmla="*/ 7060 h 10000"/>
              <a:gd name="connsiteX20" fmla="*/ 5400 w 10000"/>
              <a:gd name="connsiteY20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4826 w 10000"/>
              <a:gd name="connsiteY6" fmla="*/ 4942 h 10000"/>
              <a:gd name="connsiteX7" fmla="*/ 4958 w 10000"/>
              <a:gd name="connsiteY7" fmla="*/ 4839 h 10000"/>
              <a:gd name="connsiteX8" fmla="*/ 5627 w 10000"/>
              <a:gd name="connsiteY8" fmla="*/ 4243 h 10000"/>
              <a:gd name="connsiteX9" fmla="*/ 6368 w 10000"/>
              <a:gd name="connsiteY9" fmla="*/ 2524 h 10000"/>
              <a:gd name="connsiteX10" fmla="*/ 4878 w 10000"/>
              <a:gd name="connsiteY10" fmla="*/ 3695 h 10000"/>
              <a:gd name="connsiteX11" fmla="*/ 4520 w 10000"/>
              <a:gd name="connsiteY11" fmla="*/ 4625 h 10000"/>
              <a:gd name="connsiteX12" fmla="*/ 3923 w 10000"/>
              <a:gd name="connsiteY12" fmla="*/ 4668 h 10000"/>
              <a:gd name="connsiteX13" fmla="*/ 4137 w 10000"/>
              <a:gd name="connsiteY13" fmla="*/ 4331 h 10000"/>
              <a:gd name="connsiteX14" fmla="*/ 4515 w 10000"/>
              <a:gd name="connsiteY14" fmla="*/ 3306 h 10000"/>
              <a:gd name="connsiteX15" fmla="*/ 4958 w 10000"/>
              <a:gd name="connsiteY15" fmla="*/ 663 h 10000"/>
              <a:gd name="connsiteX16" fmla="*/ 4007 w 10000"/>
              <a:gd name="connsiteY16" fmla="*/ 207 h 10000"/>
              <a:gd name="connsiteX17" fmla="*/ 838 w 10000"/>
              <a:gd name="connsiteY17" fmla="*/ 580 h 10000"/>
              <a:gd name="connsiteX18" fmla="*/ 92 w 10000"/>
              <a:gd name="connsiteY18" fmla="*/ 3711 h 10000"/>
              <a:gd name="connsiteX19" fmla="*/ 1383 w 10000"/>
              <a:gd name="connsiteY19" fmla="*/ 7060 h 10000"/>
              <a:gd name="connsiteX20" fmla="*/ 5400 w 10000"/>
              <a:gd name="connsiteY20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4826 w 10000"/>
              <a:gd name="connsiteY6" fmla="*/ 4942 h 10000"/>
              <a:gd name="connsiteX7" fmla="*/ 5627 w 10000"/>
              <a:gd name="connsiteY7" fmla="*/ 4243 h 10000"/>
              <a:gd name="connsiteX8" fmla="*/ 6368 w 10000"/>
              <a:gd name="connsiteY8" fmla="*/ 2524 h 10000"/>
              <a:gd name="connsiteX9" fmla="*/ 4878 w 10000"/>
              <a:gd name="connsiteY9" fmla="*/ 3695 h 10000"/>
              <a:gd name="connsiteX10" fmla="*/ 4520 w 10000"/>
              <a:gd name="connsiteY10" fmla="*/ 4625 h 10000"/>
              <a:gd name="connsiteX11" fmla="*/ 3923 w 10000"/>
              <a:gd name="connsiteY11" fmla="*/ 4668 h 10000"/>
              <a:gd name="connsiteX12" fmla="*/ 4137 w 10000"/>
              <a:gd name="connsiteY12" fmla="*/ 4331 h 10000"/>
              <a:gd name="connsiteX13" fmla="*/ 4515 w 10000"/>
              <a:gd name="connsiteY13" fmla="*/ 3306 h 10000"/>
              <a:gd name="connsiteX14" fmla="*/ 4958 w 10000"/>
              <a:gd name="connsiteY14" fmla="*/ 663 h 10000"/>
              <a:gd name="connsiteX15" fmla="*/ 4007 w 10000"/>
              <a:gd name="connsiteY15" fmla="*/ 207 h 10000"/>
              <a:gd name="connsiteX16" fmla="*/ 838 w 10000"/>
              <a:gd name="connsiteY16" fmla="*/ 580 h 10000"/>
              <a:gd name="connsiteX17" fmla="*/ 92 w 10000"/>
              <a:gd name="connsiteY17" fmla="*/ 3711 h 10000"/>
              <a:gd name="connsiteX18" fmla="*/ 1383 w 10000"/>
              <a:gd name="connsiteY18" fmla="*/ 7060 h 10000"/>
              <a:gd name="connsiteX19" fmla="*/ 5400 w 10000"/>
              <a:gd name="connsiteY19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4878 w 10000"/>
              <a:gd name="connsiteY8" fmla="*/ 3695 h 10000"/>
              <a:gd name="connsiteX9" fmla="*/ 4520 w 10000"/>
              <a:gd name="connsiteY9" fmla="*/ 4625 h 10000"/>
              <a:gd name="connsiteX10" fmla="*/ 3923 w 10000"/>
              <a:gd name="connsiteY10" fmla="*/ 4668 h 10000"/>
              <a:gd name="connsiteX11" fmla="*/ 4137 w 10000"/>
              <a:gd name="connsiteY11" fmla="*/ 4331 h 10000"/>
              <a:gd name="connsiteX12" fmla="*/ 4515 w 10000"/>
              <a:gd name="connsiteY12" fmla="*/ 3306 h 10000"/>
              <a:gd name="connsiteX13" fmla="*/ 4958 w 10000"/>
              <a:gd name="connsiteY13" fmla="*/ 663 h 10000"/>
              <a:gd name="connsiteX14" fmla="*/ 4007 w 10000"/>
              <a:gd name="connsiteY14" fmla="*/ 207 h 10000"/>
              <a:gd name="connsiteX15" fmla="*/ 838 w 10000"/>
              <a:gd name="connsiteY15" fmla="*/ 580 h 10000"/>
              <a:gd name="connsiteX16" fmla="*/ 92 w 10000"/>
              <a:gd name="connsiteY16" fmla="*/ 3711 h 10000"/>
              <a:gd name="connsiteX17" fmla="*/ 1383 w 10000"/>
              <a:gd name="connsiteY17" fmla="*/ 7060 h 10000"/>
              <a:gd name="connsiteX18" fmla="*/ 5400 w 10000"/>
              <a:gd name="connsiteY18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4520 w 10000"/>
              <a:gd name="connsiteY8" fmla="*/ 4625 h 10000"/>
              <a:gd name="connsiteX9" fmla="*/ 3923 w 10000"/>
              <a:gd name="connsiteY9" fmla="*/ 4668 h 10000"/>
              <a:gd name="connsiteX10" fmla="*/ 4137 w 10000"/>
              <a:gd name="connsiteY10" fmla="*/ 4331 h 10000"/>
              <a:gd name="connsiteX11" fmla="*/ 4515 w 10000"/>
              <a:gd name="connsiteY11" fmla="*/ 3306 h 10000"/>
              <a:gd name="connsiteX12" fmla="*/ 4958 w 10000"/>
              <a:gd name="connsiteY12" fmla="*/ 663 h 10000"/>
              <a:gd name="connsiteX13" fmla="*/ 4007 w 10000"/>
              <a:gd name="connsiteY13" fmla="*/ 207 h 10000"/>
              <a:gd name="connsiteX14" fmla="*/ 838 w 10000"/>
              <a:gd name="connsiteY14" fmla="*/ 580 h 10000"/>
              <a:gd name="connsiteX15" fmla="*/ 92 w 10000"/>
              <a:gd name="connsiteY15" fmla="*/ 3711 h 10000"/>
              <a:gd name="connsiteX16" fmla="*/ 1383 w 10000"/>
              <a:gd name="connsiteY16" fmla="*/ 7060 h 10000"/>
              <a:gd name="connsiteX17" fmla="*/ 5400 w 10000"/>
              <a:gd name="connsiteY17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3923 w 10000"/>
              <a:gd name="connsiteY9" fmla="*/ 4668 h 10000"/>
              <a:gd name="connsiteX10" fmla="*/ 4137 w 10000"/>
              <a:gd name="connsiteY10" fmla="*/ 4331 h 10000"/>
              <a:gd name="connsiteX11" fmla="*/ 4515 w 10000"/>
              <a:gd name="connsiteY11" fmla="*/ 3306 h 10000"/>
              <a:gd name="connsiteX12" fmla="*/ 4958 w 10000"/>
              <a:gd name="connsiteY12" fmla="*/ 663 h 10000"/>
              <a:gd name="connsiteX13" fmla="*/ 4007 w 10000"/>
              <a:gd name="connsiteY13" fmla="*/ 207 h 10000"/>
              <a:gd name="connsiteX14" fmla="*/ 838 w 10000"/>
              <a:gd name="connsiteY14" fmla="*/ 580 h 10000"/>
              <a:gd name="connsiteX15" fmla="*/ 92 w 10000"/>
              <a:gd name="connsiteY15" fmla="*/ 3711 h 10000"/>
              <a:gd name="connsiteX16" fmla="*/ 1383 w 10000"/>
              <a:gd name="connsiteY16" fmla="*/ 7060 h 10000"/>
              <a:gd name="connsiteX17" fmla="*/ 5400 w 10000"/>
              <a:gd name="connsiteY17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5063 w 10000"/>
              <a:gd name="connsiteY9" fmla="*/ 4148 h 10000"/>
              <a:gd name="connsiteX10" fmla="*/ 4137 w 10000"/>
              <a:gd name="connsiteY10" fmla="*/ 4331 h 10000"/>
              <a:gd name="connsiteX11" fmla="*/ 4515 w 10000"/>
              <a:gd name="connsiteY11" fmla="*/ 3306 h 10000"/>
              <a:gd name="connsiteX12" fmla="*/ 4958 w 10000"/>
              <a:gd name="connsiteY12" fmla="*/ 663 h 10000"/>
              <a:gd name="connsiteX13" fmla="*/ 4007 w 10000"/>
              <a:gd name="connsiteY13" fmla="*/ 207 h 10000"/>
              <a:gd name="connsiteX14" fmla="*/ 838 w 10000"/>
              <a:gd name="connsiteY14" fmla="*/ 580 h 10000"/>
              <a:gd name="connsiteX15" fmla="*/ 92 w 10000"/>
              <a:gd name="connsiteY15" fmla="*/ 3711 h 10000"/>
              <a:gd name="connsiteX16" fmla="*/ 1383 w 10000"/>
              <a:gd name="connsiteY16" fmla="*/ 7060 h 10000"/>
              <a:gd name="connsiteX17" fmla="*/ 5400 w 10000"/>
              <a:gd name="connsiteY17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4137 w 10000"/>
              <a:gd name="connsiteY9" fmla="*/ 4331 h 10000"/>
              <a:gd name="connsiteX10" fmla="*/ 4515 w 10000"/>
              <a:gd name="connsiteY10" fmla="*/ 3306 h 10000"/>
              <a:gd name="connsiteX11" fmla="*/ 4958 w 10000"/>
              <a:gd name="connsiteY11" fmla="*/ 663 h 10000"/>
              <a:gd name="connsiteX12" fmla="*/ 4007 w 10000"/>
              <a:gd name="connsiteY12" fmla="*/ 207 h 10000"/>
              <a:gd name="connsiteX13" fmla="*/ 838 w 10000"/>
              <a:gd name="connsiteY13" fmla="*/ 580 h 10000"/>
              <a:gd name="connsiteX14" fmla="*/ 92 w 10000"/>
              <a:gd name="connsiteY14" fmla="*/ 3711 h 10000"/>
              <a:gd name="connsiteX15" fmla="*/ 1383 w 10000"/>
              <a:gd name="connsiteY15" fmla="*/ 7060 h 10000"/>
              <a:gd name="connsiteX16" fmla="*/ 5400 w 10000"/>
              <a:gd name="connsiteY16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4788 w 10000"/>
              <a:gd name="connsiteY9" fmla="*/ 4461 h 10000"/>
              <a:gd name="connsiteX10" fmla="*/ 4515 w 10000"/>
              <a:gd name="connsiteY10" fmla="*/ 3306 h 10000"/>
              <a:gd name="connsiteX11" fmla="*/ 4958 w 10000"/>
              <a:gd name="connsiteY11" fmla="*/ 663 h 10000"/>
              <a:gd name="connsiteX12" fmla="*/ 4007 w 10000"/>
              <a:gd name="connsiteY12" fmla="*/ 207 h 10000"/>
              <a:gd name="connsiteX13" fmla="*/ 838 w 10000"/>
              <a:gd name="connsiteY13" fmla="*/ 580 h 10000"/>
              <a:gd name="connsiteX14" fmla="*/ 92 w 10000"/>
              <a:gd name="connsiteY14" fmla="*/ 3711 h 10000"/>
              <a:gd name="connsiteX15" fmla="*/ 1383 w 10000"/>
              <a:gd name="connsiteY15" fmla="*/ 7060 h 10000"/>
              <a:gd name="connsiteX16" fmla="*/ 5400 w 10000"/>
              <a:gd name="connsiteY16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5130 w 10000"/>
              <a:gd name="connsiteY9" fmla="*/ 4383 h 10000"/>
              <a:gd name="connsiteX10" fmla="*/ 4515 w 10000"/>
              <a:gd name="connsiteY10" fmla="*/ 3306 h 10000"/>
              <a:gd name="connsiteX11" fmla="*/ 4958 w 10000"/>
              <a:gd name="connsiteY11" fmla="*/ 663 h 10000"/>
              <a:gd name="connsiteX12" fmla="*/ 4007 w 10000"/>
              <a:gd name="connsiteY12" fmla="*/ 207 h 10000"/>
              <a:gd name="connsiteX13" fmla="*/ 838 w 10000"/>
              <a:gd name="connsiteY13" fmla="*/ 580 h 10000"/>
              <a:gd name="connsiteX14" fmla="*/ 92 w 10000"/>
              <a:gd name="connsiteY14" fmla="*/ 3711 h 10000"/>
              <a:gd name="connsiteX15" fmla="*/ 1383 w 10000"/>
              <a:gd name="connsiteY15" fmla="*/ 7060 h 10000"/>
              <a:gd name="connsiteX16" fmla="*/ 5400 w 10000"/>
              <a:gd name="connsiteY16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481 w 10000"/>
              <a:gd name="connsiteY8" fmla="*/ 4027 h 10000"/>
              <a:gd name="connsiteX9" fmla="*/ 4515 w 10000"/>
              <a:gd name="connsiteY9" fmla="*/ 3306 h 10000"/>
              <a:gd name="connsiteX10" fmla="*/ 4958 w 10000"/>
              <a:gd name="connsiteY10" fmla="*/ 663 h 10000"/>
              <a:gd name="connsiteX11" fmla="*/ 4007 w 10000"/>
              <a:gd name="connsiteY11" fmla="*/ 207 h 10000"/>
              <a:gd name="connsiteX12" fmla="*/ 838 w 10000"/>
              <a:gd name="connsiteY12" fmla="*/ 580 h 10000"/>
              <a:gd name="connsiteX13" fmla="*/ 92 w 10000"/>
              <a:gd name="connsiteY13" fmla="*/ 3711 h 10000"/>
              <a:gd name="connsiteX14" fmla="*/ 1383 w 10000"/>
              <a:gd name="connsiteY14" fmla="*/ 7060 h 10000"/>
              <a:gd name="connsiteX15" fmla="*/ 5400 w 10000"/>
              <a:gd name="connsiteY15" fmla="*/ 10000 h 10000"/>
              <a:gd name="connsiteX0" fmla="*/ 10000 w 10000"/>
              <a:gd name="connsiteY0" fmla="*/ 2487 h 10000"/>
              <a:gd name="connsiteX1" fmla="*/ 6908 w 10000"/>
              <a:gd name="connsiteY1" fmla="*/ 4815 h 10000"/>
              <a:gd name="connsiteX2" fmla="*/ 5333 w 10000"/>
              <a:gd name="connsiteY2" fmla="*/ 5868 h 10000"/>
              <a:gd name="connsiteX3" fmla="*/ 4652 w 10000"/>
              <a:gd name="connsiteY3" fmla="*/ 5709 h 10000"/>
              <a:gd name="connsiteX4" fmla="*/ 4376 w 10000"/>
              <a:gd name="connsiteY4" fmla="*/ 5387 h 10000"/>
              <a:gd name="connsiteX5" fmla="*/ 4587 w 10000"/>
              <a:gd name="connsiteY5" fmla="*/ 4966 h 10000"/>
              <a:gd name="connsiteX6" fmla="*/ 5627 w 10000"/>
              <a:gd name="connsiteY6" fmla="*/ 4243 h 10000"/>
              <a:gd name="connsiteX7" fmla="*/ 6368 w 10000"/>
              <a:gd name="connsiteY7" fmla="*/ 2524 h 10000"/>
              <a:gd name="connsiteX8" fmla="*/ 5204 w 10000"/>
              <a:gd name="connsiteY8" fmla="*/ 4209 h 10000"/>
              <a:gd name="connsiteX9" fmla="*/ 4515 w 10000"/>
              <a:gd name="connsiteY9" fmla="*/ 3306 h 10000"/>
              <a:gd name="connsiteX10" fmla="*/ 4958 w 10000"/>
              <a:gd name="connsiteY10" fmla="*/ 663 h 10000"/>
              <a:gd name="connsiteX11" fmla="*/ 4007 w 10000"/>
              <a:gd name="connsiteY11" fmla="*/ 207 h 10000"/>
              <a:gd name="connsiteX12" fmla="*/ 838 w 10000"/>
              <a:gd name="connsiteY12" fmla="*/ 580 h 10000"/>
              <a:gd name="connsiteX13" fmla="*/ 92 w 10000"/>
              <a:gd name="connsiteY13" fmla="*/ 3711 h 10000"/>
              <a:gd name="connsiteX14" fmla="*/ 1383 w 10000"/>
              <a:gd name="connsiteY14" fmla="*/ 7060 h 10000"/>
              <a:gd name="connsiteX15" fmla="*/ 5400 w 10000"/>
              <a:gd name="connsiteY15" fmla="*/ 10000 h 10000"/>
              <a:gd name="connsiteX0" fmla="*/ 10000 w 10000"/>
              <a:gd name="connsiteY0" fmla="*/ 2662 h 10175"/>
              <a:gd name="connsiteX1" fmla="*/ 6908 w 10000"/>
              <a:gd name="connsiteY1" fmla="*/ 4990 h 10175"/>
              <a:gd name="connsiteX2" fmla="*/ 5333 w 10000"/>
              <a:gd name="connsiteY2" fmla="*/ 6043 h 10175"/>
              <a:gd name="connsiteX3" fmla="*/ 4652 w 10000"/>
              <a:gd name="connsiteY3" fmla="*/ 5884 h 10175"/>
              <a:gd name="connsiteX4" fmla="*/ 4376 w 10000"/>
              <a:gd name="connsiteY4" fmla="*/ 5562 h 10175"/>
              <a:gd name="connsiteX5" fmla="*/ 4587 w 10000"/>
              <a:gd name="connsiteY5" fmla="*/ 5141 h 10175"/>
              <a:gd name="connsiteX6" fmla="*/ 5627 w 10000"/>
              <a:gd name="connsiteY6" fmla="*/ 4418 h 10175"/>
              <a:gd name="connsiteX7" fmla="*/ 6368 w 10000"/>
              <a:gd name="connsiteY7" fmla="*/ 2699 h 10175"/>
              <a:gd name="connsiteX8" fmla="*/ 5204 w 10000"/>
              <a:gd name="connsiteY8" fmla="*/ 4384 h 10175"/>
              <a:gd name="connsiteX9" fmla="*/ 6160 w 10000"/>
              <a:gd name="connsiteY9" fmla="*/ 620 h 10175"/>
              <a:gd name="connsiteX10" fmla="*/ 4958 w 10000"/>
              <a:gd name="connsiteY10" fmla="*/ 838 h 10175"/>
              <a:gd name="connsiteX11" fmla="*/ 4007 w 10000"/>
              <a:gd name="connsiteY11" fmla="*/ 382 h 10175"/>
              <a:gd name="connsiteX12" fmla="*/ 838 w 10000"/>
              <a:gd name="connsiteY12" fmla="*/ 755 h 10175"/>
              <a:gd name="connsiteX13" fmla="*/ 92 w 10000"/>
              <a:gd name="connsiteY13" fmla="*/ 3886 h 10175"/>
              <a:gd name="connsiteX14" fmla="*/ 1383 w 10000"/>
              <a:gd name="connsiteY14" fmla="*/ 7235 h 10175"/>
              <a:gd name="connsiteX15" fmla="*/ 5400 w 10000"/>
              <a:gd name="connsiteY15" fmla="*/ 10175 h 10175"/>
              <a:gd name="connsiteX0" fmla="*/ 10000 w 10000"/>
              <a:gd name="connsiteY0" fmla="*/ 2709 h 10222"/>
              <a:gd name="connsiteX1" fmla="*/ 6908 w 10000"/>
              <a:gd name="connsiteY1" fmla="*/ 5037 h 10222"/>
              <a:gd name="connsiteX2" fmla="*/ 5333 w 10000"/>
              <a:gd name="connsiteY2" fmla="*/ 6090 h 10222"/>
              <a:gd name="connsiteX3" fmla="*/ 4652 w 10000"/>
              <a:gd name="connsiteY3" fmla="*/ 5931 h 10222"/>
              <a:gd name="connsiteX4" fmla="*/ 4376 w 10000"/>
              <a:gd name="connsiteY4" fmla="*/ 5609 h 10222"/>
              <a:gd name="connsiteX5" fmla="*/ 4587 w 10000"/>
              <a:gd name="connsiteY5" fmla="*/ 5188 h 10222"/>
              <a:gd name="connsiteX6" fmla="*/ 5627 w 10000"/>
              <a:gd name="connsiteY6" fmla="*/ 4465 h 10222"/>
              <a:gd name="connsiteX7" fmla="*/ 6368 w 10000"/>
              <a:gd name="connsiteY7" fmla="*/ 2746 h 10222"/>
              <a:gd name="connsiteX8" fmla="*/ 5204 w 10000"/>
              <a:gd name="connsiteY8" fmla="*/ 4431 h 10222"/>
              <a:gd name="connsiteX9" fmla="*/ 6160 w 10000"/>
              <a:gd name="connsiteY9" fmla="*/ 667 h 10222"/>
              <a:gd name="connsiteX10" fmla="*/ 4007 w 10000"/>
              <a:gd name="connsiteY10" fmla="*/ 429 h 10222"/>
              <a:gd name="connsiteX11" fmla="*/ 838 w 10000"/>
              <a:gd name="connsiteY11" fmla="*/ 802 h 10222"/>
              <a:gd name="connsiteX12" fmla="*/ 92 w 10000"/>
              <a:gd name="connsiteY12" fmla="*/ 3933 h 10222"/>
              <a:gd name="connsiteX13" fmla="*/ 1383 w 10000"/>
              <a:gd name="connsiteY13" fmla="*/ 7282 h 10222"/>
              <a:gd name="connsiteX14" fmla="*/ 5400 w 10000"/>
              <a:gd name="connsiteY14" fmla="*/ 10222 h 10222"/>
              <a:gd name="connsiteX0" fmla="*/ 10000 w 10000"/>
              <a:gd name="connsiteY0" fmla="*/ 2553 h 10066"/>
              <a:gd name="connsiteX1" fmla="*/ 6908 w 10000"/>
              <a:gd name="connsiteY1" fmla="*/ 4881 h 10066"/>
              <a:gd name="connsiteX2" fmla="*/ 5333 w 10000"/>
              <a:gd name="connsiteY2" fmla="*/ 5934 h 10066"/>
              <a:gd name="connsiteX3" fmla="*/ 4652 w 10000"/>
              <a:gd name="connsiteY3" fmla="*/ 5775 h 10066"/>
              <a:gd name="connsiteX4" fmla="*/ 4376 w 10000"/>
              <a:gd name="connsiteY4" fmla="*/ 5453 h 10066"/>
              <a:gd name="connsiteX5" fmla="*/ 4587 w 10000"/>
              <a:gd name="connsiteY5" fmla="*/ 5032 h 10066"/>
              <a:gd name="connsiteX6" fmla="*/ 5627 w 10000"/>
              <a:gd name="connsiteY6" fmla="*/ 4309 h 10066"/>
              <a:gd name="connsiteX7" fmla="*/ 6368 w 10000"/>
              <a:gd name="connsiteY7" fmla="*/ 2590 h 10066"/>
              <a:gd name="connsiteX8" fmla="*/ 5204 w 10000"/>
              <a:gd name="connsiteY8" fmla="*/ 4275 h 10066"/>
              <a:gd name="connsiteX9" fmla="*/ 6225 w 10000"/>
              <a:gd name="connsiteY9" fmla="*/ 667 h 10066"/>
              <a:gd name="connsiteX10" fmla="*/ 4007 w 10000"/>
              <a:gd name="connsiteY10" fmla="*/ 273 h 10066"/>
              <a:gd name="connsiteX11" fmla="*/ 838 w 10000"/>
              <a:gd name="connsiteY11" fmla="*/ 646 h 10066"/>
              <a:gd name="connsiteX12" fmla="*/ 92 w 10000"/>
              <a:gd name="connsiteY12" fmla="*/ 3777 h 10066"/>
              <a:gd name="connsiteX13" fmla="*/ 1383 w 10000"/>
              <a:gd name="connsiteY13" fmla="*/ 7126 h 10066"/>
              <a:gd name="connsiteX14" fmla="*/ 5400 w 10000"/>
              <a:gd name="connsiteY14" fmla="*/ 10066 h 10066"/>
              <a:gd name="connsiteX0" fmla="*/ 10000 w 10000"/>
              <a:gd name="connsiteY0" fmla="*/ 2491 h 10004"/>
              <a:gd name="connsiteX1" fmla="*/ 6908 w 10000"/>
              <a:gd name="connsiteY1" fmla="*/ 4819 h 10004"/>
              <a:gd name="connsiteX2" fmla="*/ 5333 w 10000"/>
              <a:gd name="connsiteY2" fmla="*/ 5872 h 10004"/>
              <a:gd name="connsiteX3" fmla="*/ 4652 w 10000"/>
              <a:gd name="connsiteY3" fmla="*/ 5713 h 10004"/>
              <a:gd name="connsiteX4" fmla="*/ 4376 w 10000"/>
              <a:gd name="connsiteY4" fmla="*/ 5391 h 10004"/>
              <a:gd name="connsiteX5" fmla="*/ 4587 w 10000"/>
              <a:gd name="connsiteY5" fmla="*/ 4970 h 10004"/>
              <a:gd name="connsiteX6" fmla="*/ 5627 w 10000"/>
              <a:gd name="connsiteY6" fmla="*/ 4247 h 10004"/>
              <a:gd name="connsiteX7" fmla="*/ 6368 w 10000"/>
              <a:gd name="connsiteY7" fmla="*/ 2528 h 10004"/>
              <a:gd name="connsiteX8" fmla="*/ 5204 w 10000"/>
              <a:gd name="connsiteY8" fmla="*/ 4213 h 10004"/>
              <a:gd name="connsiteX9" fmla="*/ 6225 w 10000"/>
              <a:gd name="connsiteY9" fmla="*/ 605 h 10004"/>
              <a:gd name="connsiteX10" fmla="*/ 838 w 10000"/>
              <a:gd name="connsiteY10" fmla="*/ 584 h 10004"/>
              <a:gd name="connsiteX11" fmla="*/ 92 w 10000"/>
              <a:gd name="connsiteY11" fmla="*/ 3715 h 10004"/>
              <a:gd name="connsiteX12" fmla="*/ 1383 w 10000"/>
              <a:gd name="connsiteY12" fmla="*/ 7064 h 10004"/>
              <a:gd name="connsiteX13" fmla="*/ 5400 w 10000"/>
              <a:gd name="connsiteY13" fmla="*/ 10004 h 10004"/>
              <a:gd name="connsiteX0" fmla="*/ 10000 w 10000"/>
              <a:gd name="connsiteY0" fmla="*/ 2495 h 10008"/>
              <a:gd name="connsiteX1" fmla="*/ 6908 w 10000"/>
              <a:gd name="connsiteY1" fmla="*/ 4823 h 10008"/>
              <a:gd name="connsiteX2" fmla="*/ 5333 w 10000"/>
              <a:gd name="connsiteY2" fmla="*/ 5876 h 10008"/>
              <a:gd name="connsiteX3" fmla="*/ 4652 w 10000"/>
              <a:gd name="connsiteY3" fmla="*/ 5717 h 10008"/>
              <a:gd name="connsiteX4" fmla="*/ 4376 w 10000"/>
              <a:gd name="connsiteY4" fmla="*/ 5395 h 10008"/>
              <a:gd name="connsiteX5" fmla="*/ 4587 w 10000"/>
              <a:gd name="connsiteY5" fmla="*/ 4974 h 10008"/>
              <a:gd name="connsiteX6" fmla="*/ 5627 w 10000"/>
              <a:gd name="connsiteY6" fmla="*/ 4251 h 10008"/>
              <a:gd name="connsiteX7" fmla="*/ 6368 w 10000"/>
              <a:gd name="connsiteY7" fmla="*/ 2532 h 10008"/>
              <a:gd name="connsiteX8" fmla="*/ 5204 w 10000"/>
              <a:gd name="connsiteY8" fmla="*/ 4217 h 10008"/>
              <a:gd name="connsiteX9" fmla="*/ 6225 w 10000"/>
              <a:gd name="connsiteY9" fmla="*/ 609 h 10008"/>
              <a:gd name="connsiteX10" fmla="*/ 838 w 10000"/>
              <a:gd name="connsiteY10" fmla="*/ 588 h 10008"/>
              <a:gd name="connsiteX11" fmla="*/ 92 w 10000"/>
              <a:gd name="connsiteY11" fmla="*/ 3719 h 10008"/>
              <a:gd name="connsiteX12" fmla="*/ 1383 w 10000"/>
              <a:gd name="connsiteY12" fmla="*/ 7068 h 10008"/>
              <a:gd name="connsiteX13" fmla="*/ 5400 w 10000"/>
              <a:gd name="connsiteY13" fmla="*/ 10008 h 10008"/>
              <a:gd name="connsiteX0" fmla="*/ 10000 w 10000"/>
              <a:gd name="connsiteY0" fmla="*/ 2495 h 10008"/>
              <a:gd name="connsiteX1" fmla="*/ 6908 w 10000"/>
              <a:gd name="connsiteY1" fmla="*/ 4823 h 10008"/>
              <a:gd name="connsiteX2" fmla="*/ 5333 w 10000"/>
              <a:gd name="connsiteY2" fmla="*/ 5876 h 10008"/>
              <a:gd name="connsiteX3" fmla="*/ 4652 w 10000"/>
              <a:gd name="connsiteY3" fmla="*/ 5717 h 10008"/>
              <a:gd name="connsiteX4" fmla="*/ 4376 w 10000"/>
              <a:gd name="connsiteY4" fmla="*/ 5395 h 10008"/>
              <a:gd name="connsiteX5" fmla="*/ 4587 w 10000"/>
              <a:gd name="connsiteY5" fmla="*/ 4974 h 10008"/>
              <a:gd name="connsiteX6" fmla="*/ 5627 w 10000"/>
              <a:gd name="connsiteY6" fmla="*/ 4251 h 10008"/>
              <a:gd name="connsiteX7" fmla="*/ 6368 w 10000"/>
              <a:gd name="connsiteY7" fmla="*/ 2532 h 10008"/>
              <a:gd name="connsiteX8" fmla="*/ 5204 w 10000"/>
              <a:gd name="connsiteY8" fmla="*/ 4217 h 10008"/>
              <a:gd name="connsiteX9" fmla="*/ 6225 w 10000"/>
              <a:gd name="connsiteY9" fmla="*/ 609 h 10008"/>
              <a:gd name="connsiteX10" fmla="*/ 838 w 10000"/>
              <a:gd name="connsiteY10" fmla="*/ 588 h 10008"/>
              <a:gd name="connsiteX11" fmla="*/ 92 w 10000"/>
              <a:gd name="connsiteY11" fmla="*/ 3719 h 10008"/>
              <a:gd name="connsiteX12" fmla="*/ 1383 w 10000"/>
              <a:gd name="connsiteY12" fmla="*/ 7068 h 10008"/>
              <a:gd name="connsiteX13" fmla="*/ 5400 w 10000"/>
              <a:gd name="connsiteY13" fmla="*/ 10008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8">
                <a:moveTo>
                  <a:pt x="10000" y="2495"/>
                </a:moveTo>
                <a:lnTo>
                  <a:pt x="6908" y="4823"/>
                </a:lnTo>
                <a:cubicBezTo>
                  <a:pt x="6129" y="5387"/>
                  <a:pt x="5709" y="5729"/>
                  <a:pt x="5333" y="5876"/>
                </a:cubicBezTo>
                <a:cubicBezTo>
                  <a:pt x="4958" y="6023"/>
                  <a:pt x="4811" y="5797"/>
                  <a:pt x="4652" y="5717"/>
                </a:cubicBezTo>
                <a:cubicBezTo>
                  <a:pt x="4493" y="5638"/>
                  <a:pt x="4386" y="5519"/>
                  <a:pt x="4376" y="5395"/>
                </a:cubicBezTo>
                <a:cubicBezTo>
                  <a:pt x="4366" y="5272"/>
                  <a:pt x="4379" y="5165"/>
                  <a:pt x="4587" y="4974"/>
                </a:cubicBezTo>
                <a:cubicBezTo>
                  <a:pt x="4795" y="4783"/>
                  <a:pt x="5330" y="4658"/>
                  <a:pt x="5627" y="4251"/>
                </a:cubicBezTo>
                <a:cubicBezTo>
                  <a:pt x="5924" y="3844"/>
                  <a:pt x="6438" y="2538"/>
                  <a:pt x="6368" y="2532"/>
                </a:cubicBezTo>
                <a:cubicBezTo>
                  <a:pt x="6298" y="2526"/>
                  <a:pt x="5228" y="4537"/>
                  <a:pt x="5204" y="4217"/>
                </a:cubicBezTo>
                <a:cubicBezTo>
                  <a:pt x="5180" y="3897"/>
                  <a:pt x="6953" y="1214"/>
                  <a:pt x="6225" y="609"/>
                </a:cubicBezTo>
                <a:cubicBezTo>
                  <a:pt x="5497" y="4"/>
                  <a:pt x="1489" y="0"/>
                  <a:pt x="838" y="588"/>
                </a:cubicBezTo>
                <a:cubicBezTo>
                  <a:pt x="187" y="1176"/>
                  <a:pt x="0" y="2638"/>
                  <a:pt x="92" y="3719"/>
                </a:cubicBezTo>
                <a:cubicBezTo>
                  <a:pt x="182" y="4795"/>
                  <a:pt x="500" y="6019"/>
                  <a:pt x="1383" y="7068"/>
                </a:cubicBezTo>
                <a:cubicBezTo>
                  <a:pt x="2269" y="8117"/>
                  <a:pt x="4565" y="9392"/>
                  <a:pt x="5400" y="10008"/>
                </a:cubicBez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63" name="Picture 2" descr="Eaglefull_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882" y="3918373"/>
            <a:ext cx="889288" cy="87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Grafik 61" descr="M42 Orionnebel HST.jpg"/>
          <p:cNvPicPr>
            <a:picLocks noChangeAspect="1"/>
          </p:cNvPicPr>
          <p:nvPr/>
        </p:nvPicPr>
        <p:blipFill>
          <a:blip r:embed="rId3" cstate="print"/>
          <a:srcRect l="15245" r="11521" b="11893"/>
          <a:stretch>
            <a:fillRect/>
          </a:stretch>
        </p:blipFill>
        <p:spPr>
          <a:xfrm>
            <a:off x="7938655" y="3301141"/>
            <a:ext cx="1061315" cy="1021476"/>
          </a:xfrm>
          <a:prstGeom prst="rect">
            <a:avLst/>
          </a:prstGeom>
        </p:spPr>
      </p:pic>
      <p:sp>
        <p:nvSpPr>
          <p:cNvPr id="110" name="Text Box 4"/>
          <p:cNvSpPr txBox="1">
            <a:spLocks noChangeArrowheads="1"/>
          </p:cNvSpPr>
          <p:nvPr/>
        </p:nvSpPr>
        <p:spPr bwMode="auto">
          <a:xfrm>
            <a:off x="131473" y="3684298"/>
            <a:ext cx="219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kern="0">
                <a:solidFill>
                  <a:srgbClr val="FFFFFF"/>
                </a:solidFill>
              </a:rPr>
              <a:t>Leuchtkraft</a:t>
            </a:r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 flipV="1">
            <a:off x="1447510" y="1569748"/>
            <a:ext cx="0" cy="4930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12" name="Line 6"/>
          <p:cNvSpPr>
            <a:spLocks noChangeShapeType="1"/>
          </p:cNvSpPr>
          <p:nvPr/>
        </p:nvSpPr>
        <p:spPr bwMode="auto">
          <a:xfrm flipH="1">
            <a:off x="548985" y="6183023"/>
            <a:ext cx="74517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3546185" y="6138573"/>
            <a:ext cx="264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kern="0" dirty="0">
                <a:solidFill>
                  <a:srgbClr val="FFFFFF"/>
                </a:solidFill>
              </a:rPr>
              <a:t>Temperatur</a:t>
            </a: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3179619" y="4844760"/>
            <a:ext cx="2422380" cy="11191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16" name="Freeform 10"/>
          <p:cNvSpPr>
            <a:spLocks/>
          </p:cNvSpPr>
          <p:nvPr/>
        </p:nvSpPr>
        <p:spPr bwMode="auto">
          <a:xfrm>
            <a:off x="4924135" y="2874673"/>
            <a:ext cx="398463" cy="1016000"/>
          </a:xfrm>
          <a:custGeom>
            <a:avLst/>
            <a:gdLst>
              <a:gd name="T0" fmla="*/ 14288 w 251"/>
              <a:gd name="T1" fmla="*/ 787400 h 640"/>
              <a:gd name="T2" fmla="*/ 398463 w 251"/>
              <a:gd name="T3" fmla="*/ 0 h 640"/>
              <a:gd name="T4" fmla="*/ 354013 w 251"/>
              <a:gd name="T5" fmla="*/ 533400 h 640"/>
              <a:gd name="T6" fmla="*/ 0 w 251"/>
              <a:gd name="T7" fmla="*/ 1016000 h 640"/>
              <a:gd name="T8" fmla="*/ 14288 w 251"/>
              <a:gd name="T9" fmla="*/ 78740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640"/>
              <a:gd name="T17" fmla="*/ 251 w 251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640">
                <a:moveTo>
                  <a:pt x="9" y="496"/>
                </a:moveTo>
                <a:lnTo>
                  <a:pt x="251" y="0"/>
                </a:lnTo>
                <a:lnTo>
                  <a:pt x="223" y="336"/>
                </a:lnTo>
                <a:lnTo>
                  <a:pt x="0" y="640"/>
                </a:lnTo>
                <a:lnTo>
                  <a:pt x="9" y="4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21" name="Freeform 15"/>
          <p:cNvSpPr>
            <a:spLocks/>
          </p:cNvSpPr>
          <p:nvPr/>
        </p:nvSpPr>
        <p:spPr bwMode="auto">
          <a:xfrm>
            <a:off x="1868198" y="2095210"/>
            <a:ext cx="1403350" cy="2935288"/>
          </a:xfrm>
          <a:custGeom>
            <a:avLst/>
            <a:gdLst>
              <a:gd name="T0" fmla="*/ 688975 w 884"/>
              <a:gd name="T1" fmla="*/ 217488 h 1849"/>
              <a:gd name="T2" fmla="*/ 523875 w 884"/>
              <a:gd name="T3" fmla="*/ 557213 h 1849"/>
              <a:gd name="T4" fmla="*/ 401637 w 884"/>
              <a:gd name="T5" fmla="*/ 1384300 h 1849"/>
              <a:gd name="T6" fmla="*/ 776287 w 884"/>
              <a:gd name="T7" fmla="*/ 2246313 h 1849"/>
              <a:gd name="T8" fmla="*/ 1403350 w 884"/>
              <a:gd name="T9" fmla="*/ 2770188 h 1849"/>
              <a:gd name="T10" fmla="*/ 1393825 w 884"/>
              <a:gd name="T11" fmla="*/ 2935288 h 1849"/>
              <a:gd name="T12" fmla="*/ 1019175 w 884"/>
              <a:gd name="T13" fmla="*/ 2752726 h 1849"/>
              <a:gd name="T14" fmla="*/ 304800 w 884"/>
              <a:gd name="T15" fmla="*/ 2098676 h 1849"/>
              <a:gd name="T16" fmla="*/ 0 w 884"/>
              <a:gd name="T17" fmla="*/ 896938 h 1849"/>
              <a:gd name="T18" fmla="*/ 444500 w 884"/>
              <a:gd name="T19" fmla="*/ 0 h 18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4"/>
              <a:gd name="T31" fmla="*/ 0 h 1849"/>
              <a:gd name="T32" fmla="*/ 884 w 884"/>
              <a:gd name="T33" fmla="*/ 1849 h 18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4" h="1849">
                <a:moveTo>
                  <a:pt x="434" y="137"/>
                </a:moveTo>
                <a:lnTo>
                  <a:pt x="330" y="351"/>
                </a:lnTo>
                <a:lnTo>
                  <a:pt x="253" y="872"/>
                </a:lnTo>
                <a:lnTo>
                  <a:pt x="489" y="1415"/>
                </a:lnTo>
                <a:lnTo>
                  <a:pt x="884" y="1745"/>
                </a:lnTo>
                <a:lnTo>
                  <a:pt x="878" y="1849"/>
                </a:lnTo>
                <a:lnTo>
                  <a:pt x="642" y="1734"/>
                </a:lnTo>
                <a:lnTo>
                  <a:pt x="192" y="1322"/>
                </a:lnTo>
                <a:lnTo>
                  <a:pt x="0" y="565"/>
                </a:lnTo>
                <a:lnTo>
                  <a:pt x="280" y="0"/>
                </a:ln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23" name="Freeform 17"/>
          <p:cNvSpPr>
            <a:spLocks/>
          </p:cNvSpPr>
          <p:nvPr/>
        </p:nvSpPr>
        <p:spPr bwMode="auto">
          <a:xfrm>
            <a:off x="2598448" y="2838160"/>
            <a:ext cx="4187825" cy="2493963"/>
          </a:xfrm>
          <a:custGeom>
            <a:avLst/>
            <a:gdLst>
              <a:gd name="T0" fmla="*/ 4187825 w 2276"/>
              <a:gd name="T1" fmla="*/ 2493963 h 2340"/>
              <a:gd name="T2" fmla="*/ 3146388 w 2276"/>
              <a:gd name="T3" fmla="*/ 1589102 h 2340"/>
              <a:gd name="T4" fmla="*/ 1703834 w 2276"/>
              <a:gd name="T5" fmla="*/ 1164915 h 2340"/>
              <a:gd name="T6" fmla="*/ 0 w 2276"/>
              <a:gd name="T7" fmla="*/ 0 h 2340"/>
              <a:gd name="T8" fmla="*/ 0 60000 65536"/>
              <a:gd name="T9" fmla="*/ 0 60000 65536"/>
              <a:gd name="T10" fmla="*/ 0 60000 65536"/>
              <a:gd name="T11" fmla="*/ 0 60000 65536"/>
              <a:gd name="T12" fmla="*/ 0 w 2276"/>
              <a:gd name="T13" fmla="*/ 0 h 2340"/>
              <a:gd name="T14" fmla="*/ 2276 w 2276"/>
              <a:gd name="T15" fmla="*/ 2340 h 2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6" h="2340">
                <a:moveTo>
                  <a:pt x="2276" y="2340"/>
                </a:moveTo>
                <a:cubicBezTo>
                  <a:pt x="2105" y="2019"/>
                  <a:pt x="1935" y="1699"/>
                  <a:pt x="1710" y="1491"/>
                </a:cubicBezTo>
                <a:cubicBezTo>
                  <a:pt x="1485" y="1283"/>
                  <a:pt x="1211" y="1341"/>
                  <a:pt x="926" y="1093"/>
                </a:cubicBezTo>
                <a:cubicBezTo>
                  <a:pt x="641" y="845"/>
                  <a:pt x="320" y="422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8" name="Oval 32"/>
          <p:cNvSpPr>
            <a:spLocks noChangeAspect="1" noChangeArrowheads="1"/>
          </p:cNvSpPr>
          <p:nvPr/>
        </p:nvSpPr>
        <p:spPr bwMode="auto">
          <a:xfrm>
            <a:off x="5965825" y="4271963"/>
            <a:ext cx="74613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33"/>
          <p:cNvSpPr>
            <a:spLocks noChangeAspect="1" noChangeArrowheads="1"/>
          </p:cNvSpPr>
          <p:nvPr/>
        </p:nvSpPr>
        <p:spPr bwMode="auto">
          <a:xfrm>
            <a:off x="5619750" y="3965575"/>
            <a:ext cx="150813" cy="153988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30" name="Oval 34"/>
          <p:cNvSpPr>
            <a:spLocks noChangeAspect="1" noChangeArrowheads="1"/>
          </p:cNvSpPr>
          <p:nvPr/>
        </p:nvSpPr>
        <p:spPr bwMode="auto">
          <a:xfrm>
            <a:off x="5776913" y="4200525"/>
            <a:ext cx="123825" cy="1270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6553200" y="4970463"/>
            <a:ext cx="88900" cy="88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672263" y="4824413"/>
            <a:ext cx="185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kern="0" dirty="0">
                <a:solidFill>
                  <a:srgbClr val="990000"/>
                </a:solidFill>
              </a:rPr>
              <a:t>Brauner Zwerg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417090" y="4392613"/>
            <a:ext cx="160222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kern="0" dirty="0">
                <a:solidFill>
                  <a:srgbClr val="FFFFFF"/>
                </a:solidFill>
              </a:rPr>
              <a:t>2 Kontraktion</a:t>
            </a: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7311736" y="2890261"/>
            <a:ext cx="2386013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de-DE" kern="0" dirty="0">
                <a:solidFill>
                  <a:srgbClr val="B2B2B2"/>
                </a:solidFill>
              </a:rPr>
              <a:t>1 Interstellare Wolke</a:t>
            </a: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4562475" y="4271963"/>
            <a:ext cx="120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kern="0" dirty="0">
                <a:solidFill>
                  <a:srgbClr val="FFFF23"/>
                </a:solidFill>
              </a:rPr>
              <a:t>3 Sonne</a:t>
            </a:r>
          </a:p>
        </p:txBody>
      </p:sp>
      <p:sp>
        <p:nvSpPr>
          <p:cNvPr id="34" name="Oval 67"/>
          <p:cNvSpPr>
            <a:spLocks noChangeAspect="1" noChangeArrowheads="1"/>
          </p:cNvSpPr>
          <p:nvPr/>
        </p:nvSpPr>
        <p:spPr bwMode="auto">
          <a:xfrm>
            <a:off x="5021263" y="4138613"/>
            <a:ext cx="158750" cy="160337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2" name="Oval 64"/>
          <p:cNvSpPr>
            <a:spLocks noChangeAspect="1" noChangeArrowheads="1"/>
          </p:cNvSpPr>
          <p:nvPr/>
        </p:nvSpPr>
        <p:spPr bwMode="auto">
          <a:xfrm>
            <a:off x="5849793" y="2812184"/>
            <a:ext cx="417513" cy="403225"/>
          </a:xfrm>
          <a:prstGeom prst="ellipse">
            <a:avLst/>
          </a:prstGeom>
          <a:gradFill rotWithShape="1">
            <a:gsLst>
              <a:gs pos="0">
                <a:srgbClr val="FFFF23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6234690" y="2370282"/>
            <a:ext cx="13335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kern="0" dirty="0">
                <a:solidFill>
                  <a:srgbClr val="CC3300"/>
                </a:solidFill>
              </a:rPr>
              <a:t>4 Roter</a:t>
            </a:r>
          </a:p>
          <a:p>
            <a:pPr>
              <a:defRPr/>
            </a:pPr>
            <a:r>
              <a:rPr lang="de-DE" kern="0" dirty="0">
                <a:solidFill>
                  <a:srgbClr val="CC3300"/>
                </a:solidFill>
              </a:rPr>
              <a:t>   Riese</a:t>
            </a:r>
          </a:p>
        </p:txBody>
      </p:sp>
      <p:pic>
        <p:nvPicPr>
          <p:cNvPr id="45" name="Grafik 44" descr="K1600_NGC418 Planetarischer Nebel.JPG"/>
          <p:cNvPicPr>
            <a:picLocks noChangeAspect="1"/>
          </p:cNvPicPr>
          <p:nvPr/>
        </p:nvPicPr>
        <p:blipFill>
          <a:blip r:embed="rId4" cstate="print"/>
          <a:srcRect t="9396" b="17759"/>
          <a:stretch>
            <a:fillRect/>
          </a:stretch>
        </p:blipFill>
        <p:spPr>
          <a:xfrm>
            <a:off x="1735281" y="2243944"/>
            <a:ext cx="882286" cy="803373"/>
          </a:xfrm>
          <a:prstGeom prst="rect">
            <a:avLst/>
          </a:prstGeom>
        </p:spPr>
      </p:pic>
      <p:grpSp>
        <p:nvGrpSpPr>
          <p:cNvPr id="39" name="Group 70"/>
          <p:cNvGrpSpPr>
            <a:grpSpLocks/>
          </p:cNvGrpSpPr>
          <p:nvPr/>
        </p:nvGrpSpPr>
        <p:grpSpPr bwMode="auto">
          <a:xfrm>
            <a:off x="2725738" y="4781550"/>
            <a:ext cx="266700" cy="265113"/>
            <a:chOff x="2138" y="1955"/>
            <a:chExt cx="168" cy="167"/>
          </a:xfrm>
        </p:grpSpPr>
        <p:sp>
          <p:nvSpPr>
            <p:cNvPr id="41" name="Freeform 68"/>
            <p:cNvSpPr>
              <a:spLocks/>
            </p:cNvSpPr>
            <p:nvPr/>
          </p:nvSpPr>
          <p:spPr bwMode="auto">
            <a:xfrm>
              <a:off x="2138" y="1955"/>
              <a:ext cx="168" cy="167"/>
            </a:xfrm>
            <a:custGeom>
              <a:avLst/>
              <a:gdLst/>
              <a:ahLst/>
              <a:cxnLst>
                <a:cxn ang="0">
                  <a:pos x="44" y="32"/>
                </a:cxn>
                <a:cxn ang="0">
                  <a:pos x="28" y="61"/>
                </a:cxn>
                <a:cxn ang="0">
                  <a:pos x="2" y="97"/>
                </a:cxn>
                <a:cxn ang="0">
                  <a:pos x="19" y="109"/>
                </a:cxn>
                <a:cxn ang="0">
                  <a:pos x="48" y="121"/>
                </a:cxn>
                <a:cxn ang="0">
                  <a:pos x="69" y="151"/>
                </a:cxn>
                <a:cxn ang="0">
                  <a:pos x="94" y="133"/>
                </a:cxn>
                <a:cxn ang="0">
                  <a:pos x="133" y="145"/>
                </a:cxn>
                <a:cxn ang="0">
                  <a:pos x="135" y="85"/>
                </a:cxn>
                <a:cxn ang="0">
                  <a:pos x="139" y="34"/>
                </a:cxn>
                <a:cxn ang="0">
                  <a:pos x="105" y="36"/>
                </a:cxn>
                <a:cxn ang="0">
                  <a:pos x="85" y="4"/>
                </a:cxn>
                <a:cxn ang="0">
                  <a:pos x="68" y="32"/>
                </a:cxn>
                <a:cxn ang="0">
                  <a:pos x="44" y="32"/>
                </a:cxn>
              </a:cxnLst>
              <a:rect l="0" t="0" r="r" b="b"/>
              <a:pathLst>
                <a:path w="144" h="153">
                  <a:moveTo>
                    <a:pt x="44" y="32"/>
                  </a:moveTo>
                  <a:cubicBezTo>
                    <a:pt x="36" y="35"/>
                    <a:pt x="35" y="50"/>
                    <a:pt x="28" y="61"/>
                  </a:cubicBezTo>
                  <a:cubicBezTo>
                    <a:pt x="21" y="72"/>
                    <a:pt x="3" y="89"/>
                    <a:pt x="2" y="97"/>
                  </a:cubicBezTo>
                  <a:cubicBezTo>
                    <a:pt x="0" y="107"/>
                    <a:pt x="10" y="105"/>
                    <a:pt x="19" y="109"/>
                  </a:cubicBezTo>
                  <a:cubicBezTo>
                    <a:pt x="27" y="113"/>
                    <a:pt x="40" y="114"/>
                    <a:pt x="48" y="121"/>
                  </a:cubicBezTo>
                  <a:cubicBezTo>
                    <a:pt x="57" y="124"/>
                    <a:pt x="61" y="149"/>
                    <a:pt x="69" y="151"/>
                  </a:cubicBezTo>
                  <a:cubicBezTo>
                    <a:pt x="77" y="153"/>
                    <a:pt x="83" y="134"/>
                    <a:pt x="94" y="133"/>
                  </a:cubicBezTo>
                  <a:cubicBezTo>
                    <a:pt x="105" y="132"/>
                    <a:pt x="126" y="153"/>
                    <a:pt x="133" y="145"/>
                  </a:cubicBezTo>
                  <a:cubicBezTo>
                    <a:pt x="135" y="124"/>
                    <a:pt x="137" y="103"/>
                    <a:pt x="135" y="85"/>
                  </a:cubicBezTo>
                  <a:cubicBezTo>
                    <a:pt x="136" y="67"/>
                    <a:pt x="144" y="42"/>
                    <a:pt x="139" y="34"/>
                  </a:cubicBezTo>
                  <a:cubicBezTo>
                    <a:pt x="139" y="34"/>
                    <a:pt x="112" y="34"/>
                    <a:pt x="105" y="36"/>
                  </a:cubicBezTo>
                  <a:cubicBezTo>
                    <a:pt x="98" y="38"/>
                    <a:pt x="90" y="0"/>
                    <a:pt x="85" y="4"/>
                  </a:cubicBezTo>
                  <a:cubicBezTo>
                    <a:pt x="79" y="8"/>
                    <a:pt x="75" y="30"/>
                    <a:pt x="68" y="32"/>
                  </a:cubicBezTo>
                  <a:cubicBezTo>
                    <a:pt x="57" y="29"/>
                    <a:pt x="0" y="2"/>
                    <a:pt x="44" y="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val 69"/>
            <p:cNvSpPr>
              <a:spLocks noChangeAspect="1" noChangeArrowheads="1"/>
            </p:cNvSpPr>
            <p:nvPr/>
          </p:nvSpPr>
          <p:spPr bwMode="auto">
            <a:xfrm>
              <a:off x="2182" y="1995"/>
              <a:ext cx="88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tint val="0"/>
                    <a:invGamma/>
                    <a:alpha val="8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Text Box 71"/>
          <p:cNvSpPr txBox="1">
            <a:spLocks noChangeArrowheads="1"/>
          </p:cNvSpPr>
          <p:nvPr/>
        </p:nvSpPr>
        <p:spPr bwMode="auto">
          <a:xfrm>
            <a:off x="1763713" y="5011738"/>
            <a:ext cx="185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6 Weißer Zwerg</a:t>
            </a: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4554538" y="4586288"/>
            <a:ext cx="14929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23"/>
                </a:solidFill>
                <a:effectLst/>
                <a:uLnTx/>
                <a:uFillTx/>
              </a:rPr>
              <a:t>T=4,5 Mrd. 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23"/>
                </a:solidFill>
                <a:effectLst/>
                <a:uLnTx/>
                <a:uFillTx/>
              </a:rPr>
              <a:t>(heute)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7044315" y="2506952"/>
            <a:ext cx="169444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T=12,2 Mrd. a</a:t>
            </a:r>
          </a:p>
        </p:txBody>
      </p:sp>
      <p:sp>
        <p:nvSpPr>
          <p:cNvPr id="50" name="Text Box 67"/>
          <p:cNvSpPr txBox="1">
            <a:spLocks noChangeArrowheads="1"/>
          </p:cNvSpPr>
          <p:nvPr/>
        </p:nvSpPr>
        <p:spPr bwMode="auto">
          <a:xfrm>
            <a:off x="2574059" y="2211388"/>
            <a:ext cx="20764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T= 12,3305 Mrd. a</a:t>
            </a:r>
          </a:p>
        </p:txBody>
      </p: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1754188" y="5307013"/>
            <a:ext cx="2163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T=12,3306 Mrd. a </a:t>
            </a:r>
          </a:p>
        </p:txBody>
      </p:sp>
      <p:sp>
        <p:nvSpPr>
          <p:cNvPr id="52" name="Inhaltsplatzhalter 2"/>
          <p:cNvSpPr txBox="1">
            <a:spLocks/>
          </p:cNvSpPr>
          <p:nvPr/>
        </p:nvSpPr>
        <p:spPr bwMode="auto">
          <a:xfrm>
            <a:off x="340727" y="116859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Stadium im HRD</a:t>
            </a:r>
            <a:endParaRPr kumimoji="0" lang="de-DE" sz="2400" i="0" u="none" strike="noStrike" kern="0" spc="0" normalizeH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Inhaltsplatzhalter 2"/>
          <p:cNvSpPr txBox="1">
            <a:spLocks/>
          </p:cNvSpPr>
          <p:nvPr/>
        </p:nvSpPr>
        <p:spPr bwMode="auto">
          <a:xfrm>
            <a:off x="324000" y="85686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Sterne mit Sonnenmasse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5811982" y="3738852"/>
            <a:ext cx="1014845" cy="523220"/>
            <a:chOff x="5811982" y="3738852"/>
            <a:chExt cx="1014845" cy="523220"/>
          </a:xfrm>
        </p:grpSpPr>
        <p:sp>
          <p:nvSpPr>
            <p:cNvPr id="57" name="Ellipse 56"/>
            <p:cNvSpPr/>
            <p:nvPr/>
          </p:nvSpPr>
          <p:spPr bwMode="auto">
            <a:xfrm rot="20039778">
              <a:off x="5844218" y="3915195"/>
              <a:ext cx="665440" cy="13335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 Box 65"/>
            <p:cNvSpPr txBox="1">
              <a:spLocks noChangeArrowheads="1"/>
            </p:cNvSpPr>
            <p:nvPr/>
          </p:nvSpPr>
          <p:spPr bwMode="auto">
            <a:xfrm>
              <a:off x="5811982" y="3738852"/>
              <a:ext cx="10148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defRPr/>
              </a:pPr>
              <a:r>
                <a:rPr lang="de-DE" sz="1400" kern="0" dirty="0">
                  <a:solidFill>
                    <a:srgbClr val="C00000"/>
                  </a:solidFill>
                </a:rPr>
                <a:t>T-</a:t>
              </a:r>
              <a:r>
                <a:rPr lang="de-DE" sz="1400" kern="0" dirty="0" err="1">
                  <a:solidFill>
                    <a:srgbClr val="C00000"/>
                  </a:solidFill>
                </a:rPr>
                <a:t>Tauri</a:t>
              </a:r>
              <a:endParaRPr lang="de-DE" sz="1400" kern="0" dirty="0">
                <a:solidFill>
                  <a:srgbClr val="C00000"/>
                </a:solidFill>
              </a:endParaRPr>
            </a:p>
            <a:p>
              <a:pPr marL="342900" indent="-342900">
                <a:defRPr/>
              </a:pPr>
              <a:r>
                <a:rPr lang="de-DE" sz="1400" kern="0" dirty="0">
                  <a:solidFill>
                    <a:srgbClr val="C00000"/>
                  </a:solidFill>
                </a:rPr>
                <a:t>-Sterne</a:t>
              </a:r>
            </a:p>
          </p:txBody>
        </p:sp>
      </p:grpSp>
      <p:sp>
        <p:nvSpPr>
          <p:cNvPr id="55" name="Text Box 67"/>
          <p:cNvSpPr txBox="1">
            <a:spLocks noChangeArrowheads="1"/>
          </p:cNvSpPr>
          <p:nvPr/>
        </p:nvSpPr>
        <p:spPr bwMode="auto">
          <a:xfrm>
            <a:off x="1625599" y="1971675"/>
            <a:ext cx="252037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5 Planetarischer Nebel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0AD5B1D8-AC82-4E36-B1F8-24B9E37D36A8}"/>
              </a:ext>
            </a:extLst>
          </p:cNvPr>
          <p:cNvSpPr/>
          <p:nvPr/>
        </p:nvSpPr>
        <p:spPr>
          <a:xfrm>
            <a:off x="323410" y="6514625"/>
            <a:ext cx="9608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Bilder: „Orion.nebula.arp.750pix“ von </a:t>
            </a:r>
            <a:r>
              <a:rPr lang="en-US" sz="1000" dirty="0">
                <a:solidFill>
                  <a:schemeClr val="bg1"/>
                </a:solidFill>
              </a:rPr>
              <a:t>NASA, C.R. O'Dell and S.K. Wong (Rice University) via </a:t>
            </a:r>
            <a:r>
              <a:rPr lang="en-US" sz="1000" dirty="0">
                <a:solidFill>
                  <a:schemeClr val="bg1"/>
                </a:solidFill>
                <a:hlinkClick r:id="rId5"/>
              </a:rPr>
              <a:t>https://commons.wikimedia.org/wiki/File:Orion.nebula.arp.750pix.jpg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[Public Domain (PD-US-Gov)]</a:t>
            </a:r>
            <a:r>
              <a:rPr lang="de-DE" sz="1000" dirty="0">
                <a:solidFill>
                  <a:schemeClr val="bg1"/>
                </a:solidFill>
              </a:rPr>
              <a:t>; „Interstellar EGGs“ von NASA/ESA/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 via </a:t>
            </a:r>
            <a:r>
              <a:rPr lang="de-DE" sz="1000" dirty="0">
                <a:solidFill>
                  <a:schemeClr val="bg1"/>
                </a:solidFill>
                <a:hlinkClick r:id="rId6"/>
              </a:rPr>
              <a:t>https://www.nasa.gov/multimedia/imagegallery/image_feature_252.html</a:t>
            </a:r>
            <a:r>
              <a:rPr lang="de-DE" sz="1000" dirty="0">
                <a:solidFill>
                  <a:schemeClr val="bg1"/>
                </a:solidFill>
              </a:rPr>
              <a:t>  [Public Domain (PD-US-</a:t>
            </a:r>
            <a:r>
              <a:rPr lang="de-DE" sz="1000" dirty="0" err="1">
                <a:solidFill>
                  <a:schemeClr val="bg1"/>
                </a:solidFill>
              </a:rPr>
              <a:t>Gov</a:t>
            </a:r>
            <a:r>
              <a:rPr lang="de-DE" sz="1000" dirty="0">
                <a:solidFill>
                  <a:schemeClr val="bg1"/>
                </a:solidFill>
              </a:rPr>
              <a:t>)]; „</a:t>
            </a:r>
            <a:r>
              <a:rPr lang="de-DE" sz="1000" dirty="0" err="1">
                <a:solidFill>
                  <a:schemeClr val="bg1"/>
                </a:solidFill>
              </a:rPr>
              <a:t>Spirograph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Nebula</a:t>
            </a:r>
            <a:r>
              <a:rPr lang="de-DE" sz="1000" dirty="0">
                <a:solidFill>
                  <a:schemeClr val="bg1"/>
                </a:solidFill>
              </a:rPr>
              <a:t> - Hubble 1999“ von </a:t>
            </a:r>
            <a:r>
              <a:rPr lang="en-US" sz="1000" dirty="0">
                <a:solidFill>
                  <a:schemeClr val="bg1"/>
                </a:solidFill>
              </a:rPr>
              <a:t>NASA and The Hubble Heritage Team (</a:t>
            </a:r>
            <a:r>
              <a:rPr lang="en-US" sz="1000" dirty="0" err="1">
                <a:solidFill>
                  <a:schemeClr val="bg1"/>
                </a:solidFill>
              </a:rPr>
              <a:t>STScI</a:t>
            </a:r>
            <a:r>
              <a:rPr lang="en-US" sz="1000" dirty="0">
                <a:solidFill>
                  <a:schemeClr val="bg1"/>
                </a:solidFill>
              </a:rPr>
              <a:t>/AURA) via </a:t>
            </a:r>
            <a:r>
              <a:rPr lang="en-US" sz="1000" dirty="0">
                <a:solidFill>
                  <a:schemeClr val="bg1"/>
                </a:solidFill>
                <a:hlinkClick r:id="rId7"/>
              </a:rPr>
              <a:t>https://commons.wikimedia.org/wiki/File:Spirograph_Nebula_-_Hubble_1999.jpg</a:t>
            </a:r>
            <a:r>
              <a:rPr lang="en-US" sz="1000" dirty="0">
                <a:solidFill>
                  <a:schemeClr val="bg1"/>
                </a:solidFill>
              </a:rPr>
              <a:t> [Public Domain]</a:t>
            </a:r>
            <a:r>
              <a:rPr lang="de-DE" sz="1000" dirty="0">
                <a:solidFill>
                  <a:schemeClr val="bg1"/>
                </a:solidFill>
              </a:rPr>
              <a:t>; Grafiken: S. </a:t>
            </a:r>
            <a:r>
              <a:rPr lang="de-DE" sz="1000" dirty="0" err="1">
                <a:solidFill>
                  <a:schemeClr val="bg1"/>
                </a:solidFill>
              </a:rPr>
              <a:t>Hanssen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21" grpId="0" animBg="1"/>
      <p:bldP spid="47" grpId="0"/>
      <p:bldP spid="48" grpId="0"/>
      <p:bldP spid="49" grpId="0"/>
      <p:bldP spid="50" grpId="0"/>
      <p:bldP spid="51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" name="Inhaltsplatzhalter 2"/>
          <p:cNvSpPr txBox="1">
            <a:spLocks/>
          </p:cNvSpPr>
          <p:nvPr/>
        </p:nvSpPr>
        <p:spPr bwMode="auto">
          <a:xfrm>
            <a:off x="319945" y="856865"/>
            <a:ext cx="90007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Sternreste mit Eisenkern und über 1,2 Sonnenmassen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5215805" y="2208213"/>
            <a:ext cx="4052887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Schalenbrennen ohne Entartung des Kerns: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Von Außen nach Innen: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93763" algn="l"/>
                <a:tab pos="1257300" algn="l"/>
              </a:tabLst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 	H	→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He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93763" algn="l"/>
                <a:tab pos="1257300" algn="l"/>
              </a:tabLst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→ C, O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93763" algn="l"/>
                <a:tab pos="1257300" algn="l"/>
              </a:tabLst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 	C	→ N, Mg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93763" algn="l"/>
                <a:tab pos="1257300" algn="l"/>
              </a:tabLst>
              <a:defRPr/>
            </a:pPr>
            <a:r>
              <a:rPr lang="it-IT" kern="0" dirty="0">
                <a:solidFill>
                  <a:schemeClr val="bg1"/>
                </a:solidFill>
              </a:rPr>
              <a:t>	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	→ O, Mg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93763" algn="l"/>
                <a:tab pos="1257300" algn="l"/>
              </a:tabLst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 	O	→ Si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93763" algn="l"/>
                <a:tab pos="1257300" algn="l"/>
              </a:tabLst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Si	→ Fe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7" name="AutoShape 43"/>
          <p:cNvSpPr>
            <a:spLocks noChangeAspect="1" noChangeArrowheads="1"/>
          </p:cNvSpPr>
          <p:nvPr/>
        </p:nvSpPr>
        <p:spPr bwMode="auto">
          <a:xfrm>
            <a:off x="1291359" y="2222500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794" y="10800"/>
                </a:moveTo>
                <a:cubicBezTo>
                  <a:pt x="8794" y="11908"/>
                  <a:pt x="9692" y="12806"/>
                  <a:pt x="10800" y="12806"/>
                </a:cubicBezTo>
                <a:cubicBezTo>
                  <a:pt x="11908" y="12806"/>
                  <a:pt x="12806" y="11908"/>
                  <a:pt x="12806" y="10800"/>
                </a:cubicBezTo>
                <a:cubicBezTo>
                  <a:pt x="12806" y="9692"/>
                  <a:pt x="11908" y="8794"/>
                  <a:pt x="10800" y="8794"/>
                </a:cubicBezTo>
                <a:cubicBezTo>
                  <a:pt x="9692" y="8794"/>
                  <a:pt x="8794" y="9692"/>
                  <a:pt x="879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2"/>
          <p:cNvSpPr>
            <a:spLocks noChangeArrowheads="1"/>
          </p:cNvSpPr>
          <p:nvPr/>
        </p:nvSpPr>
        <p:spPr bwMode="auto">
          <a:xfrm>
            <a:off x="1334222" y="2285134"/>
            <a:ext cx="3692525" cy="36734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Oval 39"/>
          <p:cNvSpPr>
            <a:spLocks noChangeAspect="1" noChangeArrowheads="1"/>
          </p:cNvSpPr>
          <p:nvPr/>
        </p:nvSpPr>
        <p:spPr bwMode="auto">
          <a:xfrm>
            <a:off x="2209801" y="3128948"/>
            <a:ext cx="1970088" cy="19685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2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82738" y="2549525"/>
            <a:ext cx="3209925" cy="3201988"/>
            <a:chOff x="1121" y="1360"/>
            <a:chExt cx="2022" cy="2017"/>
          </a:xfrm>
        </p:grpSpPr>
        <p:sp>
          <p:nvSpPr>
            <p:cNvPr id="51" name="AutoShape 15"/>
            <p:cNvSpPr>
              <a:spLocks noChangeAspect="1" noChangeArrowheads="1"/>
            </p:cNvSpPr>
            <p:nvPr/>
          </p:nvSpPr>
          <p:spPr bwMode="auto">
            <a:xfrm>
              <a:off x="2107" y="1360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AutoShape 16"/>
            <p:cNvSpPr>
              <a:spLocks noChangeAspect="1" noChangeArrowheads="1"/>
            </p:cNvSpPr>
            <p:nvPr/>
          </p:nvSpPr>
          <p:spPr bwMode="auto">
            <a:xfrm rot="10800000">
              <a:off x="2109" y="295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AutoShape 17"/>
            <p:cNvSpPr>
              <a:spLocks noChangeAspect="1" noChangeArrowheads="1"/>
            </p:cNvSpPr>
            <p:nvPr/>
          </p:nvSpPr>
          <p:spPr bwMode="auto">
            <a:xfrm rot="5400000">
              <a:off x="2902" y="215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AutoShape 18"/>
            <p:cNvSpPr>
              <a:spLocks noChangeAspect="1" noChangeArrowheads="1"/>
            </p:cNvSpPr>
            <p:nvPr/>
          </p:nvSpPr>
          <p:spPr bwMode="auto">
            <a:xfrm rot="-5400000">
              <a:off x="1306" y="2161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19"/>
            <p:cNvSpPr>
              <a:spLocks noChangeAspect="1" noChangeArrowheads="1"/>
            </p:cNvSpPr>
            <p:nvPr/>
          </p:nvSpPr>
          <p:spPr bwMode="auto">
            <a:xfrm rot="2700000">
              <a:off x="2668" y="159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AutoShape 20"/>
            <p:cNvSpPr>
              <a:spLocks noChangeAspect="1" noChangeArrowheads="1"/>
            </p:cNvSpPr>
            <p:nvPr/>
          </p:nvSpPr>
          <p:spPr bwMode="auto">
            <a:xfrm rot="-2700000">
              <a:off x="1541" y="159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AutoShape 21"/>
            <p:cNvSpPr>
              <a:spLocks noChangeAspect="1" noChangeArrowheads="1"/>
            </p:cNvSpPr>
            <p:nvPr/>
          </p:nvSpPr>
          <p:spPr bwMode="auto">
            <a:xfrm rot="-8100000">
              <a:off x="1550" y="2722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AutoShape 22"/>
            <p:cNvSpPr>
              <a:spLocks noChangeAspect="1" noChangeArrowheads="1"/>
            </p:cNvSpPr>
            <p:nvPr/>
          </p:nvSpPr>
          <p:spPr bwMode="auto">
            <a:xfrm rot="8100000">
              <a:off x="2663" y="271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Oval 23"/>
          <p:cNvSpPr>
            <a:spLocks noChangeAspect="1" noChangeArrowheads="1"/>
          </p:cNvSpPr>
          <p:nvPr/>
        </p:nvSpPr>
        <p:spPr bwMode="auto">
          <a:xfrm>
            <a:off x="2519363" y="3448050"/>
            <a:ext cx="1352550" cy="1350963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60" name="Oval 41"/>
          <p:cNvSpPr>
            <a:spLocks noChangeAspect="1" noChangeArrowheads="1"/>
          </p:cNvSpPr>
          <p:nvPr/>
        </p:nvSpPr>
        <p:spPr bwMode="auto">
          <a:xfrm>
            <a:off x="2586038" y="3519488"/>
            <a:ext cx="1209675" cy="1208087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61" name="Oval 40"/>
          <p:cNvSpPr>
            <a:spLocks noChangeAspect="1" noChangeArrowheads="1"/>
          </p:cNvSpPr>
          <p:nvPr/>
        </p:nvSpPr>
        <p:spPr bwMode="auto">
          <a:xfrm>
            <a:off x="2674938" y="3605213"/>
            <a:ext cx="1042987" cy="1041400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944688" y="2890838"/>
            <a:ext cx="2486025" cy="2471737"/>
            <a:chOff x="1229" y="1821"/>
            <a:chExt cx="1566" cy="1557"/>
          </a:xfrm>
        </p:grpSpPr>
        <p:sp>
          <p:nvSpPr>
            <p:cNvPr id="65" name="AutoShape 28"/>
            <p:cNvSpPr>
              <a:spLocks noChangeAspect="1" noChangeArrowheads="1"/>
            </p:cNvSpPr>
            <p:nvPr/>
          </p:nvSpPr>
          <p:spPr bwMode="auto">
            <a:xfrm rot="-6780000">
              <a:off x="2555" y="2168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AutoShape 29"/>
            <p:cNvSpPr>
              <a:spLocks noChangeAspect="1" noChangeArrowheads="1"/>
            </p:cNvSpPr>
            <p:nvPr/>
          </p:nvSpPr>
          <p:spPr bwMode="auto">
            <a:xfrm rot="-4080000">
              <a:off x="2547" y="2635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AutoShape 30"/>
            <p:cNvSpPr>
              <a:spLocks noChangeAspect="1" noChangeArrowheads="1"/>
            </p:cNvSpPr>
            <p:nvPr/>
          </p:nvSpPr>
          <p:spPr bwMode="auto">
            <a:xfrm rot="-1380000">
              <a:off x="2215" y="295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AutoShape 31"/>
            <p:cNvSpPr>
              <a:spLocks noChangeAspect="1" noChangeArrowheads="1"/>
            </p:cNvSpPr>
            <p:nvPr/>
          </p:nvSpPr>
          <p:spPr bwMode="auto">
            <a:xfrm rot="1320000">
              <a:off x="1762" y="294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AutoShape 32"/>
            <p:cNvSpPr>
              <a:spLocks noChangeAspect="1" noChangeArrowheads="1"/>
            </p:cNvSpPr>
            <p:nvPr/>
          </p:nvSpPr>
          <p:spPr bwMode="auto">
            <a:xfrm rot="4020000">
              <a:off x="1436" y="2642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AutoShape 33"/>
            <p:cNvSpPr>
              <a:spLocks noChangeAspect="1" noChangeArrowheads="1"/>
            </p:cNvSpPr>
            <p:nvPr/>
          </p:nvSpPr>
          <p:spPr bwMode="auto">
            <a:xfrm rot="6720000">
              <a:off x="1415" y="2174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AutoShape 34"/>
            <p:cNvSpPr>
              <a:spLocks noChangeAspect="1" noChangeArrowheads="1"/>
            </p:cNvSpPr>
            <p:nvPr/>
          </p:nvSpPr>
          <p:spPr bwMode="auto">
            <a:xfrm rot="9420000">
              <a:off x="1734" y="1829"/>
              <a:ext cx="55" cy="426"/>
            </a:xfrm>
            <a:prstGeom prst="downArrow">
              <a:avLst>
                <a:gd name="adj1" fmla="val 50000"/>
                <a:gd name="adj2" fmla="val 193636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AutoShape 35"/>
            <p:cNvSpPr>
              <a:spLocks noChangeAspect="1" noChangeArrowheads="1"/>
            </p:cNvSpPr>
            <p:nvPr/>
          </p:nvSpPr>
          <p:spPr bwMode="auto">
            <a:xfrm rot="-9480000">
              <a:off x="2224" y="1821"/>
              <a:ext cx="54" cy="426"/>
            </a:xfrm>
            <a:prstGeom prst="downArrow">
              <a:avLst>
                <a:gd name="adj1" fmla="val 50000"/>
                <a:gd name="adj2" fmla="val 1972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Text Box 26"/>
          <p:cNvSpPr txBox="1">
            <a:spLocks noChangeAspect="1" noChangeArrowheads="1"/>
          </p:cNvSpPr>
          <p:nvPr/>
        </p:nvSpPr>
        <p:spPr bwMode="auto">
          <a:xfrm>
            <a:off x="2785918" y="3144693"/>
            <a:ext cx="13525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 → He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WordArt 45"/>
          <p:cNvSpPr>
            <a:spLocks noChangeArrowheads="1" noChangeShapeType="1" noTextEdit="1"/>
          </p:cNvSpPr>
          <p:nvPr/>
        </p:nvSpPr>
        <p:spPr bwMode="auto">
          <a:xfrm>
            <a:off x="1224000" y="1008000"/>
            <a:ext cx="4320000" cy="72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0000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Überriese</a:t>
            </a:r>
          </a:p>
        </p:txBody>
      </p:sp>
      <p:sp>
        <p:nvSpPr>
          <p:cNvPr id="112" name="Oval 24"/>
          <p:cNvSpPr>
            <a:spLocks noChangeArrowheads="1"/>
          </p:cNvSpPr>
          <p:nvPr/>
        </p:nvSpPr>
        <p:spPr bwMode="auto">
          <a:xfrm>
            <a:off x="2844800" y="3767138"/>
            <a:ext cx="703263" cy="704850"/>
          </a:xfrm>
          <a:prstGeom prst="ellipse">
            <a:avLst/>
          </a:prstGeom>
          <a:solidFill>
            <a:srgbClr val="FFFFB1"/>
          </a:solidFill>
          <a:ln w="9525">
            <a:solidFill>
              <a:srgbClr val="D5D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Text Box 25"/>
          <p:cNvSpPr txBox="1">
            <a:spLocks noChangeAspect="1" noChangeArrowheads="1"/>
          </p:cNvSpPr>
          <p:nvPr/>
        </p:nvSpPr>
        <p:spPr bwMode="auto">
          <a:xfrm>
            <a:off x="2841795" y="3835341"/>
            <a:ext cx="13525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Si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→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Oval 40"/>
          <p:cNvSpPr>
            <a:spLocks noChangeAspect="1" noChangeArrowheads="1"/>
          </p:cNvSpPr>
          <p:nvPr/>
        </p:nvSpPr>
        <p:spPr bwMode="auto">
          <a:xfrm>
            <a:off x="2779711" y="3705220"/>
            <a:ext cx="829261" cy="828000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117" name="Oval 23"/>
          <p:cNvSpPr>
            <a:spLocks noChangeAspect="1" noChangeArrowheads="1"/>
          </p:cNvSpPr>
          <p:nvPr/>
        </p:nvSpPr>
        <p:spPr bwMode="auto">
          <a:xfrm>
            <a:off x="2471739" y="3405186"/>
            <a:ext cx="1441691" cy="1440000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114" name="Rechteck 113"/>
          <p:cNvSpPr/>
          <p:nvPr/>
        </p:nvSpPr>
        <p:spPr>
          <a:xfrm>
            <a:off x="8440615" y="6931788"/>
            <a:ext cx="164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Grafiken: S. Hanssen</a:t>
            </a:r>
          </a:p>
        </p:txBody>
      </p:sp>
      <p:grpSp>
        <p:nvGrpSpPr>
          <p:cNvPr id="160" name="Gruppieren 159"/>
          <p:cNvGrpSpPr/>
          <p:nvPr/>
        </p:nvGrpSpPr>
        <p:grpSpPr>
          <a:xfrm>
            <a:off x="0" y="0"/>
            <a:ext cx="10080625" cy="7575057"/>
            <a:chOff x="0" y="0"/>
            <a:chExt cx="10080625" cy="7575057"/>
          </a:xfrm>
        </p:grpSpPr>
        <p:grpSp>
          <p:nvGrpSpPr>
            <p:cNvPr id="187" name="Gruppieren 60"/>
            <p:cNvGrpSpPr/>
            <p:nvPr/>
          </p:nvGrpSpPr>
          <p:grpSpPr>
            <a:xfrm>
              <a:off x="0" y="0"/>
              <a:ext cx="10080625" cy="7575057"/>
              <a:chOff x="0" y="0"/>
              <a:chExt cx="9144000" cy="6871954"/>
            </a:xfrm>
          </p:grpSpPr>
          <p:pic>
            <p:nvPicPr>
              <p:cNvPr id="216" name="Grafik 215" descr="Rahmen Astronomie unten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217" name="Grafik 216" descr="Rahmen Astronomie oben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218" name="Textfeld 217"/>
              <p:cNvSpPr txBox="1"/>
              <p:nvPr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defTabSz="914210">
                  <a:defRPr/>
                </a:pPr>
                <a:r>
                  <a:rPr lang="de-DE" sz="1700" kern="0" dirty="0">
                    <a:solidFill>
                      <a:srgbClr val="FFFFFF"/>
                    </a:solidFill>
                  </a:rPr>
                  <a:t>S. Hanssen</a:t>
                </a:r>
              </a:p>
            </p:txBody>
          </p:sp>
          <p:sp>
            <p:nvSpPr>
              <p:cNvPr id="219" name="Rechteck 218"/>
              <p:cNvSpPr/>
              <p:nvPr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914210" hangingPunct="0">
                  <a:buFont typeface="StarSymbol"/>
                  <a:buNone/>
                </a:pPr>
                <a:r>
                  <a:rPr lang="de-DE" sz="1400" dirty="0">
                    <a:solidFill>
                      <a:srgbClr val="FFFFFF"/>
                    </a:solidFill>
                    <a:ea typeface="MS Gothic" pitchFamily="2"/>
                    <a:cs typeface="Tahoma" pitchFamily="2"/>
                  </a:rPr>
                  <a:t>ZPG </a:t>
                </a:r>
                <a:r>
                  <a:rPr lang="de-DE" sz="1400" dirty="0">
                    <a:solidFill>
                      <a:srgbClr val="CCCCFF"/>
                    </a:solidFill>
                    <a:ea typeface="MS Gothic" pitchFamily="2"/>
                    <a:cs typeface="Tahoma" pitchFamily="2"/>
                  </a:rPr>
                  <a:t>Astronomie</a:t>
                </a:r>
              </a:p>
            </p:txBody>
          </p:sp>
          <p:pic>
            <p:nvPicPr>
              <p:cNvPr id="220" name="Grafik 219"/>
              <p:cNvPicPr>
                <a:picLocks noChangeAspect="1"/>
              </p:cNvPicPr>
              <p:nvPr/>
            </p:nvPicPr>
            <p:blipFill>
              <a:blip r:embed="rId4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1" name="Titel 1"/>
              <p:cNvSpPr txBox="1">
                <a:spLocks/>
              </p:cNvSpPr>
              <p:nvPr/>
            </p:nvSpPr>
            <p:spPr>
              <a:xfrm>
                <a:off x="1" y="2"/>
                <a:ext cx="6188797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defTabSz="914210" hangingPunct="0"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rgbClr val="FFFFFF"/>
                    </a:solidFill>
                    <a:ea typeface="MS Gothic" pitchFamily="2"/>
                    <a:cs typeface="Arial" pitchFamily="34" charset="0"/>
                  </a:rPr>
                  <a:t>3.1.3 Sterne und ihre Planeten</a:t>
                </a:r>
              </a:p>
            </p:txBody>
          </p:sp>
        </p:grpSp>
        <p:sp>
          <p:nvSpPr>
            <p:cNvPr id="188" name="Titel 1"/>
            <p:cNvSpPr txBox="1">
              <a:spLocks/>
            </p:cNvSpPr>
            <p:nvPr/>
          </p:nvSpPr>
          <p:spPr>
            <a:xfrm>
              <a:off x="7305575" y="0"/>
              <a:ext cx="2775049" cy="433136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r" defTabSz="914210" hangingPunct="0">
                <a:defRPr/>
              </a:pPr>
              <a:r>
                <a:rPr lang="de-DE" sz="24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Sternentwicklung</a:t>
              </a:r>
            </a:p>
          </p:txBody>
        </p:sp>
        <p:grpSp>
          <p:nvGrpSpPr>
            <p:cNvPr id="189" name="Group 3"/>
            <p:cNvGrpSpPr>
              <a:grpSpLocks noChangeAspect="1"/>
            </p:cNvGrpSpPr>
            <p:nvPr/>
          </p:nvGrpSpPr>
          <p:grpSpPr bwMode="auto">
            <a:xfrm flipH="1">
              <a:off x="7268096" y="116891"/>
              <a:ext cx="200164" cy="276654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190" name="Oval 4"/>
              <p:cNvSpPr>
                <a:spLocks noChangeAspect="1" noChangeArrowheads="1"/>
              </p:cNvSpPr>
              <p:nvPr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AutoShape 7"/>
              <p:cNvSpPr>
                <a:spLocks noChangeAspect="1" noChangeArrowheads="1"/>
              </p:cNvSpPr>
              <p:nvPr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AutoShape 8"/>
              <p:cNvSpPr>
                <a:spLocks noChangeAspect="1" noChangeArrowheads="1"/>
              </p:cNvSpPr>
              <p:nvPr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5" name="Group 9"/>
              <p:cNvGrpSpPr>
                <a:grpSpLocks noChangeAspect="1"/>
              </p:cNvGrpSpPr>
              <p:nvPr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202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3" name="AutoShape 1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" name="AutoShap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" name="AutoShap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" name="AutoShap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" name="AutoShape 16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" name="AutoShape 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1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3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" name="Rectangle 2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" name="Rectangle 23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6" name="Rectangle 24"/>
              <p:cNvSpPr>
                <a:spLocks noChangeAspect="1" noChangeArrowheads="1"/>
              </p:cNvSpPr>
              <p:nvPr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Rectangle 25"/>
              <p:cNvSpPr>
                <a:spLocks noChangeAspect="1" noChangeArrowheads="1"/>
              </p:cNvSpPr>
              <p:nvPr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AutoShape 26"/>
              <p:cNvSpPr>
                <a:spLocks noChangeAspect="1" noChangeArrowheads="1"/>
              </p:cNvSpPr>
              <p:nvPr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Oval 27"/>
              <p:cNvSpPr>
                <a:spLocks noChangeAspect="1" noChangeArrowheads="1"/>
              </p:cNvSpPr>
              <p:nvPr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AutoShape 28"/>
              <p:cNvSpPr>
                <a:spLocks noChangeAspect="1" noChangeArrowheads="1"/>
              </p:cNvSpPr>
              <p:nvPr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3000" fill="hold"/>
                                        <p:tgtEl>
                                          <p:spTgt spid="47"/>
                                        </p:tgtEl>
                                      </p:cBhvr>
                                      <p:by x="450000" y="4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15" grpId="0" animBg="1"/>
      <p:bldP spid="59" grpId="0" animBg="1"/>
      <p:bldP spid="60" grpId="0" animBg="1"/>
      <p:bldP spid="61" grpId="0" animBg="1"/>
      <p:bldP spid="113" grpId="0" animBg="1"/>
      <p:bldP spid="116" grpId="0" animBg="1"/>
      <p:bldP spid="1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 Box 12"/>
          <p:cNvSpPr txBox="1">
            <a:spLocks noChangeArrowheads="1"/>
          </p:cNvSpPr>
          <p:nvPr/>
        </p:nvSpPr>
        <p:spPr bwMode="auto">
          <a:xfrm>
            <a:off x="5225330" y="2208213"/>
            <a:ext cx="42116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Fusionsvorräte im Kern verbraucht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Kern kühlt ab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Gravitationsdruck so gewaltig,</a:t>
            </a:r>
          </a:p>
          <a:p>
            <a:pPr lvl="0"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</a:t>
            </a: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dass Elektronen im Kern mit</a:t>
            </a:r>
          </a:p>
          <a:p>
            <a:pPr lvl="0"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    den Atomkernen reagieren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Neutronenkugel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9" name="AutoShape 8" descr="merkur"/>
          <p:cNvSpPr>
            <a:spLocks noChangeAspect="1" noChangeArrowheads="1"/>
          </p:cNvSpPr>
          <p:nvPr/>
        </p:nvSpPr>
        <p:spPr bwMode="auto">
          <a:xfrm>
            <a:off x="4409209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2" name="AutoShape 35"/>
          <p:cNvSpPr>
            <a:spLocks noChangeAspect="1" noChangeArrowheads="1"/>
          </p:cNvSpPr>
          <p:nvPr/>
        </p:nvSpPr>
        <p:spPr bwMode="auto">
          <a:xfrm>
            <a:off x="1292947" y="2225675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314" y="10800"/>
                </a:moveTo>
                <a:cubicBezTo>
                  <a:pt x="7314" y="12725"/>
                  <a:pt x="8875" y="14286"/>
                  <a:pt x="10800" y="14286"/>
                </a:cubicBezTo>
                <a:cubicBezTo>
                  <a:pt x="12725" y="14286"/>
                  <a:pt x="14286" y="12725"/>
                  <a:pt x="14286" y="10800"/>
                </a:cubicBezTo>
                <a:cubicBezTo>
                  <a:pt x="14286" y="8875"/>
                  <a:pt x="12725" y="7314"/>
                  <a:pt x="10800" y="7314"/>
                </a:cubicBezTo>
                <a:cubicBezTo>
                  <a:pt x="8875" y="7314"/>
                  <a:pt x="7314" y="8875"/>
                  <a:pt x="731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3" name="AutoShape 37"/>
          <p:cNvSpPr>
            <a:spLocks noChangeAspect="1" noChangeArrowheads="1"/>
          </p:cNvSpPr>
          <p:nvPr/>
        </p:nvSpPr>
        <p:spPr bwMode="auto">
          <a:xfrm>
            <a:off x="3140797" y="2549525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4" name="AutoShape 38"/>
          <p:cNvSpPr>
            <a:spLocks noChangeAspect="1" noChangeArrowheads="1"/>
          </p:cNvSpPr>
          <p:nvPr/>
        </p:nvSpPr>
        <p:spPr bwMode="auto">
          <a:xfrm rot="10800000">
            <a:off x="3143972" y="5075238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5" name="AutoShape 39"/>
          <p:cNvSpPr>
            <a:spLocks noChangeAspect="1" noChangeArrowheads="1"/>
          </p:cNvSpPr>
          <p:nvPr/>
        </p:nvSpPr>
        <p:spPr bwMode="auto">
          <a:xfrm rot="5400000">
            <a:off x="4403653" y="3817144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6" name="AutoShape 40"/>
          <p:cNvSpPr>
            <a:spLocks noChangeAspect="1" noChangeArrowheads="1"/>
          </p:cNvSpPr>
          <p:nvPr/>
        </p:nvSpPr>
        <p:spPr bwMode="auto">
          <a:xfrm rot="16200000">
            <a:off x="1870003" y="3820319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7" name="AutoShape 41"/>
          <p:cNvSpPr>
            <a:spLocks noChangeAspect="1" noChangeArrowheads="1"/>
          </p:cNvSpPr>
          <p:nvPr/>
        </p:nvSpPr>
        <p:spPr bwMode="auto">
          <a:xfrm rot="2700000">
            <a:off x="4032178" y="2928144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8" name="AutoShape 42"/>
          <p:cNvSpPr>
            <a:spLocks noChangeAspect="1" noChangeArrowheads="1"/>
          </p:cNvSpPr>
          <p:nvPr/>
        </p:nvSpPr>
        <p:spPr bwMode="auto">
          <a:xfrm rot="18900000">
            <a:off x="2242272" y="2917825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9" name="AutoShape 43"/>
          <p:cNvSpPr>
            <a:spLocks noChangeAspect="1" noChangeArrowheads="1"/>
          </p:cNvSpPr>
          <p:nvPr/>
        </p:nvSpPr>
        <p:spPr bwMode="auto">
          <a:xfrm rot="13500000">
            <a:off x="2257354" y="4710906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0" name="AutoShape 44"/>
          <p:cNvSpPr>
            <a:spLocks noChangeAspect="1" noChangeArrowheads="1"/>
          </p:cNvSpPr>
          <p:nvPr/>
        </p:nvSpPr>
        <p:spPr bwMode="auto">
          <a:xfrm rot="8100000">
            <a:off x="4023447" y="4706938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1" name="Oval 34"/>
          <p:cNvSpPr>
            <a:spLocks noChangeAspect="1" noChangeArrowheads="1"/>
          </p:cNvSpPr>
          <p:nvPr/>
        </p:nvSpPr>
        <p:spPr bwMode="auto">
          <a:xfrm>
            <a:off x="2439122" y="3433763"/>
            <a:ext cx="1425575" cy="14255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42" name="Group 76"/>
          <p:cNvGrpSpPr>
            <a:grpSpLocks/>
          </p:cNvGrpSpPr>
          <p:nvPr/>
        </p:nvGrpSpPr>
        <p:grpSpPr bwMode="auto">
          <a:xfrm>
            <a:off x="2212975" y="3498561"/>
            <a:ext cx="169863" cy="193675"/>
            <a:chOff x="1123" y="875"/>
            <a:chExt cx="107" cy="122"/>
          </a:xfrm>
        </p:grpSpPr>
        <p:sp>
          <p:nvSpPr>
            <p:cNvPr id="243" name="Oval 7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Oval 7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Line 7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Freeform 8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Freeform 8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Freeform 8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Freeform 8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Oval 8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Oval 8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2" name="Group 86"/>
          <p:cNvGrpSpPr>
            <a:grpSpLocks/>
          </p:cNvGrpSpPr>
          <p:nvPr/>
        </p:nvGrpSpPr>
        <p:grpSpPr bwMode="auto">
          <a:xfrm rot="-2040000">
            <a:off x="4248872" y="3389313"/>
            <a:ext cx="169862" cy="193675"/>
            <a:chOff x="1123" y="875"/>
            <a:chExt cx="107" cy="122"/>
          </a:xfrm>
        </p:grpSpPr>
        <p:sp>
          <p:nvSpPr>
            <p:cNvPr id="253" name="Oval 8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Oval 8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Line 8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9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9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Freeform 9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Freeform 9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Oval 9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Oval 9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2" name="Group 106"/>
          <p:cNvGrpSpPr>
            <a:grpSpLocks/>
          </p:cNvGrpSpPr>
          <p:nvPr/>
        </p:nvGrpSpPr>
        <p:grpSpPr bwMode="auto">
          <a:xfrm>
            <a:off x="1505672" y="3876674"/>
            <a:ext cx="169862" cy="193675"/>
            <a:chOff x="1123" y="875"/>
            <a:chExt cx="107" cy="122"/>
          </a:xfrm>
        </p:grpSpPr>
        <p:sp>
          <p:nvSpPr>
            <p:cNvPr id="263" name="Oval 10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Oval 10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Line 10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Freeform 11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Freeform 11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Freeform 11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Freeform 11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Oval 11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Oval 11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2" name="Group 116"/>
          <p:cNvGrpSpPr>
            <a:grpSpLocks/>
          </p:cNvGrpSpPr>
          <p:nvPr/>
        </p:nvGrpSpPr>
        <p:grpSpPr bwMode="auto">
          <a:xfrm flipH="1">
            <a:off x="2599459" y="5264150"/>
            <a:ext cx="169863" cy="193675"/>
            <a:chOff x="1123" y="875"/>
            <a:chExt cx="107" cy="122"/>
          </a:xfrm>
        </p:grpSpPr>
        <p:sp>
          <p:nvSpPr>
            <p:cNvPr id="273" name="Oval 11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Oval 11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Line 11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Freeform 12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Freeform 12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Freeform 12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Freeform 12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Oval 12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Oval 12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2" name="Group 126"/>
          <p:cNvGrpSpPr>
            <a:grpSpLocks/>
          </p:cNvGrpSpPr>
          <p:nvPr/>
        </p:nvGrpSpPr>
        <p:grpSpPr bwMode="auto">
          <a:xfrm rot="1680000" flipH="1">
            <a:off x="1891434" y="4421188"/>
            <a:ext cx="169863" cy="193675"/>
            <a:chOff x="1123" y="875"/>
            <a:chExt cx="107" cy="122"/>
          </a:xfrm>
        </p:grpSpPr>
        <p:sp>
          <p:nvSpPr>
            <p:cNvPr id="283" name="Oval 12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Oval 12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Line 12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Freeform 13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 13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13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 13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Oval 13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Oval 13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2" name="Group 136"/>
          <p:cNvGrpSpPr>
            <a:grpSpLocks/>
          </p:cNvGrpSpPr>
          <p:nvPr/>
        </p:nvGrpSpPr>
        <p:grpSpPr bwMode="auto">
          <a:xfrm rot="5040000" flipH="1">
            <a:off x="4314753" y="4769644"/>
            <a:ext cx="169863" cy="193675"/>
            <a:chOff x="1123" y="875"/>
            <a:chExt cx="107" cy="122"/>
          </a:xfrm>
        </p:grpSpPr>
        <p:sp>
          <p:nvSpPr>
            <p:cNvPr id="293" name="Oval 13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Oval 13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Line 13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14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 14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Freeform 14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Freeform 14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Oval 14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Oval 14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2" name="Group 156"/>
          <p:cNvGrpSpPr>
            <a:grpSpLocks/>
          </p:cNvGrpSpPr>
          <p:nvPr/>
        </p:nvGrpSpPr>
        <p:grpSpPr bwMode="auto">
          <a:xfrm rot="5400000">
            <a:off x="3521003" y="3172619"/>
            <a:ext cx="169863" cy="193675"/>
            <a:chOff x="1123" y="875"/>
            <a:chExt cx="107" cy="122"/>
          </a:xfrm>
        </p:grpSpPr>
        <p:sp>
          <p:nvSpPr>
            <p:cNvPr id="303" name="Oval 157"/>
            <p:cNvSpPr>
              <a:spLocks noChangeAspect="1" noChangeArrowheads="1"/>
            </p:cNvSpPr>
            <p:nvPr/>
          </p:nvSpPr>
          <p:spPr bwMode="auto">
            <a:xfrm>
              <a:off x="1206" y="943"/>
              <a:ext cx="24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Oval 158"/>
            <p:cNvSpPr>
              <a:spLocks noChangeAspect="1" noChangeArrowheads="1"/>
            </p:cNvSpPr>
            <p:nvPr/>
          </p:nvSpPr>
          <p:spPr bwMode="auto">
            <a:xfrm>
              <a:off x="1126" y="903"/>
              <a:ext cx="90" cy="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Line 159"/>
            <p:cNvSpPr>
              <a:spLocks noChangeAspect="1" noChangeShapeType="1"/>
            </p:cNvSpPr>
            <p:nvPr/>
          </p:nvSpPr>
          <p:spPr bwMode="auto">
            <a:xfrm>
              <a:off x="1148" y="950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Freeform 160"/>
            <p:cNvSpPr>
              <a:spLocks noChangeAspect="1"/>
            </p:cNvSpPr>
            <p:nvPr/>
          </p:nvSpPr>
          <p:spPr bwMode="auto">
            <a:xfrm>
              <a:off x="1176" y="970"/>
              <a:ext cx="20" cy="17"/>
            </a:xfrm>
            <a:custGeom>
              <a:avLst/>
              <a:gdLst>
                <a:gd name="T0" fmla="*/ 0 w 170"/>
                <a:gd name="T1" fmla="*/ 0 h 136"/>
                <a:gd name="T2" fmla="*/ 4 w 170"/>
                <a:gd name="T3" fmla="*/ 14 h 136"/>
                <a:gd name="T4" fmla="*/ 20 w 170"/>
                <a:gd name="T5" fmla="*/ 17 h 136"/>
                <a:gd name="T6" fmla="*/ 0 60000 65536"/>
                <a:gd name="T7" fmla="*/ 0 60000 65536"/>
                <a:gd name="T8" fmla="*/ 0 60000 65536"/>
                <a:gd name="T9" fmla="*/ 0 w 170"/>
                <a:gd name="T10" fmla="*/ 0 h 136"/>
                <a:gd name="T11" fmla="*/ 170 w 17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36">
                  <a:moveTo>
                    <a:pt x="0" y="0"/>
                  </a:moveTo>
                  <a:cubicBezTo>
                    <a:pt x="3" y="45"/>
                    <a:pt x="6" y="90"/>
                    <a:pt x="34" y="113"/>
                  </a:cubicBezTo>
                  <a:cubicBezTo>
                    <a:pt x="62" y="136"/>
                    <a:pt x="144" y="132"/>
                    <a:pt x="170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Freeform 161"/>
            <p:cNvSpPr>
              <a:spLocks noChangeAspect="1"/>
            </p:cNvSpPr>
            <p:nvPr/>
          </p:nvSpPr>
          <p:spPr bwMode="auto">
            <a:xfrm>
              <a:off x="1140" y="877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162"/>
            <p:cNvSpPr>
              <a:spLocks noChangeAspect="1"/>
            </p:cNvSpPr>
            <p:nvPr/>
          </p:nvSpPr>
          <p:spPr bwMode="auto">
            <a:xfrm>
              <a:off x="1123" y="888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Freeform 163"/>
            <p:cNvSpPr>
              <a:spLocks noChangeAspect="1"/>
            </p:cNvSpPr>
            <p:nvPr/>
          </p:nvSpPr>
          <p:spPr bwMode="auto">
            <a:xfrm>
              <a:off x="1160" y="875"/>
              <a:ext cx="22" cy="27"/>
            </a:xfrm>
            <a:custGeom>
              <a:avLst/>
              <a:gdLst>
                <a:gd name="T0" fmla="*/ 0 w 56"/>
                <a:gd name="T1" fmla="*/ 0 h 68"/>
                <a:gd name="T2" fmla="*/ 22 w 56"/>
                <a:gd name="T3" fmla="*/ 27 h 68"/>
                <a:gd name="T4" fmla="*/ 0 60000 65536"/>
                <a:gd name="T5" fmla="*/ 0 60000 65536"/>
                <a:gd name="T6" fmla="*/ 0 w 56"/>
                <a:gd name="T7" fmla="*/ 0 h 68"/>
                <a:gd name="T8" fmla="*/ 56 w 5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68">
                  <a:moveTo>
                    <a:pt x="0" y="0"/>
                  </a:moveTo>
                  <a:cubicBezTo>
                    <a:pt x="52" y="17"/>
                    <a:pt x="34" y="23"/>
                    <a:pt x="56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Oval 164"/>
            <p:cNvSpPr>
              <a:spLocks noChangeAspect="1" noChangeArrowheads="1"/>
            </p:cNvSpPr>
            <p:nvPr/>
          </p:nvSpPr>
          <p:spPr bwMode="auto">
            <a:xfrm>
              <a:off x="1184" y="909"/>
              <a:ext cx="31" cy="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Oval 165"/>
            <p:cNvSpPr>
              <a:spLocks noChangeAspect="1" noChangeArrowheads="1"/>
            </p:cNvSpPr>
            <p:nvPr/>
          </p:nvSpPr>
          <p:spPr bwMode="auto">
            <a:xfrm>
              <a:off x="1198" y="921"/>
              <a:ext cx="16" cy="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2" name="Group 310"/>
          <p:cNvGrpSpPr>
            <a:grpSpLocks/>
          </p:cNvGrpSpPr>
          <p:nvPr/>
        </p:nvGrpSpPr>
        <p:grpSpPr bwMode="auto">
          <a:xfrm>
            <a:off x="2452688" y="3432175"/>
            <a:ext cx="1439862" cy="1435100"/>
            <a:chOff x="304" y="2852"/>
            <a:chExt cx="907" cy="904"/>
          </a:xfrm>
        </p:grpSpPr>
        <p:sp>
          <p:nvSpPr>
            <p:cNvPr id="313" name="Oval 311"/>
            <p:cNvSpPr>
              <a:spLocks noChangeArrowheads="1"/>
            </p:cNvSpPr>
            <p:nvPr/>
          </p:nvSpPr>
          <p:spPr bwMode="auto">
            <a:xfrm>
              <a:off x="361" y="2986"/>
              <a:ext cx="193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Oval 312"/>
            <p:cNvSpPr>
              <a:spLocks noChangeArrowheads="1"/>
            </p:cNvSpPr>
            <p:nvPr/>
          </p:nvSpPr>
          <p:spPr bwMode="auto">
            <a:xfrm>
              <a:off x="410" y="2951"/>
              <a:ext cx="205" cy="18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Oval 313"/>
            <p:cNvSpPr>
              <a:spLocks noChangeArrowheads="1"/>
            </p:cNvSpPr>
            <p:nvPr/>
          </p:nvSpPr>
          <p:spPr bwMode="auto">
            <a:xfrm>
              <a:off x="312" y="3074"/>
              <a:ext cx="185" cy="19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Oval 314"/>
            <p:cNvSpPr>
              <a:spLocks noChangeArrowheads="1"/>
            </p:cNvSpPr>
            <p:nvPr/>
          </p:nvSpPr>
          <p:spPr bwMode="auto">
            <a:xfrm>
              <a:off x="306" y="3277"/>
              <a:ext cx="193" cy="1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Oval 315"/>
            <p:cNvSpPr>
              <a:spLocks noChangeArrowheads="1"/>
            </p:cNvSpPr>
            <p:nvPr/>
          </p:nvSpPr>
          <p:spPr bwMode="auto">
            <a:xfrm>
              <a:off x="380" y="3454"/>
              <a:ext cx="185" cy="1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Oval 316"/>
            <p:cNvSpPr>
              <a:spLocks noChangeArrowheads="1"/>
            </p:cNvSpPr>
            <p:nvPr/>
          </p:nvSpPr>
          <p:spPr bwMode="auto">
            <a:xfrm>
              <a:off x="545" y="3575"/>
              <a:ext cx="185" cy="1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Oval 317"/>
            <p:cNvSpPr>
              <a:spLocks noChangeArrowheads="1"/>
            </p:cNvSpPr>
            <p:nvPr/>
          </p:nvSpPr>
          <p:spPr bwMode="auto">
            <a:xfrm>
              <a:off x="574" y="2853"/>
              <a:ext cx="185" cy="1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Oval 318"/>
            <p:cNvSpPr>
              <a:spLocks noChangeArrowheads="1"/>
            </p:cNvSpPr>
            <p:nvPr/>
          </p:nvSpPr>
          <p:spPr bwMode="auto">
            <a:xfrm>
              <a:off x="443" y="3512"/>
              <a:ext cx="185" cy="1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Oval 319"/>
            <p:cNvSpPr>
              <a:spLocks noChangeArrowheads="1"/>
            </p:cNvSpPr>
            <p:nvPr/>
          </p:nvSpPr>
          <p:spPr bwMode="auto">
            <a:xfrm>
              <a:off x="654" y="3579"/>
              <a:ext cx="185" cy="1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Oval 320"/>
            <p:cNvSpPr>
              <a:spLocks noChangeArrowheads="1"/>
            </p:cNvSpPr>
            <p:nvPr/>
          </p:nvSpPr>
          <p:spPr bwMode="auto">
            <a:xfrm>
              <a:off x="695" y="2869"/>
              <a:ext cx="185" cy="1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Oval 321"/>
            <p:cNvSpPr>
              <a:spLocks noChangeArrowheads="1"/>
            </p:cNvSpPr>
            <p:nvPr/>
          </p:nvSpPr>
          <p:spPr bwMode="auto">
            <a:xfrm>
              <a:off x="505" y="2879"/>
              <a:ext cx="199" cy="1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Oval 322"/>
            <p:cNvSpPr>
              <a:spLocks noChangeArrowheads="1"/>
            </p:cNvSpPr>
            <p:nvPr/>
          </p:nvSpPr>
          <p:spPr bwMode="auto">
            <a:xfrm>
              <a:off x="304" y="3198"/>
              <a:ext cx="185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Oval 323"/>
            <p:cNvSpPr>
              <a:spLocks noChangeArrowheads="1"/>
            </p:cNvSpPr>
            <p:nvPr/>
          </p:nvSpPr>
          <p:spPr bwMode="auto">
            <a:xfrm>
              <a:off x="343" y="3363"/>
              <a:ext cx="185" cy="1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Oval 324"/>
            <p:cNvSpPr>
              <a:spLocks noChangeArrowheads="1"/>
            </p:cNvSpPr>
            <p:nvPr/>
          </p:nvSpPr>
          <p:spPr bwMode="auto">
            <a:xfrm>
              <a:off x="651" y="3590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Oval 325"/>
            <p:cNvSpPr>
              <a:spLocks noChangeArrowheads="1"/>
            </p:cNvSpPr>
            <p:nvPr/>
          </p:nvSpPr>
          <p:spPr bwMode="auto">
            <a:xfrm>
              <a:off x="851" y="3536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Oval 326"/>
            <p:cNvSpPr>
              <a:spLocks noChangeArrowheads="1"/>
            </p:cNvSpPr>
            <p:nvPr/>
          </p:nvSpPr>
          <p:spPr bwMode="auto">
            <a:xfrm>
              <a:off x="966" y="3426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Oval 327"/>
            <p:cNvSpPr>
              <a:spLocks noChangeArrowheads="1"/>
            </p:cNvSpPr>
            <p:nvPr/>
          </p:nvSpPr>
          <p:spPr bwMode="auto">
            <a:xfrm>
              <a:off x="1043" y="3232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Oval 328"/>
            <p:cNvSpPr>
              <a:spLocks noChangeArrowheads="1"/>
            </p:cNvSpPr>
            <p:nvPr/>
          </p:nvSpPr>
          <p:spPr bwMode="auto">
            <a:xfrm>
              <a:off x="983" y="3052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Oval 329"/>
            <p:cNvSpPr>
              <a:spLocks noChangeArrowheads="1"/>
            </p:cNvSpPr>
            <p:nvPr/>
          </p:nvSpPr>
          <p:spPr bwMode="auto">
            <a:xfrm>
              <a:off x="861" y="2902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Oval 330"/>
            <p:cNvSpPr>
              <a:spLocks noChangeArrowheads="1"/>
            </p:cNvSpPr>
            <p:nvPr/>
          </p:nvSpPr>
          <p:spPr bwMode="auto">
            <a:xfrm>
              <a:off x="696" y="2852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Oval 331"/>
            <p:cNvSpPr>
              <a:spLocks noChangeArrowheads="1"/>
            </p:cNvSpPr>
            <p:nvPr/>
          </p:nvSpPr>
          <p:spPr bwMode="auto">
            <a:xfrm>
              <a:off x="741" y="3562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Oval 332"/>
            <p:cNvSpPr>
              <a:spLocks noChangeArrowheads="1"/>
            </p:cNvSpPr>
            <p:nvPr/>
          </p:nvSpPr>
          <p:spPr bwMode="auto">
            <a:xfrm>
              <a:off x="903" y="3489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Oval 333"/>
            <p:cNvSpPr>
              <a:spLocks noChangeArrowheads="1"/>
            </p:cNvSpPr>
            <p:nvPr/>
          </p:nvSpPr>
          <p:spPr bwMode="auto">
            <a:xfrm>
              <a:off x="1006" y="3334"/>
              <a:ext cx="169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Oval 334"/>
            <p:cNvSpPr>
              <a:spLocks noChangeArrowheads="1"/>
            </p:cNvSpPr>
            <p:nvPr/>
          </p:nvSpPr>
          <p:spPr bwMode="auto">
            <a:xfrm>
              <a:off x="1021" y="3144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Oval 335"/>
            <p:cNvSpPr>
              <a:spLocks noChangeArrowheads="1"/>
            </p:cNvSpPr>
            <p:nvPr/>
          </p:nvSpPr>
          <p:spPr bwMode="auto">
            <a:xfrm>
              <a:off x="940" y="2975"/>
              <a:ext cx="168" cy="1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Oval 336"/>
            <p:cNvSpPr>
              <a:spLocks noChangeArrowheads="1"/>
            </p:cNvSpPr>
            <p:nvPr/>
          </p:nvSpPr>
          <p:spPr bwMode="auto">
            <a:xfrm>
              <a:off x="785" y="2880"/>
              <a:ext cx="168" cy="1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Oval 337"/>
            <p:cNvSpPr>
              <a:spLocks noChangeArrowheads="1"/>
            </p:cNvSpPr>
            <p:nvPr/>
          </p:nvSpPr>
          <p:spPr bwMode="auto">
            <a:xfrm>
              <a:off x="518" y="350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Oval 338"/>
            <p:cNvSpPr>
              <a:spLocks noChangeArrowheads="1"/>
            </p:cNvSpPr>
            <p:nvPr/>
          </p:nvSpPr>
          <p:spPr bwMode="auto">
            <a:xfrm>
              <a:off x="800" y="3494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Oval 339"/>
            <p:cNvSpPr>
              <a:spLocks noChangeArrowheads="1"/>
            </p:cNvSpPr>
            <p:nvPr/>
          </p:nvSpPr>
          <p:spPr bwMode="auto">
            <a:xfrm>
              <a:off x="938" y="326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Oval 340"/>
            <p:cNvSpPr>
              <a:spLocks noChangeArrowheads="1"/>
            </p:cNvSpPr>
            <p:nvPr/>
          </p:nvSpPr>
          <p:spPr bwMode="auto">
            <a:xfrm>
              <a:off x="939" y="3025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Oval 341"/>
            <p:cNvSpPr>
              <a:spLocks noChangeArrowheads="1"/>
            </p:cNvSpPr>
            <p:nvPr/>
          </p:nvSpPr>
          <p:spPr bwMode="auto">
            <a:xfrm>
              <a:off x="670" y="290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Oval 342"/>
            <p:cNvSpPr>
              <a:spLocks noChangeArrowheads="1"/>
            </p:cNvSpPr>
            <p:nvPr/>
          </p:nvSpPr>
          <p:spPr bwMode="auto">
            <a:xfrm>
              <a:off x="840" y="2924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Oval 343"/>
            <p:cNvSpPr>
              <a:spLocks noChangeArrowheads="1"/>
            </p:cNvSpPr>
            <p:nvPr/>
          </p:nvSpPr>
          <p:spPr bwMode="auto">
            <a:xfrm>
              <a:off x="974" y="3153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Oval 344"/>
            <p:cNvSpPr>
              <a:spLocks noChangeArrowheads="1"/>
            </p:cNvSpPr>
            <p:nvPr/>
          </p:nvSpPr>
          <p:spPr bwMode="auto">
            <a:xfrm>
              <a:off x="900" y="3412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Oval 345"/>
            <p:cNvSpPr>
              <a:spLocks noChangeArrowheads="1"/>
            </p:cNvSpPr>
            <p:nvPr/>
          </p:nvSpPr>
          <p:spPr bwMode="auto">
            <a:xfrm>
              <a:off x="633" y="3538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Oval 346"/>
            <p:cNvSpPr>
              <a:spLocks noChangeArrowheads="1"/>
            </p:cNvSpPr>
            <p:nvPr/>
          </p:nvSpPr>
          <p:spPr bwMode="auto">
            <a:xfrm>
              <a:off x="388" y="3420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Oval 347"/>
            <p:cNvSpPr>
              <a:spLocks noChangeArrowheads="1"/>
            </p:cNvSpPr>
            <p:nvPr/>
          </p:nvSpPr>
          <p:spPr bwMode="auto">
            <a:xfrm>
              <a:off x="330" y="326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Oval 348"/>
            <p:cNvSpPr>
              <a:spLocks noChangeArrowheads="1"/>
            </p:cNvSpPr>
            <p:nvPr/>
          </p:nvSpPr>
          <p:spPr bwMode="auto">
            <a:xfrm>
              <a:off x="440" y="2978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Oval 349"/>
            <p:cNvSpPr>
              <a:spLocks noChangeArrowheads="1"/>
            </p:cNvSpPr>
            <p:nvPr/>
          </p:nvSpPr>
          <p:spPr bwMode="auto">
            <a:xfrm>
              <a:off x="339" y="3124"/>
              <a:ext cx="182" cy="1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Oval 350"/>
            <p:cNvSpPr>
              <a:spLocks noChangeArrowheads="1"/>
            </p:cNvSpPr>
            <p:nvPr/>
          </p:nvSpPr>
          <p:spPr bwMode="auto">
            <a:xfrm>
              <a:off x="481" y="3459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Oval 351"/>
            <p:cNvSpPr>
              <a:spLocks noChangeArrowheads="1"/>
            </p:cNvSpPr>
            <p:nvPr/>
          </p:nvSpPr>
          <p:spPr bwMode="auto">
            <a:xfrm>
              <a:off x="585" y="3457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Oval 352"/>
            <p:cNvSpPr>
              <a:spLocks noChangeArrowheads="1"/>
            </p:cNvSpPr>
            <p:nvPr/>
          </p:nvSpPr>
          <p:spPr bwMode="auto">
            <a:xfrm>
              <a:off x="721" y="349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Oval 353"/>
            <p:cNvSpPr>
              <a:spLocks noChangeArrowheads="1"/>
            </p:cNvSpPr>
            <p:nvPr/>
          </p:nvSpPr>
          <p:spPr bwMode="auto">
            <a:xfrm>
              <a:off x="857" y="3465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Oval 354"/>
            <p:cNvSpPr>
              <a:spLocks noChangeArrowheads="1"/>
            </p:cNvSpPr>
            <p:nvPr/>
          </p:nvSpPr>
          <p:spPr bwMode="auto">
            <a:xfrm>
              <a:off x="945" y="334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Oval 355"/>
            <p:cNvSpPr>
              <a:spLocks noChangeArrowheads="1"/>
            </p:cNvSpPr>
            <p:nvPr/>
          </p:nvSpPr>
          <p:spPr bwMode="auto">
            <a:xfrm>
              <a:off x="989" y="3229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Oval 356"/>
            <p:cNvSpPr>
              <a:spLocks noChangeArrowheads="1"/>
            </p:cNvSpPr>
            <p:nvPr/>
          </p:nvSpPr>
          <p:spPr bwMode="auto">
            <a:xfrm>
              <a:off x="921" y="3123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Oval 357"/>
            <p:cNvSpPr>
              <a:spLocks noChangeArrowheads="1"/>
            </p:cNvSpPr>
            <p:nvPr/>
          </p:nvSpPr>
          <p:spPr bwMode="auto">
            <a:xfrm>
              <a:off x="841" y="3019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Oval 358"/>
            <p:cNvSpPr>
              <a:spLocks noChangeArrowheads="1"/>
            </p:cNvSpPr>
            <p:nvPr/>
          </p:nvSpPr>
          <p:spPr bwMode="auto">
            <a:xfrm>
              <a:off x="713" y="2971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Oval 359"/>
            <p:cNvSpPr>
              <a:spLocks noChangeArrowheads="1"/>
            </p:cNvSpPr>
            <p:nvPr/>
          </p:nvSpPr>
          <p:spPr bwMode="auto">
            <a:xfrm>
              <a:off x="567" y="2921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Oval 360"/>
            <p:cNvSpPr>
              <a:spLocks noChangeArrowheads="1"/>
            </p:cNvSpPr>
            <p:nvPr/>
          </p:nvSpPr>
          <p:spPr bwMode="auto">
            <a:xfrm>
              <a:off x="455" y="3025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Oval 361"/>
            <p:cNvSpPr>
              <a:spLocks noChangeArrowheads="1"/>
            </p:cNvSpPr>
            <p:nvPr/>
          </p:nvSpPr>
          <p:spPr bwMode="auto">
            <a:xfrm>
              <a:off x="387" y="3203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Oval 362"/>
            <p:cNvSpPr>
              <a:spLocks noChangeArrowheads="1"/>
            </p:cNvSpPr>
            <p:nvPr/>
          </p:nvSpPr>
          <p:spPr bwMode="auto">
            <a:xfrm>
              <a:off x="409" y="3331"/>
              <a:ext cx="182" cy="18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Oval 363"/>
            <p:cNvSpPr>
              <a:spLocks noChangeArrowheads="1"/>
            </p:cNvSpPr>
            <p:nvPr/>
          </p:nvSpPr>
          <p:spPr bwMode="auto">
            <a:xfrm>
              <a:off x="630" y="2995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Oval 364"/>
            <p:cNvSpPr>
              <a:spLocks noChangeArrowheads="1"/>
            </p:cNvSpPr>
            <p:nvPr/>
          </p:nvSpPr>
          <p:spPr bwMode="auto">
            <a:xfrm>
              <a:off x="753" y="303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Oval 365"/>
            <p:cNvSpPr>
              <a:spLocks noChangeArrowheads="1"/>
            </p:cNvSpPr>
            <p:nvPr/>
          </p:nvSpPr>
          <p:spPr bwMode="auto">
            <a:xfrm>
              <a:off x="902" y="3291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Oval 366"/>
            <p:cNvSpPr>
              <a:spLocks noChangeArrowheads="1"/>
            </p:cNvSpPr>
            <p:nvPr/>
          </p:nvSpPr>
          <p:spPr bwMode="auto">
            <a:xfrm>
              <a:off x="461" y="3369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Oval 367"/>
            <p:cNvSpPr>
              <a:spLocks noChangeArrowheads="1"/>
            </p:cNvSpPr>
            <p:nvPr/>
          </p:nvSpPr>
          <p:spPr bwMode="auto">
            <a:xfrm>
              <a:off x="445" y="3211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Oval 368"/>
            <p:cNvSpPr>
              <a:spLocks noChangeArrowheads="1"/>
            </p:cNvSpPr>
            <p:nvPr/>
          </p:nvSpPr>
          <p:spPr bwMode="auto">
            <a:xfrm>
              <a:off x="493" y="3074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Oval 369"/>
            <p:cNvSpPr>
              <a:spLocks noChangeArrowheads="1"/>
            </p:cNvSpPr>
            <p:nvPr/>
          </p:nvSpPr>
          <p:spPr bwMode="auto">
            <a:xfrm>
              <a:off x="648" y="3440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Oval 370"/>
            <p:cNvSpPr>
              <a:spLocks noChangeArrowheads="1"/>
            </p:cNvSpPr>
            <p:nvPr/>
          </p:nvSpPr>
          <p:spPr bwMode="auto">
            <a:xfrm>
              <a:off x="795" y="341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Oval 371"/>
            <p:cNvSpPr>
              <a:spLocks noChangeArrowheads="1"/>
            </p:cNvSpPr>
            <p:nvPr/>
          </p:nvSpPr>
          <p:spPr bwMode="auto">
            <a:xfrm>
              <a:off x="551" y="3303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Oval 372"/>
            <p:cNvSpPr>
              <a:spLocks noChangeArrowheads="1"/>
            </p:cNvSpPr>
            <p:nvPr/>
          </p:nvSpPr>
          <p:spPr bwMode="auto">
            <a:xfrm>
              <a:off x="636" y="3084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Oval 373"/>
            <p:cNvSpPr>
              <a:spLocks noChangeArrowheads="1"/>
            </p:cNvSpPr>
            <p:nvPr/>
          </p:nvSpPr>
          <p:spPr bwMode="auto">
            <a:xfrm>
              <a:off x="823" y="3279"/>
              <a:ext cx="184" cy="19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Oval 374"/>
            <p:cNvSpPr>
              <a:spLocks noChangeArrowheads="1"/>
            </p:cNvSpPr>
            <p:nvPr/>
          </p:nvSpPr>
          <p:spPr bwMode="auto">
            <a:xfrm>
              <a:off x="516" y="318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Oval 375"/>
            <p:cNvSpPr>
              <a:spLocks noChangeArrowheads="1"/>
            </p:cNvSpPr>
            <p:nvPr/>
          </p:nvSpPr>
          <p:spPr bwMode="auto">
            <a:xfrm>
              <a:off x="694" y="3350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Oval 376"/>
            <p:cNvSpPr>
              <a:spLocks noChangeArrowheads="1"/>
            </p:cNvSpPr>
            <p:nvPr/>
          </p:nvSpPr>
          <p:spPr bwMode="auto">
            <a:xfrm>
              <a:off x="884" y="3188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Oval 377"/>
            <p:cNvSpPr>
              <a:spLocks noChangeArrowheads="1"/>
            </p:cNvSpPr>
            <p:nvPr/>
          </p:nvSpPr>
          <p:spPr bwMode="auto">
            <a:xfrm>
              <a:off x="762" y="3146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Oval 378"/>
            <p:cNvSpPr>
              <a:spLocks noChangeArrowheads="1"/>
            </p:cNvSpPr>
            <p:nvPr/>
          </p:nvSpPr>
          <p:spPr bwMode="auto">
            <a:xfrm>
              <a:off x="673" y="3219"/>
              <a:ext cx="182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6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7" name="Inhaltsplatzhalter 2"/>
          <p:cNvSpPr txBox="1">
            <a:spLocks/>
          </p:cNvSpPr>
          <p:nvPr/>
        </p:nvSpPr>
        <p:spPr bwMode="auto">
          <a:xfrm>
            <a:off x="319461" y="853719"/>
            <a:ext cx="8824538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Sternreste mit Eisenkern und über 1,2 Sonnenmassen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8" name="Inhaltsplatzhalter 2"/>
          <p:cNvSpPr txBox="1">
            <a:spLocks/>
          </p:cNvSpPr>
          <p:nvPr/>
        </p:nvSpPr>
        <p:spPr bwMode="auto">
          <a:xfrm>
            <a:off x="358049" y="1451719"/>
            <a:ext cx="1242152" cy="7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FFFF00"/>
                </a:solidFill>
              </a:rPr>
              <a:t>KERN: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grpSp>
        <p:nvGrpSpPr>
          <p:cNvPr id="499" name="Gruppieren 498"/>
          <p:cNvGrpSpPr/>
          <p:nvPr/>
        </p:nvGrpSpPr>
        <p:grpSpPr>
          <a:xfrm>
            <a:off x="1409265" y="2383269"/>
            <a:ext cx="3552828" cy="3534500"/>
            <a:chOff x="1409265" y="2383269"/>
            <a:chExt cx="3552828" cy="3534500"/>
          </a:xfrm>
        </p:grpSpPr>
        <p:sp>
          <p:nvSpPr>
            <p:cNvPr id="500" name="AutoShape 37"/>
            <p:cNvSpPr>
              <a:spLocks noChangeAspect="1" noChangeArrowheads="1"/>
            </p:cNvSpPr>
            <p:nvPr/>
          </p:nvSpPr>
          <p:spPr bwMode="auto">
            <a:xfrm>
              <a:off x="3120015" y="2383269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AutoShape 38"/>
            <p:cNvSpPr>
              <a:spLocks noChangeAspect="1" noChangeArrowheads="1"/>
            </p:cNvSpPr>
            <p:nvPr/>
          </p:nvSpPr>
          <p:spPr bwMode="auto">
            <a:xfrm rot="10800000">
              <a:off x="3121098" y="4903356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AutoShape 39"/>
            <p:cNvSpPr>
              <a:spLocks noChangeAspect="1" noChangeArrowheads="1"/>
            </p:cNvSpPr>
            <p:nvPr/>
          </p:nvSpPr>
          <p:spPr bwMode="auto">
            <a:xfrm rot="5400000">
              <a:off x="4389402" y="3649121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AutoShape 40"/>
            <p:cNvSpPr>
              <a:spLocks noChangeAspect="1" noChangeArrowheads="1"/>
            </p:cNvSpPr>
            <p:nvPr/>
          </p:nvSpPr>
          <p:spPr bwMode="auto">
            <a:xfrm rot="16200000">
              <a:off x="1850987" y="3650204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AutoShape 41"/>
            <p:cNvSpPr>
              <a:spLocks noChangeAspect="1" noChangeArrowheads="1"/>
            </p:cNvSpPr>
            <p:nvPr/>
          </p:nvSpPr>
          <p:spPr bwMode="auto">
            <a:xfrm rot="2700000">
              <a:off x="4010144" y="2758977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AutoShape 42"/>
            <p:cNvSpPr>
              <a:spLocks noChangeAspect="1" noChangeArrowheads="1"/>
            </p:cNvSpPr>
            <p:nvPr/>
          </p:nvSpPr>
          <p:spPr bwMode="auto">
            <a:xfrm rot="18900000">
              <a:off x="2220346" y="2748961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AutoShape 43"/>
            <p:cNvSpPr>
              <a:spLocks noChangeAspect="1" noChangeArrowheads="1"/>
            </p:cNvSpPr>
            <p:nvPr/>
          </p:nvSpPr>
          <p:spPr bwMode="auto">
            <a:xfrm rot="13500000">
              <a:off x="2235731" y="4531544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AutoShape 44"/>
            <p:cNvSpPr>
              <a:spLocks noChangeAspect="1" noChangeArrowheads="1"/>
            </p:cNvSpPr>
            <p:nvPr/>
          </p:nvSpPr>
          <p:spPr bwMode="auto">
            <a:xfrm rot="8100000">
              <a:off x="4001717" y="4527273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6" name="Group 379"/>
          <p:cNvGrpSpPr>
            <a:grpSpLocks/>
          </p:cNvGrpSpPr>
          <p:nvPr/>
        </p:nvGrpSpPr>
        <p:grpSpPr bwMode="auto">
          <a:xfrm>
            <a:off x="2455141" y="3432175"/>
            <a:ext cx="1439863" cy="1435100"/>
            <a:chOff x="304" y="2852"/>
            <a:chExt cx="907" cy="904"/>
          </a:xfrm>
        </p:grpSpPr>
        <p:sp>
          <p:nvSpPr>
            <p:cNvPr id="647" name="Oval 380"/>
            <p:cNvSpPr>
              <a:spLocks noChangeArrowheads="1"/>
            </p:cNvSpPr>
            <p:nvPr/>
          </p:nvSpPr>
          <p:spPr bwMode="auto">
            <a:xfrm>
              <a:off x="361" y="2986"/>
              <a:ext cx="193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Oval 381"/>
            <p:cNvSpPr>
              <a:spLocks noChangeArrowheads="1"/>
            </p:cNvSpPr>
            <p:nvPr/>
          </p:nvSpPr>
          <p:spPr bwMode="auto">
            <a:xfrm>
              <a:off x="410" y="2951"/>
              <a:ext cx="205" cy="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Oval 382"/>
            <p:cNvSpPr>
              <a:spLocks noChangeArrowheads="1"/>
            </p:cNvSpPr>
            <p:nvPr/>
          </p:nvSpPr>
          <p:spPr bwMode="auto">
            <a:xfrm>
              <a:off x="312" y="3074"/>
              <a:ext cx="185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Oval 383"/>
            <p:cNvSpPr>
              <a:spLocks noChangeArrowheads="1"/>
            </p:cNvSpPr>
            <p:nvPr/>
          </p:nvSpPr>
          <p:spPr bwMode="auto">
            <a:xfrm>
              <a:off x="306" y="3277"/>
              <a:ext cx="193" cy="1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Oval 384"/>
            <p:cNvSpPr>
              <a:spLocks noChangeArrowheads="1"/>
            </p:cNvSpPr>
            <p:nvPr/>
          </p:nvSpPr>
          <p:spPr bwMode="auto">
            <a:xfrm>
              <a:off x="380" y="3454"/>
              <a:ext cx="185" cy="1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Oval 385"/>
            <p:cNvSpPr>
              <a:spLocks noChangeArrowheads="1"/>
            </p:cNvSpPr>
            <p:nvPr/>
          </p:nvSpPr>
          <p:spPr bwMode="auto">
            <a:xfrm>
              <a:off x="545" y="3575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Oval 386"/>
            <p:cNvSpPr>
              <a:spLocks noChangeArrowheads="1"/>
            </p:cNvSpPr>
            <p:nvPr/>
          </p:nvSpPr>
          <p:spPr bwMode="auto">
            <a:xfrm>
              <a:off x="574" y="2853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Oval 387"/>
            <p:cNvSpPr>
              <a:spLocks noChangeArrowheads="1"/>
            </p:cNvSpPr>
            <p:nvPr/>
          </p:nvSpPr>
          <p:spPr bwMode="auto">
            <a:xfrm>
              <a:off x="443" y="3512"/>
              <a:ext cx="185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Oval 388"/>
            <p:cNvSpPr>
              <a:spLocks noChangeArrowheads="1"/>
            </p:cNvSpPr>
            <p:nvPr/>
          </p:nvSpPr>
          <p:spPr bwMode="auto">
            <a:xfrm>
              <a:off x="654" y="3579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Oval 389"/>
            <p:cNvSpPr>
              <a:spLocks noChangeArrowheads="1"/>
            </p:cNvSpPr>
            <p:nvPr/>
          </p:nvSpPr>
          <p:spPr bwMode="auto">
            <a:xfrm>
              <a:off x="695" y="2869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Oval 390"/>
            <p:cNvSpPr>
              <a:spLocks noChangeArrowheads="1"/>
            </p:cNvSpPr>
            <p:nvPr/>
          </p:nvSpPr>
          <p:spPr bwMode="auto">
            <a:xfrm>
              <a:off x="505" y="2879"/>
              <a:ext cx="199" cy="1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Oval 391"/>
            <p:cNvSpPr>
              <a:spLocks noChangeArrowheads="1"/>
            </p:cNvSpPr>
            <p:nvPr/>
          </p:nvSpPr>
          <p:spPr bwMode="auto">
            <a:xfrm>
              <a:off x="304" y="3198"/>
              <a:ext cx="185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Oval 392"/>
            <p:cNvSpPr>
              <a:spLocks noChangeArrowheads="1"/>
            </p:cNvSpPr>
            <p:nvPr/>
          </p:nvSpPr>
          <p:spPr bwMode="auto">
            <a:xfrm>
              <a:off x="343" y="3363"/>
              <a:ext cx="185" cy="1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Oval 393"/>
            <p:cNvSpPr>
              <a:spLocks noChangeArrowheads="1"/>
            </p:cNvSpPr>
            <p:nvPr/>
          </p:nvSpPr>
          <p:spPr bwMode="auto">
            <a:xfrm>
              <a:off x="651" y="3590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Oval 394"/>
            <p:cNvSpPr>
              <a:spLocks noChangeArrowheads="1"/>
            </p:cNvSpPr>
            <p:nvPr/>
          </p:nvSpPr>
          <p:spPr bwMode="auto">
            <a:xfrm>
              <a:off x="851" y="3536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Oval 395"/>
            <p:cNvSpPr>
              <a:spLocks noChangeArrowheads="1"/>
            </p:cNvSpPr>
            <p:nvPr/>
          </p:nvSpPr>
          <p:spPr bwMode="auto">
            <a:xfrm>
              <a:off x="966" y="3426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Oval 396"/>
            <p:cNvSpPr>
              <a:spLocks noChangeArrowheads="1"/>
            </p:cNvSpPr>
            <p:nvPr/>
          </p:nvSpPr>
          <p:spPr bwMode="auto">
            <a:xfrm>
              <a:off x="1043" y="323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Oval 397"/>
            <p:cNvSpPr>
              <a:spLocks noChangeArrowheads="1"/>
            </p:cNvSpPr>
            <p:nvPr/>
          </p:nvSpPr>
          <p:spPr bwMode="auto">
            <a:xfrm>
              <a:off x="983" y="305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Oval 398"/>
            <p:cNvSpPr>
              <a:spLocks noChangeArrowheads="1"/>
            </p:cNvSpPr>
            <p:nvPr/>
          </p:nvSpPr>
          <p:spPr bwMode="auto">
            <a:xfrm>
              <a:off x="861" y="290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Oval 399"/>
            <p:cNvSpPr>
              <a:spLocks noChangeArrowheads="1"/>
            </p:cNvSpPr>
            <p:nvPr/>
          </p:nvSpPr>
          <p:spPr bwMode="auto">
            <a:xfrm>
              <a:off x="696" y="285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Oval 400"/>
            <p:cNvSpPr>
              <a:spLocks noChangeArrowheads="1"/>
            </p:cNvSpPr>
            <p:nvPr/>
          </p:nvSpPr>
          <p:spPr bwMode="auto">
            <a:xfrm>
              <a:off x="741" y="356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Oval 401"/>
            <p:cNvSpPr>
              <a:spLocks noChangeArrowheads="1"/>
            </p:cNvSpPr>
            <p:nvPr/>
          </p:nvSpPr>
          <p:spPr bwMode="auto">
            <a:xfrm>
              <a:off x="903" y="3489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Oval 402"/>
            <p:cNvSpPr>
              <a:spLocks noChangeArrowheads="1"/>
            </p:cNvSpPr>
            <p:nvPr/>
          </p:nvSpPr>
          <p:spPr bwMode="auto">
            <a:xfrm>
              <a:off x="1006" y="3334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Oval 403"/>
            <p:cNvSpPr>
              <a:spLocks noChangeArrowheads="1"/>
            </p:cNvSpPr>
            <p:nvPr/>
          </p:nvSpPr>
          <p:spPr bwMode="auto">
            <a:xfrm>
              <a:off x="1021" y="3144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Oval 404"/>
            <p:cNvSpPr>
              <a:spLocks noChangeArrowheads="1"/>
            </p:cNvSpPr>
            <p:nvPr/>
          </p:nvSpPr>
          <p:spPr bwMode="auto">
            <a:xfrm>
              <a:off x="940" y="2975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Oval 405"/>
            <p:cNvSpPr>
              <a:spLocks noChangeArrowheads="1"/>
            </p:cNvSpPr>
            <p:nvPr/>
          </p:nvSpPr>
          <p:spPr bwMode="auto">
            <a:xfrm>
              <a:off x="785" y="2880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Oval 406"/>
            <p:cNvSpPr>
              <a:spLocks noChangeArrowheads="1"/>
            </p:cNvSpPr>
            <p:nvPr/>
          </p:nvSpPr>
          <p:spPr bwMode="auto">
            <a:xfrm>
              <a:off x="518" y="350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Oval 407"/>
            <p:cNvSpPr>
              <a:spLocks noChangeArrowheads="1"/>
            </p:cNvSpPr>
            <p:nvPr/>
          </p:nvSpPr>
          <p:spPr bwMode="auto">
            <a:xfrm>
              <a:off x="800" y="349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Oval 408"/>
            <p:cNvSpPr>
              <a:spLocks noChangeArrowheads="1"/>
            </p:cNvSpPr>
            <p:nvPr/>
          </p:nvSpPr>
          <p:spPr bwMode="auto">
            <a:xfrm>
              <a:off x="938" y="326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Oval 409"/>
            <p:cNvSpPr>
              <a:spLocks noChangeArrowheads="1"/>
            </p:cNvSpPr>
            <p:nvPr/>
          </p:nvSpPr>
          <p:spPr bwMode="auto">
            <a:xfrm>
              <a:off x="939" y="302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Oval 410"/>
            <p:cNvSpPr>
              <a:spLocks noChangeArrowheads="1"/>
            </p:cNvSpPr>
            <p:nvPr/>
          </p:nvSpPr>
          <p:spPr bwMode="auto">
            <a:xfrm>
              <a:off x="670" y="290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Oval 411"/>
            <p:cNvSpPr>
              <a:spLocks noChangeArrowheads="1"/>
            </p:cNvSpPr>
            <p:nvPr/>
          </p:nvSpPr>
          <p:spPr bwMode="auto">
            <a:xfrm>
              <a:off x="840" y="292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Oval 412"/>
            <p:cNvSpPr>
              <a:spLocks noChangeArrowheads="1"/>
            </p:cNvSpPr>
            <p:nvPr/>
          </p:nvSpPr>
          <p:spPr bwMode="auto">
            <a:xfrm>
              <a:off x="974" y="315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Oval 413"/>
            <p:cNvSpPr>
              <a:spLocks noChangeArrowheads="1"/>
            </p:cNvSpPr>
            <p:nvPr/>
          </p:nvSpPr>
          <p:spPr bwMode="auto">
            <a:xfrm>
              <a:off x="900" y="3412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Oval 414"/>
            <p:cNvSpPr>
              <a:spLocks noChangeArrowheads="1"/>
            </p:cNvSpPr>
            <p:nvPr/>
          </p:nvSpPr>
          <p:spPr bwMode="auto">
            <a:xfrm>
              <a:off x="633" y="353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Oval 415"/>
            <p:cNvSpPr>
              <a:spLocks noChangeArrowheads="1"/>
            </p:cNvSpPr>
            <p:nvPr/>
          </p:nvSpPr>
          <p:spPr bwMode="auto">
            <a:xfrm>
              <a:off x="388" y="342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Oval 416"/>
            <p:cNvSpPr>
              <a:spLocks noChangeArrowheads="1"/>
            </p:cNvSpPr>
            <p:nvPr/>
          </p:nvSpPr>
          <p:spPr bwMode="auto">
            <a:xfrm>
              <a:off x="330" y="326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Oval 417"/>
            <p:cNvSpPr>
              <a:spLocks noChangeArrowheads="1"/>
            </p:cNvSpPr>
            <p:nvPr/>
          </p:nvSpPr>
          <p:spPr bwMode="auto">
            <a:xfrm>
              <a:off x="440" y="297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Oval 418"/>
            <p:cNvSpPr>
              <a:spLocks noChangeArrowheads="1"/>
            </p:cNvSpPr>
            <p:nvPr/>
          </p:nvSpPr>
          <p:spPr bwMode="auto">
            <a:xfrm>
              <a:off x="339" y="3124"/>
              <a:ext cx="182" cy="1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Oval 419"/>
            <p:cNvSpPr>
              <a:spLocks noChangeArrowheads="1"/>
            </p:cNvSpPr>
            <p:nvPr/>
          </p:nvSpPr>
          <p:spPr bwMode="auto">
            <a:xfrm>
              <a:off x="481" y="345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Oval 420"/>
            <p:cNvSpPr>
              <a:spLocks noChangeArrowheads="1"/>
            </p:cNvSpPr>
            <p:nvPr/>
          </p:nvSpPr>
          <p:spPr bwMode="auto">
            <a:xfrm>
              <a:off x="585" y="3457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Oval 421"/>
            <p:cNvSpPr>
              <a:spLocks noChangeArrowheads="1"/>
            </p:cNvSpPr>
            <p:nvPr/>
          </p:nvSpPr>
          <p:spPr bwMode="auto">
            <a:xfrm>
              <a:off x="721" y="349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Oval 422"/>
            <p:cNvSpPr>
              <a:spLocks noChangeArrowheads="1"/>
            </p:cNvSpPr>
            <p:nvPr/>
          </p:nvSpPr>
          <p:spPr bwMode="auto">
            <a:xfrm>
              <a:off x="857" y="346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Oval 423"/>
            <p:cNvSpPr>
              <a:spLocks noChangeArrowheads="1"/>
            </p:cNvSpPr>
            <p:nvPr/>
          </p:nvSpPr>
          <p:spPr bwMode="auto">
            <a:xfrm>
              <a:off x="945" y="334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Oval 424"/>
            <p:cNvSpPr>
              <a:spLocks noChangeArrowheads="1"/>
            </p:cNvSpPr>
            <p:nvPr/>
          </p:nvSpPr>
          <p:spPr bwMode="auto">
            <a:xfrm>
              <a:off x="989" y="322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Oval 425"/>
            <p:cNvSpPr>
              <a:spLocks noChangeArrowheads="1"/>
            </p:cNvSpPr>
            <p:nvPr/>
          </p:nvSpPr>
          <p:spPr bwMode="auto">
            <a:xfrm>
              <a:off x="921" y="312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Oval 426"/>
            <p:cNvSpPr>
              <a:spLocks noChangeArrowheads="1"/>
            </p:cNvSpPr>
            <p:nvPr/>
          </p:nvSpPr>
          <p:spPr bwMode="auto">
            <a:xfrm>
              <a:off x="841" y="301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Oval 427"/>
            <p:cNvSpPr>
              <a:spLocks noChangeArrowheads="1"/>
            </p:cNvSpPr>
            <p:nvPr/>
          </p:nvSpPr>
          <p:spPr bwMode="auto">
            <a:xfrm>
              <a:off x="713" y="297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Oval 428"/>
            <p:cNvSpPr>
              <a:spLocks noChangeArrowheads="1"/>
            </p:cNvSpPr>
            <p:nvPr/>
          </p:nvSpPr>
          <p:spPr bwMode="auto">
            <a:xfrm>
              <a:off x="567" y="292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Oval 429"/>
            <p:cNvSpPr>
              <a:spLocks noChangeArrowheads="1"/>
            </p:cNvSpPr>
            <p:nvPr/>
          </p:nvSpPr>
          <p:spPr bwMode="auto">
            <a:xfrm>
              <a:off x="455" y="302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Oval 430"/>
            <p:cNvSpPr>
              <a:spLocks noChangeArrowheads="1"/>
            </p:cNvSpPr>
            <p:nvPr/>
          </p:nvSpPr>
          <p:spPr bwMode="auto">
            <a:xfrm>
              <a:off x="387" y="320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Oval 431"/>
            <p:cNvSpPr>
              <a:spLocks noChangeArrowheads="1"/>
            </p:cNvSpPr>
            <p:nvPr/>
          </p:nvSpPr>
          <p:spPr bwMode="auto">
            <a:xfrm>
              <a:off x="409" y="3331"/>
              <a:ext cx="182" cy="18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Oval 432"/>
            <p:cNvSpPr>
              <a:spLocks noChangeArrowheads="1"/>
            </p:cNvSpPr>
            <p:nvPr/>
          </p:nvSpPr>
          <p:spPr bwMode="auto">
            <a:xfrm>
              <a:off x="630" y="299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Oval 433"/>
            <p:cNvSpPr>
              <a:spLocks noChangeArrowheads="1"/>
            </p:cNvSpPr>
            <p:nvPr/>
          </p:nvSpPr>
          <p:spPr bwMode="auto">
            <a:xfrm>
              <a:off x="753" y="303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Oval 434"/>
            <p:cNvSpPr>
              <a:spLocks noChangeArrowheads="1"/>
            </p:cNvSpPr>
            <p:nvPr/>
          </p:nvSpPr>
          <p:spPr bwMode="auto">
            <a:xfrm>
              <a:off x="902" y="329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Oval 435"/>
            <p:cNvSpPr>
              <a:spLocks noChangeArrowheads="1"/>
            </p:cNvSpPr>
            <p:nvPr/>
          </p:nvSpPr>
          <p:spPr bwMode="auto">
            <a:xfrm>
              <a:off x="461" y="336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Oval 436"/>
            <p:cNvSpPr>
              <a:spLocks noChangeArrowheads="1"/>
            </p:cNvSpPr>
            <p:nvPr/>
          </p:nvSpPr>
          <p:spPr bwMode="auto">
            <a:xfrm>
              <a:off x="445" y="321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Oval 437"/>
            <p:cNvSpPr>
              <a:spLocks noChangeArrowheads="1"/>
            </p:cNvSpPr>
            <p:nvPr/>
          </p:nvSpPr>
          <p:spPr bwMode="auto">
            <a:xfrm>
              <a:off x="493" y="307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Oval 438"/>
            <p:cNvSpPr>
              <a:spLocks noChangeArrowheads="1"/>
            </p:cNvSpPr>
            <p:nvPr/>
          </p:nvSpPr>
          <p:spPr bwMode="auto">
            <a:xfrm>
              <a:off x="648" y="344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Oval 439"/>
            <p:cNvSpPr>
              <a:spLocks noChangeArrowheads="1"/>
            </p:cNvSpPr>
            <p:nvPr/>
          </p:nvSpPr>
          <p:spPr bwMode="auto">
            <a:xfrm>
              <a:off x="795" y="341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Oval 440"/>
            <p:cNvSpPr>
              <a:spLocks noChangeArrowheads="1"/>
            </p:cNvSpPr>
            <p:nvPr/>
          </p:nvSpPr>
          <p:spPr bwMode="auto">
            <a:xfrm>
              <a:off x="551" y="330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Oval 441"/>
            <p:cNvSpPr>
              <a:spLocks noChangeArrowheads="1"/>
            </p:cNvSpPr>
            <p:nvPr/>
          </p:nvSpPr>
          <p:spPr bwMode="auto">
            <a:xfrm>
              <a:off x="636" y="308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Oval 442"/>
            <p:cNvSpPr>
              <a:spLocks noChangeArrowheads="1"/>
            </p:cNvSpPr>
            <p:nvPr/>
          </p:nvSpPr>
          <p:spPr bwMode="auto">
            <a:xfrm>
              <a:off x="823" y="3279"/>
              <a:ext cx="184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Oval 443"/>
            <p:cNvSpPr>
              <a:spLocks noChangeArrowheads="1"/>
            </p:cNvSpPr>
            <p:nvPr/>
          </p:nvSpPr>
          <p:spPr bwMode="auto">
            <a:xfrm>
              <a:off x="516" y="318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Oval 444"/>
            <p:cNvSpPr>
              <a:spLocks noChangeArrowheads="1"/>
            </p:cNvSpPr>
            <p:nvPr/>
          </p:nvSpPr>
          <p:spPr bwMode="auto">
            <a:xfrm>
              <a:off x="694" y="335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Oval 445"/>
            <p:cNvSpPr>
              <a:spLocks noChangeArrowheads="1"/>
            </p:cNvSpPr>
            <p:nvPr/>
          </p:nvSpPr>
          <p:spPr bwMode="auto">
            <a:xfrm>
              <a:off x="884" y="318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Oval 446"/>
            <p:cNvSpPr>
              <a:spLocks noChangeArrowheads="1"/>
            </p:cNvSpPr>
            <p:nvPr/>
          </p:nvSpPr>
          <p:spPr bwMode="auto">
            <a:xfrm>
              <a:off x="762" y="3146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Oval 447"/>
            <p:cNvSpPr>
              <a:spLocks noChangeArrowheads="1"/>
            </p:cNvSpPr>
            <p:nvPr/>
          </p:nvSpPr>
          <p:spPr bwMode="auto">
            <a:xfrm>
              <a:off x="673" y="321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2" name="Rechteck 381"/>
          <p:cNvSpPr/>
          <p:nvPr/>
        </p:nvSpPr>
        <p:spPr>
          <a:xfrm>
            <a:off x="8440615" y="6931788"/>
            <a:ext cx="164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Grafiken: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2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2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2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404E-6 1.43757E-6 L 0.16145 0.0054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3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-0.07257 0.083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42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1 -0.0497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05694 -0.1057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53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7743 -0.00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5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5486 0.0351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8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3923 0.0523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 Box 12"/>
          <p:cNvSpPr txBox="1">
            <a:spLocks noChangeArrowheads="1"/>
          </p:cNvSpPr>
          <p:nvPr/>
        </p:nvSpPr>
        <p:spPr bwMode="auto">
          <a:xfrm>
            <a:off x="5225330" y="2208213"/>
            <a:ext cx="449142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Fusionsvorräte im Kern verbraucht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Kern kühlt ab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Gravitationsdruck so gewaltig,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dass Elektronen im Kern mit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den Atomkernen</a:t>
            </a:r>
            <a:r>
              <a:rPr kumimoji="0" lang="de-DE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reagieren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Neutronenkugel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Riese fällt zusammen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In äußeren Schichten entstehen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kern="0" noProof="0" dirty="0">
                <a:solidFill>
                  <a:schemeClr val="bg1"/>
                </a:solidFill>
                <a:sym typeface="Wingdings" pitchFamily="2" charset="2"/>
              </a:rPr>
              <a:t>    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in endothermen Fusionsprozessen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  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auch Produkte größerer</a:t>
            </a:r>
            <a:endParaRPr lang="de-DE" sz="2000" kern="0" dirty="0">
              <a:solidFill>
                <a:schemeClr val="bg1"/>
              </a:solidFill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Ordnungszahlen als </a:t>
            </a: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E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isen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(z.B. Uran), prallen auf die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neutronisierte Kugel und werden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zurückgeschleudert.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Supernova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9" name="AutoShape 8" descr="merkur"/>
          <p:cNvSpPr>
            <a:spLocks noChangeAspect="1" noChangeArrowheads="1"/>
          </p:cNvSpPr>
          <p:nvPr/>
        </p:nvSpPr>
        <p:spPr bwMode="auto">
          <a:xfrm>
            <a:off x="4409209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2" name="AutoShape 35"/>
          <p:cNvSpPr>
            <a:spLocks noChangeAspect="1" noChangeArrowheads="1"/>
          </p:cNvSpPr>
          <p:nvPr/>
        </p:nvSpPr>
        <p:spPr bwMode="auto">
          <a:xfrm>
            <a:off x="1292947" y="2225675"/>
            <a:ext cx="3794125" cy="3787775"/>
          </a:xfrm>
          <a:custGeom>
            <a:avLst/>
            <a:gdLst>
              <a:gd name="T0" fmla="*/ 333226549 w 21600"/>
              <a:gd name="T1" fmla="*/ 0 h 21600"/>
              <a:gd name="T2" fmla="*/ 97592105 w 21600"/>
              <a:gd name="T3" fmla="*/ 97265862 h 21600"/>
              <a:gd name="T4" fmla="*/ 0 w 21600"/>
              <a:gd name="T5" fmla="*/ 332112080 h 21600"/>
              <a:gd name="T6" fmla="*/ 97592105 w 21600"/>
              <a:gd name="T7" fmla="*/ 566958341 h 21600"/>
              <a:gd name="T8" fmla="*/ 333226549 w 21600"/>
              <a:gd name="T9" fmla="*/ 664223808 h 21600"/>
              <a:gd name="T10" fmla="*/ 568860860 w 21600"/>
              <a:gd name="T11" fmla="*/ 566958341 h 21600"/>
              <a:gd name="T12" fmla="*/ 666452746 w 21600"/>
              <a:gd name="T13" fmla="*/ 332112080 h 21600"/>
              <a:gd name="T14" fmla="*/ 568860860 w 21600"/>
              <a:gd name="T15" fmla="*/ 972658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314" y="10800"/>
                </a:moveTo>
                <a:cubicBezTo>
                  <a:pt x="7314" y="12725"/>
                  <a:pt x="8875" y="14286"/>
                  <a:pt x="10800" y="14286"/>
                </a:cubicBezTo>
                <a:cubicBezTo>
                  <a:pt x="12725" y="14286"/>
                  <a:pt x="14286" y="12725"/>
                  <a:pt x="14286" y="10800"/>
                </a:cubicBezTo>
                <a:cubicBezTo>
                  <a:pt x="14286" y="8875"/>
                  <a:pt x="12725" y="7314"/>
                  <a:pt x="10800" y="7314"/>
                </a:cubicBezTo>
                <a:cubicBezTo>
                  <a:pt x="8875" y="7314"/>
                  <a:pt x="7314" y="8875"/>
                  <a:pt x="7314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6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7" name="Inhaltsplatzhalter 2"/>
          <p:cNvSpPr txBox="1">
            <a:spLocks/>
          </p:cNvSpPr>
          <p:nvPr/>
        </p:nvSpPr>
        <p:spPr bwMode="auto">
          <a:xfrm>
            <a:off x="319461" y="853719"/>
            <a:ext cx="8824538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Sternreste mit Eisenkern und über 1,2 Sonnenmassen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8" name="Inhaltsplatzhalter 2"/>
          <p:cNvSpPr txBox="1">
            <a:spLocks/>
          </p:cNvSpPr>
          <p:nvPr/>
        </p:nvSpPr>
        <p:spPr bwMode="auto">
          <a:xfrm>
            <a:off x="358049" y="1451719"/>
            <a:ext cx="1242152" cy="7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FFFF00"/>
                </a:solidFill>
              </a:rPr>
              <a:t>KERN: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grpSp>
        <p:nvGrpSpPr>
          <p:cNvPr id="495" name="Gruppieren 494"/>
          <p:cNvGrpSpPr/>
          <p:nvPr/>
        </p:nvGrpSpPr>
        <p:grpSpPr>
          <a:xfrm>
            <a:off x="1409265" y="2383269"/>
            <a:ext cx="3552828" cy="3534500"/>
            <a:chOff x="1409265" y="2383269"/>
            <a:chExt cx="3552828" cy="3534500"/>
          </a:xfrm>
        </p:grpSpPr>
        <p:sp>
          <p:nvSpPr>
            <p:cNvPr id="453" name="AutoShape 37"/>
            <p:cNvSpPr>
              <a:spLocks noChangeAspect="1" noChangeArrowheads="1"/>
            </p:cNvSpPr>
            <p:nvPr/>
          </p:nvSpPr>
          <p:spPr bwMode="auto">
            <a:xfrm>
              <a:off x="3120015" y="2383269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AutoShape 38"/>
            <p:cNvSpPr>
              <a:spLocks noChangeAspect="1" noChangeArrowheads="1"/>
            </p:cNvSpPr>
            <p:nvPr/>
          </p:nvSpPr>
          <p:spPr bwMode="auto">
            <a:xfrm rot="10800000">
              <a:off x="3121098" y="4903356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AutoShape 39"/>
            <p:cNvSpPr>
              <a:spLocks noChangeAspect="1" noChangeArrowheads="1"/>
            </p:cNvSpPr>
            <p:nvPr/>
          </p:nvSpPr>
          <p:spPr bwMode="auto">
            <a:xfrm rot="5400000">
              <a:off x="4389402" y="3649121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AutoShape 40"/>
            <p:cNvSpPr>
              <a:spLocks noChangeAspect="1" noChangeArrowheads="1"/>
            </p:cNvSpPr>
            <p:nvPr/>
          </p:nvSpPr>
          <p:spPr bwMode="auto">
            <a:xfrm rot="16200000">
              <a:off x="1850987" y="3650204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AutoShape 41"/>
            <p:cNvSpPr>
              <a:spLocks noChangeAspect="1" noChangeArrowheads="1"/>
            </p:cNvSpPr>
            <p:nvPr/>
          </p:nvSpPr>
          <p:spPr bwMode="auto">
            <a:xfrm rot="2700000">
              <a:off x="4010144" y="2758977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AutoShape 42"/>
            <p:cNvSpPr>
              <a:spLocks noChangeAspect="1" noChangeArrowheads="1"/>
            </p:cNvSpPr>
            <p:nvPr/>
          </p:nvSpPr>
          <p:spPr bwMode="auto">
            <a:xfrm rot="18900000">
              <a:off x="2220346" y="2748961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AutoShape 43"/>
            <p:cNvSpPr>
              <a:spLocks noChangeAspect="1" noChangeArrowheads="1"/>
            </p:cNvSpPr>
            <p:nvPr/>
          </p:nvSpPr>
          <p:spPr bwMode="auto">
            <a:xfrm rot="13500000">
              <a:off x="2235731" y="4531544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AutoShape 44"/>
            <p:cNvSpPr>
              <a:spLocks noChangeAspect="1" noChangeArrowheads="1"/>
            </p:cNvSpPr>
            <p:nvPr/>
          </p:nvSpPr>
          <p:spPr bwMode="auto">
            <a:xfrm rot="8100000">
              <a:off x="4001717" y="4527273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6" name="Group 379"/>
          <p:cNvGrpSpPr>
            <a:grpSpLocks/>
          </p:cNvGrpSpPr>
          <p:nvPr/>
        </p:nvGrpSpPr>
        <p:grpSpPr bwMode="auto">
          <a:xfrm>
            <a:off x="2455141" y="3432175"/>
            <a:ext cx="1439863" cy="1435100"/>
            <a:chOff x="304" y="2852"/>
            <a:chExt cx="907" cy="904"/>
          </a:xfrm>
        </p:grpSpPr>
        <p:sp>
          <p:nvSpPr>
            <p:cNvPr id="497" name="Oval 380"/>
            <p:cNvSpPr>
              <a:spLocks noChangeArrowheads="1"/>
            </p:cNvSpPr>
            <p:nvPr/>
          </p:nvSpPr>
          <p:spPr bwMode="auto">
            <a:xfrm>
              <a:off x="361" y="2986"/>
              <a:ext cx="193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Oval 381"/>
            <p:cNvSpPr>
              <a:spLocks noChangeArrowheads="1"/>
            </p:cNvSpPr>
            <p:nvPr/>
          </p:nvSpPr>
          <p:spPr bwMode="auto">
            <a:xfrm>
              <a:off x="410" y="2951"/>
              <a:ext cx="205" cy="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Oval 382"/>
            <p:cNvSpPr>
              <a:spLocks noChangeArrowheads="1"/>
            </p:cNvSpPr>
            <p:nvPr/>
          </p:nvSpPr>
          <p:spPr bwMode="auto">
            <a:xfrm>
              <a:off x="312" y="3074"/>
              <a:ext cx="185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Oval 383"/>
            <p:cNvSpPr>
              <a:spLocks noChangeArrowheads="1"/>
            </p:cNvSpPr>
            <p:nvPr/>
          </p:nvSpPr>
          <p:spPr bwMode="auto">
            <a:xfrm>
              <a:off x="306" y="3277"/>
              <a:ext cx="193" cy="1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Oval 384"/>
            <p:cNvSpPr>
              <a:spLocks noChangeArrowheads="1"/>
            </p:cNvSpPr>
            <p:nvPr/>
          </p:nvSpPr>
          <p:spPr bwMode="auto">
            <a:xfrm>
              <a:off x="380" y="3454"/>
              <a:ext cx="185" cy="1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Oval 385"/>
            <p:cNvSpPr>
              <a:spLocks noChangeArrowheads="1"/>
            </p:cNvSpPr>
            <p:nvPr/>
          </p:nvSpPr>
          <p:spPr bwMode="auto">
            <a:xfrm>
              <a:off x="545" y="3575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Oval 386"/>
            <p:cNvSpPr>
              <a:spLocks noChangeArrowheads="1"/>
            </p:cNvSpPr>
            <p:nvPr/>
          </p:nvSpPr>
          <p:spPr bwMode="auto">
            <a:xfrm>
              <a:off x="574" y="2853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Oval 387"/>
            <p:cNvSpPr>
              <a:spLocks noChangeArrowheads="1"/>
            </p:cNvSpPr>
            <p:nvPr/>
          </p:nvSpPr>
          <p:spPr bwMode="auto">
            <a:xfrm>
              <a:off x="443" y="3512"/>
              <a:ext cx="185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Oval 388"/>
            <p:cNvSpPr>
              <a:spLocks noChangeArrowheads="1"/>
            </p:cNvSpPr>
            <p:nvPr/>
          </p:nvSpPr>
          <p:spPr bwMode="auto">
            <a:xfrm>
              <a:off x="654" y="3579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Oval 389"/>
            <p:cNvSpPr>
              <a:spLocks noChangeArrowheads="1"/>
            </p:cNvSpPr>
            <p:nvPr/>
          </p:nvSpPr>
          <p:spPr bwMode="auto">
            <a:xfrm>
              <a:off x="695" y="2869"/>
              <a:ext cx="185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Oval 390"/>
            <p:cNvSpPr>
              <a:spLocks noChangeArrowheads="1"/>
            </p:cNvSpPr>
            <p:nvPr/>
          </p:nvSpPr>
          <p:spPr bwMode="auto">
            <a:xfrm>
              <a:off x="505" y="2879"/>
              <a:ext cx="199" cy="1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Oval 391"/>
            <p:cNvSpPr>
              <a:spLocks noChangeArrowheads="1"/>
            </p:cNvSpPr>
            <p:nvPr/>
          </p:nvSpPr>
          <p:spPr bwMode="auto">
            <a:xfrm>
              <a:off x="304" y="3198"/>
              <a:ext cx="185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Oval 392"/>
            <p:cNvSpPr>
              <a:spLocks noChangeArrowheads="1"/>
            </p:cNvSpPr>
            <p:nvPr/>
          </p:nvSpPr>
          <p:spPr bwMode="auto">
            <a:xfrm>
              <a:off x="343" y="3363"/>
              <a:ext cx="185" cy="1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Oval 393"/>
            <p:cNvSpPr>
              <a:spLocks noChangeArrowheads="1"/>
            </p:cNvSpPr>
            <p:nvPr/>
          </p:nvSpPr>
          <p:spPr bwMode="auto">
            <a:xfrm>
              <a:off x="651" y="3590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Oval 394"/>
            <p:cNvSpPr>
              <a:spLocks noChangeArrowheads="1"/>
            </p:cNvSpPr>
            <p:nvPr/>
          </p:nvSpPr>
          <p:spPr bwMode="auto">
            <a:xfrm>
              <a:off x="851" y="3536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Oval 395"/>
            <p:cNvSpPr>
              <a:spLocks noChangeArrowheads="1"/>
            </p:cNvSpPr>
            <p:nvPr/>
          </p:nvSpPr>
          <p:spPr bwMode="auto">
            <a:xfrm>
              <a:off x="966" y="3426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Oval 396"/>
            <p:cNvSpPr>
              <a:spLocks noChangeArrowheads="1"/>
            </p:cNvSpPr>
            <p:nvPr/>
          </p:nvSpPr>
          <p:spPr bwMode="auto">
            <a:xfrm>
              <a:off x="1043" y="323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Oval 397"/>
            <p:cNvSpPr>
              <a:spLocks noChangeArrowheads="1"/>
            </p:cNvSpPr>
            <p:nvPr/>
          </p:nvSpPr>
          <p:spPr bwMode="auto">
            <a:xfrm>
              <a:off x="983" y="305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Oval 398"/>
            <p:cNvSpPr>
              <a:spLocks noChangeArrowheads="1"/>
            </p:cNvSpPr>
            <p:nvPr/>
          </p:nvSpPr>
          <p:spPr bwMode="auto">
            <a:xfrm>
              <a:off x="861" y="290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Oval 399"/>
            <p:cNvSpPr>
              <a:spLocks noChangeArrowheads="1"/>
            </p:cNvSpPr>
            <p:nvPr/>
          </p:nvSpPr>
          <p:spPr bwMode="auto">
            <a:xfrm>
              <a:off x="696" y="285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Oval 400"/>
            <p:cNvSpPr>
              <a:spLocks noChangeArrowheads="1"/>
            </p:cNvSpPr>
            <p:nvPr/>
          </p:nvSpPr>
          <p:spPr bwMode="auto">
            <a:xfrm>
              <a:off x="741" y="3562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Oval 401"/>
            <p:cNvSpPr>
              <a:spLocks noChangeArrowheads="1"/>
            </p:cNvSpPr>
            <p:nvPr/>
          </p:nvSpPr>
          <p:spPr bwMode="auto">
            <a:xfrm>
              <a:off x="903" y="3489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Oval 402"/>
            <p:cNvSpPr>
              <a:spLocks noChangeArrowheads="1"/>
            </p:cNvSpPr>
            <p:nvPr/>
          </p:nvSpPr>
          <p:spPr bwMode="auto">
            <a:xfrm>
              <a:off x="1006" y="3334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Oval 403"/>
            <p:cNvSpPr>
              <a:spLocks noChangeArrowheads="1"/>
            </p:cNvSpPr>
            <p:nvPr/>
          </p:nvSpPr>
          <p:spPr bwMode="auto">
            <a:xfrm>
              <a:off x="1021" y="3144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Oval 404"/>
            <p:cNvSpPr>
              <a:spLocks noChangeArrowheads="1"/>
            </p:cNvSpPr>
            <p:nvPr/>
          </p:nvSpPr>
          <p:spPr bwMode="auto">
            <a:xfrm>
              <a:off x="940" y="2975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Oval 405"/>
            <p:cNvSpPr>
              <a:spLocks noChangeArrowheads="1"/>
            </p:cNvSpPr>
            <p:nvPr/>
          </p:nvSpPr>
          <p:spPr bwMode="auto">
            <a:xfrm>
              <a:off x="785" y="2880"/>
              <a:ext cx="168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Oval 406"/>
            <p:cNvSpPr>
              <a:spLocks noChangeArrowheads="1"/>
            </p:cNvSpPr>
            <p:nvPr/>
          </p:nvSpPr>
          <p:spPr bwMode="auto">
            <a:xfrm>
              <a:off x="518" y="350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Oval 407"/>
            <p:cNvSpPr>
              <a:spLocks noChangeArrowheads="1"/>
            </p:cNvSpPr>
            <p:nvPr/>
          </p:nvSpPr>
          <p:spPr bwMode="auto">
            <a:xfrm>
              <a:off x="800" y="349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Oval 408"/>
            <p:cNvSpPr>
              <a:spLocks noChangeArrowheads="1"/>
            </p:cNvSpPr>
            <p:nvPr/>
          </p:nvSpPr>
          <p:spPr bwMode="auto">
            <a:xfrm>
              <a:off x="938" y="326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Oval 409"/>
            <p:cNvSpPr>
              <a:spLocks noChangeArrowheads="1"/>
            </p:cNvSpPr>
            <p:nvPr/>
          </p:nvSpPr>
          <p:spPr bwMode="auto">
            <a:xfrm>
              <a:off x="939" y="302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Oval 410"/>
            <p:cNvSpPr>
              <a:spLocks noChangeArrowheads="1"/>
            </p:cNvSpPr>
            <p:nvPr/>
          </p:nvSpPr>
          <p:spPr bwMode="auto">
            <a:xfrm>
              <a:off x="670" y="290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Oval 411"/>
            <p:cNvSpPr>
              <a:spLocks noChangeArrowheads="1"/>
            </p:cNvSpPr>
            <p:nvPr/>
          </p:nvSpPr>
          <p:spPr bwMode="auto">
            <a:xfrm>
              <a:off x="840" y="292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Oval 412"/>
            <p:cNvSpPr>
              <a:spLocks noChangeArrowheads="1"/>
            </p:cNvSpPr>
            <p:nvPr/>
          </p:nvSpPr>
          <p:spPr bwMode="auto">
            <a:xfrm>
              <a:off x="974" y="315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Oval 413"/>
            <p:cNvSpPr>
              <a:spLocks noChangeArrowheads="1"/>
            </p:cNvSpPr>
            <p:nvPr/>
          </p:nvSpPr>
          <p:spPr bwMode="auto">
            <a:xfrm>
              <a:off x="900" y="3412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Oval 414"/>
            <p:cNvSpPr>
              <a:spLocks noChangeArrowheads="1"/>
            </p:cNvSpPr>
            <p:nvPr/>
          </p:nvSpPr>
          <p:spPr bwMode="auto">
            <a:xfrm>
              <a:off x="633" y="353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Oval 415"/>
            <p:cNvSpPr>
              <a:spLocks noChangeArrowheads="1"/>
            </p:cNvSpPr>
            <p:nvPr/>
          </p:nvSpPr>
          <p:spPr bwMode="auto">
            <a:xfrm>
              <a:off x="388" y="342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Oval 416"/>
            <p:cNvSpPr>
              <a:spLocks noChangeArrowheads="1"/>
            </p:cNvSpPr>
            <p:nvPr/>
          </p:nvSpPr>
          <p:spPr bwMode="auto">
            <a:xfrm>
              <a:off x="330" y="326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Oval 417"/>
            <p:cNvSpPr>
              <a:spLocks noChangeArrowheads="1"/>
            </p:cNvSpPr>
            <p:nvPr/>
          </p:nvSpPr>
          <p:spPr bwMode="auto">
            <a:xfrm>
              <a:off x="440" y="297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Oval 418"/>
            <p:cNvSpPr>
              <a:spLocks noChangeArrowheads="1"/>
            </p:cNvSpPr>
            <p:nvPr/>
          </p:nvSpPr>
          <p:spPr bwMode="auto">
            <a:xfrm>
              <a:off x="339" y="3124"/>
              <a:ext cx="182" cy="1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Oval 419"/>
            <p:cNvSpPr>
              <a:spLocks noChangeArrowheads="1"/>
            </p:cNvSpPr>
            <p:nvPr/>
          </p:nvSpPr>
          <p:spPr bwMode="auto">
            <a:xfrm>
              <a:off x="481" y="345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Oval 420"/>
            <p:cNvSpPr>
              <a:spLocks noChangeArrowheads="1"/>
            </p:cNvSpPr>
            <p:nvPr/>
          </p:nvSpPr>
          <p:spPr bwMode="auto">
            <a:xfrm>
              <a:off x="585" y="3457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Oval 421"/>
            <p:cNvSpPr>
              <a:spLocks noChangeArrowheads="1"/>
            </p:cNvSpPr>
            <p:nvPr/>
          </p:nvSpPr>
          <p:spPr bwMode="auto">
            <a:xfrm>
              <a:off x="721" y="349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Oval 422"/>
            <p:cNvSpPr>
              <a:spLocks noChangeArrowheads="1"/>
            </p:cNvSpPr>
            <p:nvPr/>
          </p:nvSpPr>
          <p:spPr bwMode="auto">
            <a:xfrm>
              <a:off x="857" y="346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Oval 423"/>
            <p:cNvSpPr>
              <a:spLocks noChangeArrowheads="1"/>
            </p:cNvSpPr>
            <p:nvPr/>
          </p:nvSpPr>
          <p:spPr bwMode="auto">
            <a:xfrm>
              <a:off x="945" y="334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Oval 424"/>
            <p:cNvSpPr>
              <a:spLocks noChangeArrowheads="1"/>
            </p:cNvSpPr>
            <p:nvPr/>
          </p:nvSpPr>
          <p:spPr bwMode="auto">
            <a:xfrm>
              <a:off x="989" y="322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Oval 425"/>
            <p:cNvSpPr>
              <a:spLocks noChangeArrowheads="1"/>
            </p:cNvSpPr>
            <p:nvPr/>
          </p:nvSpPr>
          <p:spPr bwMode="auto">
            <a:xfrm>
              <a:off x="921" y="312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Oval 426"/>
            <p:cNvSpPr>
              <a:spLocks noChangeArrowheads="1"/>
            </p:cNvSpPr>
            <p:nvPr/>
          </p:nvSpPr>
          <p:spPr bwMode="auto">
            <a:xfrm>
              <a:off x="841" y="301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Oval 427"/>
            <p:cNvSpPr>
              <a:spLocks noChangeArrowheads="1"/>
            </p:cNvSpPr>
            <p:nvPr/>
          </p:nvSpPr>
          <p:spPr bwMode="auto">
            <a:xfrm>
              <a:off x="713" y="297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Oval 428"/>
            <p:cNvSpPr>
              <a:spLocks noChangeArrowheads="1"/>
            </p:cNvSpPr>
            <p:nvPr/>
          </p:nvSpPr>
          <p:spPr bwMode="auto">
            <a:xfrm>
              <a:off x="567" y="292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Oval 429"/>
            <p:cNvSpPr>
              <a:spLocks noChangeArrowheads="1"/>
            </p:cNvSpPr>
            <p:nvPr/>
          </p:nvSpPr>
          <p:spPr bwMode="auto">
            <a:xfrm>
              <a:off x="455" y="302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Oval 430"/>
            <p:cNvSpPr>
              <a:spLocks noChangeArrowheads="1"/>
            </p:cNvSpPr>
            <p:nvPr/>
          </p:nvSpPr>
          <p:spPr bwMode="auto">
            <a:xfrm>
              <a:off x="387" y="320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Oval 431"/>
            <p:cNvSpPr>
              <a:spLocks noChangeArrowheads="1"/>
            </p:cNvSpPr>
            <p:nvPr/>
          </p:nvSpPr>
          <p:spPr bwMode="auto">
            <a:xfrm>
              <a:off x="409" y="3331"/>
              <a:ext cx="182" cy="18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Oval 432"/>
            <p:cNvSpPr>
              <a:spLocks noChangeArrowheads="1"/>
            </p:cNvSpPr>
            <p:nvPr/>
          </p:nvSpPr>
          <p:spPr bwMode="auto">
            <a:xfrm>
              <a:off x="630" y="2995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Oval 433"/>
            <p:cNvSpPr>
              <a:spLocks noChangeArrowheads="1"/>
            </p:cNvSpPr>
            <p:nvPr/>
          </p:nvSpPr>
          <p:spPr bwMode="auto">
            <a:xfrm>
              <a:off x="753" y="303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Oval 434"/>
            <p:cNvSpPr>
              <a:spLocks noChangeArrowheads="1"/>
            </p:cNvSpPr>
            <p:nvPr/>
          </p:nvSpPr>
          <p:spPr bwMode="auto">
            <a:xfrm>
              <a:off x="902" y="329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Oval 435"/>
            <p:cNvSpPr>
              <a:spLocks noChangeArrowheads="1"/>
            </p:cNvSpPr>
            <p:nvPr/>
          </p:nvSpPr>
          <p:spPr bwMode="auto">
            <a:xfrm>
              <a:off x="461" y="336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Oval 436"/>
            <p:cNvSpPr>
              <a:spLocks noChangeArrowheads="1"/>
            </p:cNvSpPr>
            <p:nvPr/>
          </p:nvSpPr>
          <p:spPr bwMode="auto">
            <a:xfrm>
              <a:off x="445" y="3211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Oval 437"/>
            <p:cNvSpPr>
              <a:spLocks noChangeArrowheads="1"/>
            </p:cNvSpPr>
            <p:nvPr/>
          </p:nvSpPr>
          <p:spPr bwMode="auto">
            <a:xfrm>
              <a:off x="493" y="307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Oval 438"/>
            <p:cNvSpPr>
              <a:spLocks noChangeArrowheads="1"/>
            </p:cNvSpPr>
            <p:nvPr/>
          </p:nvSpPr>
          <p:spPr bwMode="auto">
            <a:xfrm>
              <a:off x="648" y="344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Oval 439"/>
            <p:cNvSpPr>
              <a:spLocks noChangeArrowheads="1"/>
            </p:cNvSpPr>
            <p:nvPr/>
          </p:nvSpPr>
          <p:spPr bwMode="auto">
            <a:xfrm>
              <a:off x="795" y="341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Oval 440"/>
            <p:cNvSpPr>
              <a:spLocks noChangeArrowheads="1"/>
            </p:cNvSpPr>
            <p:nvPr/>
          </p:nvSpPr>
          <p:spPr bwMode="auto">
            <a:xfrm>
              <a:off x="551" y="3303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Oval 441"/>
            <p:cNvSpPr>
              <a:spLocks noChangeArrowheads="1"/>
            </p:cNvSpPr>
            <p:nvPr/>
          </p:nvSpPr>
          <p:spPr bwMode="auto">
            <a:xfrm>
              <a:off x="636" y="3084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Oval 442"/>
            <p:cNvSpPr>
              <a:spLocks noChangeArrowheads="1"/>
            </p:cNvSpPr>
            <p:nvPr/>
          </p:nvSpPr>
          <p:spPr bwMode="auto">
            <a:xfrm>
              <a:off x="823" y="3279"/>
              <a:ext cx="184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Oval 443"/>
            <p:cNvSpPr>
              <a:spLocks noChangeArrowheads="1"/>
            </p:cNvSpPr>
            <p:nvPr/>
          </p:nvSpPr>
          <p:spPr bwMode="auto">
            <a:xfrm>
              <a:off x="516" y="318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Oval 444"/>
            <p:cNvSpPr>
              <a:spLocks noChangeArrowheads="1"/>
            </p:cNvSpPr>
            <p:nvPr/>
          </p:nvSpPr>
          <p:spPr bwMode="auto">
            <a:xfrm>
              <a:off x="694" y="3350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Oval 445"/>
            <p:cNvSpPr>
              <a:spLocks noChangeArrowheads="1"/>
            </p:cNvSpPr>
            <p:nvPr/>
          </p:nvSpPr>
          <p:spPr bwMode="auto">
            <a:xfrm>
              <a:off x="884" y="3188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Oval 446"/>
            <p:cNvSpPr>
              <a:spLocks noChangeArrowheads="1"/>
            </p:cNvSpPr>
            <p:nvPr/>
          </p:nvSpPr>
          <p:spPr bwMode="auto">
            <a:xfrm>
              <a:off x="762" y="3146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Oval 447"/>
            <p:cNvSpPr>
              <a:spLocks noChangeArrowheads="1"/>
            </p:cNvSpPr>
            <p:nvPr/>
          </p:nvSpPr>
          <p:spPr bwMode="auto">
            <a:xfrm>
              <a:off x="673" y="321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8" name="Rad 567"/>
          <p:cNvSpPr/>
          <p:nvPr/>
        </p:nvSpPr>
        <p:spPr>
          <a:xfrm>
            <a:off x="2254828" y="3252355"/>
            <a:ext cx="1800000" cy="1800000"/>
          </a:xfrm>
          <a:prstGeom prst="donut">
            <a:avLst>
              <a:gd name="adj" fmla="val 11077"/>
            </a:avLst>
          </a:prstGeom>
          <a:gradFill>
            <a:gsLst>
              <a:gs pos="44000">
                <a:srgbClr val="FFFF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4" name="Rechteck 123"/>
          <p:cNvSpPr/>
          <p:nvPr/>
        </p:nvSpPr>
        <p:spPr>
          <a:xfrm>
            <a:off x="8440615" y="6931788"/>
            <a:ext cx="164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Grafiken: S. Hanssen</a:t>
            </a:r>
          </a:p>
        </p:txBody>
      </p:sp>
      <p:grpSp>
        <p:nvGrpSpPr>
          <p:cNvPr id="125" name="Gruppieren 124"/>
          <p:cNvGrpSpPr/>
          <p:nvPr/>
        </p:nvGrpSpPr>
        <p:grpSpPr>
          <a:xfrm>
            <a:off x="0" y="0"/>
            <a:ext cx="10080625" cy="7575057"/>
            <a:chOff x="0" y="0"/>
            <a:chExt cx="10080625" cy="7575057"/>
          </a:xfrm>
        </p:grpSpPr>
        <p:grpSp>
          <p:nvGrpSpPr>
            <p:cNvPr id="126" name="Gruppieren 60"/>
            <p:cNvGrpSpPr/>
            <p:nvPr/>
          </p:nvGrpSpPr>
          <p:grpSpPr>
            <a:xfrm>
              <a:off x="0" y="0"/>
              <a:ext cx="10080625" cy="7575057"/>
              <a:chOff x="0" y="0"/>
              <a:chExt cx="9144000" cy="6871954"/>
            </a:xfrm>
          </p:grpSpPr>
          <p:pic>
            <p:nvPicPr>
              <p:cNvPr id="155" name="Grafik 154" descr="Rahmen Astronomie unten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156" name="Grafik 155" descr="Rahmen Astronomie oben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157" name="Textfeld 156"/>
              <p:cNvSpPr txBox="1"/>
              <p:nvPr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defTabSz="914210">
                  <a:defRPr/>
                </a:pPr>
                <a:r>
                  <a:rPr lang="de-DE" sz="1700" kern="0" dirty="0">
                    <a:solidFill>
                      <a:srgbClr val="FFFFFF"/>
                    </a:solidFill>
                  </a:rPr>
                  <a:t>S. Hanssen</a:t>
                </a:r>
              </a:p>
            </p:txBody>
          </p:sp>
          <p:sp>
            <p:nvSpPr>
              <p:cNvPr id="158" name="Rechteck 157"/>
              <p:cNvSpPr/>
              <p:nvPr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914210" hangingPunct="0">
                  <a:buFont typeface="StarSymbol"/>
                  <a:buNone/>
                </a:pPr>
                <a:r>
                  <a:rPr lang="de-DE" sz="1400" dirty="0">
                    <a:solidFill>
                      <a:srgbClr val="FFFFFF"/>
                    </a:solidFill>
                    <a:ea typeface="MS Gothic" pitchFamily="2"/>
                    <a:cs typeface="Tahoma" pitchFamily="2"/>
                  </a:rPr>
                  <a:t>ZPG </a:t>
                </a:r>
                <a:r>
                  <a:rPr lang="de-DE" sz="1400" dirty="0">
                    <a:solidFill>
                      <a:srgbClr val="CCCCFF"/>
                    </a:solidFill>
                    <a:ea typeface="MS Gothic" pitchFamily="2"/>
                    <a:cs typeface="Tahoma" pitchFamily="2"/>
                  </a:rPr>
                  <a:t>Astronomie</a:t>
                </a:r>
              </a:p>
            </p:txBody>
          </p:sp>
          <p:pic>
            <p:nvPicPr>
              <p:cNvPr id="159" name="Grafik 158"/>
              <p:cNvPicPr>
                <a:picLocks noChangeAspect="1"/>
              </p:cNvPicPr>
              <p:nvPr/>
            </p:nvPicPr>
            <p:blipFill>
              <a:blip r:embed="rId4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Titel 1"/>
              <p:cNvSpPr txBox="1">
                <a:spLocks/>
              </p:cNvSpPr>
              <p:nvPr/>
            </p:nvSpPr>
            <p:spPr>
              <a:xfrm>
                <a:off x="1" y="2"/>
                <a:ext cx="6188797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defTabSz="914210" hangingPunct="0"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rgbClr val="FFFFFF"/>
                    </a:solidFill>
                    <a:ea typeface="MS Gothic" pitchFamily="2"/>
                    <a:cs typeface="Arial" pitchFamily="34" charset="0"/>
                  </a:rPr>
                  <a:t>3.1.3 Sterne und ihre Planeten</a:t>
                </a:r>
              </a:p>
            </p:txBody>
          </p:sp>
        </p:grpSp>
        <p:sp>
          <p:nvSpPr>
            <p:cNvPr id="127" name="Titel 1"/>
            <p:cNvSpPr txBox="1">
              <a:spLocks/>
            </p:cNvSpPr>
            <p:nvPr/>
          </p:nvSpPr>
          <p:spPr>
            <a:xfrm>
              <a:off x="7305575" y="0"/>
              <a:ext cx="2775049" cy="433136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r" defTabSz="914210" hangingPunct="0">
                <a:defRPr/>
              </a:pPr>
              <a:r>
                <a:rPr lang="de-DE" sz="24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Sternentwicklung</a:t>
              </a:r>
            </a:p>
          </p:txBody>
        </p:sp>
        <p:grpSp>
          <p:nvGrpSpPr>
            <p:cNvPr id="128" name="Group 3"/>
            <p:cNvGrpSpPr>
              <a:grpSpLocks noChangeAspect="1"/>
            </p:cNvGrpSpPr>
            <p:nvPr/>
          </p:nvGrpSpPr>
          <p:grpSpPr bwMode="auto">
            <a:xfrm flipH="1">
              <a:off x="7268096" y="116891"/>
              <a:ext cx="200164" cy="276654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129" name="Oval 4"/>
              <p:cNvSpPr>
                <a:spLocks noChangeAspect="1" noChangeArrowheads="1"/>
              </p:cNvSpPr>
              <p:nvPr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AutoShape 5"/>
              <p:cNvSpPr>
                <a:spLocks noChangeAspect="1" noChangeArrowheads="1"/>
              </p:cNvSpPr>
              <p:nvPr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AutoShape 7"/>
              <p:cNvSpPr>
                <a:spLocks noChangeAspect="1" noChangeArrowheads="1"/>
              </p:cNvSpPr>
              <p:nvPr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AutoShape 8"/>
              <p:cNvSpPr>
                <a:spLocks noChangeAspect="1" noChangeArrowheads="1"/>
              </p:cNvSpPr>
              <p:nvPr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4" name="Group 9"/>
              <p:cNvGrpSpPr>
                <a:grpSpLocks noChangeAspect="1"/>
              </p:cNvGrpSpPr>
              <p:nvPr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141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2" name="AutoShape 1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" name="AutoShap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AutoShap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AutoShap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" name="AutoShape 16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9" name="AutoShape 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0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1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" name="Rectangle 2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" name="Rectangle 23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5" name="Rectangle 24"/>
              <p:cNvSpPr>
                <a:spLocks noChangeAspect="1" noChangeArrowheads="1"/>
              </p:cNvSpPr>
              <p:nvPr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Rectangle 25"/>
              <p:cNvSpPr>
                <a:spLocks noChangeAspect="1" noChangeArrowheads="1"/>
              </p:cNvSpPr>
              <p:nvPr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AutoShape 26"/>
              <p:cNvSpPr>
                <a:spLocks noChangeAspect="1" noChangeArrowheads="1"/>
              </p:cNvSpPr>
              <p:nvPr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Oval 27"/>
              <p:cNvSpPr>
                <a:spLocks noChangeAspect="1" noChangeArrowheads="1"/>
              </p:cNvSpPr>
              <p:nvPr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AutoShape 28"/>
              <p:cNvSpPr>
                <a:spLocks noChangeAspect="1" noChangeArrowheads="1"/>
              </p:cNvSpPr>
              <p:nvPr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568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uiExpand="1" build="p"/>
      <p:bldP spid="232" grpId="0" animBg="1"/>
      <p:bldP spid="568" grpId="0" animBg="1"/>
      <p:bldP spid="568" grpId="1" animBg="1"/>
      <p:bldP spid="56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rafik 590" descr="K1600_mwmw_8x10.JPG"/>
          <p:cNvPicPr>
            <a:picLocks noChangeAspect="1"/>
          </p:cNvPicPr>
          <p:nvPr/>
        </p:nvPicPr>
        <p:blipFill>
          <a:blip r:embed="rId2" cstate="print"/>
          <a:srcRect l="34279" t="61578" r="35606" b="25877"/>
          <a:stretch>
            <a:fillRect/>
          </a:stretch>
        </p:blipFill>
        <p:spPr>
          <a:xfrm>
            <a:off x="0" y="1465118"/>
            <a:ext cx="10080625" cy="3063401"/>
          </a:xfrm>
          <a:prstGeom prst="rect">
            <a:avLst/>
          </a:prstGeom>
        </p:spPr>
      </p:pic>
      <p:sp>
        <p:nvSpPr>
          <p:cNvPr id="4" name="Freeform 11"/>
          <p:cNvSpPr>
            <a:spLocks/>
          </p:cNvSpPr>
          <p:nvPr/>
        </p:nvSpPr>
        <p:spPr bwMode="auto">
          <a:xfrm>
            <a:off x="103188" y="2589213"/>
            <a:ext cx="8831262" cy="1250950"/>
          </a:xfrm>
          <a:custGeom>
            <a:avLst/>
            <a:gdLst>
              <a:gd name="T0" fmla="*/ 458788 w 5563"/>
              <a:gd name="T1" fmla="*/ 677862 h 788"/>
              <a:gd name="T2" fmla="*/ 677862 w 5563"/>
              <a:gd name="T3" fmla="*/ 820738 h 788"/>
              <a:gd name="T4" fmla="*/ 1154112 w 5563"/>
              <a:gd name="T5" fmla="*/ 630237 h 788"/>
              <a:gd name="T6" fmla="*/ 1363662 w 5563"/>
              <a:gd name="T7" fmla="*/ 373062 h 788"/>
              <a:gd name="T8" fmla="*/ 1639888 w 5563"/>
              <a:gd name="T9" fmla="*/ 392112 h 788"/>
              <a:gd name="T10" fmla="*/ 2011362 w 5563"/>
              <a:gd name="T11" fmla="*/ 458788 h 788"/>
              <a:gd name="T12" fmla="*/ 2411412 w 5563"/>
              <a:gd name="T13" fmla="*/ 239713 h 788"/>
              <a:gd name="T14" fmla="*/ 2659062 w 5563"/>
              <a:gd name="T15" fmla="*/ 39687 h 788"/>
              <a:gd name="T16" fmla="*/ 3001962 w 5563"/>
              <a:gd name="T17" fmla="*/ 39687 h 788"/>
              <a:gd name="T18" fmla="*/ 3182937 w 5563"/>
              <a:gd name="T19" fmla="*/ 258763 h 788"/>
              <a:gd name="T20" fmla="*/ 3754438 w 5563"/>
              <a:gd name="T21" fmla="*/ 430213 h 788"/>
              <a:gd name="T22" fmla="*/ 4325937 w 5563"/>
              <a:gd name="T23" fmla="*/ 611188 h 788"/>
              <a:gd name="T24" fmla="*/ 4659312 w 5563"/>
              <a:gd name="T25" fmla="*/ 449263 h 788"/>
              <a:gd name="T26" fmla="*/ 4916487 w 5563"/>
              <a:gd name="T27" fmla="*/ 363537 h 788"/>
              <a:gd name="T28" fmla="*/ 5059362 w 5563"/>
              <a:gd name="T29" fmla="*/ 296863 h 788"/>
              <a:gd name="T30" fmla="*/ 5297487 w 5563"/>
              <a:gd name="T31" fmla="*/ 220663 h 788"/>
              <a:gd name="T32" fmla="*/ 5097462 w 5563"/>
              <a:gd name="T33" fmla="*/ 487363 h 788"/>
              <a:gd name="T34" fmla="*/ 5211762 w 5563"/>
              <a:gd name="T35" fmla="*/ 677862 h 788"/>
              <a:gd name="T36" fmla="*/ 5449887 w 5563"/>
              <a:gd name="T37" fmla="*/ 477838 h 788"/>
              <a:gd name="T38" fmla="*/ 5926137 w 5563"/>
              <a:gd name="T39" fmla="*/ 373062 h 788"/>
              <a:gd name="T40" fmla="*/ 6116637 w 5563"/>
              <a:gd name="T41" fmla="*/ 192087 h 788"/>
              <a:gd name="T42" fmla="*/ 6240462 w 5563"/>
              <a:gd name="T43" fmla="*/ 125413 h 788"/>
              <a:gd name="T44" fmla="*/ 6621463 w 5563"/>
              <a:gd name="T45" fmla="*/ 1588 h 788"/>
              <a:gd name="T46" fmla="*/ 6907213 w 5563"/>
              <a:gd name="T47" fmla="*/ 30163 h 788"/>
              <a:gd name="T48" fmla="*/ 7173913 w 5563"/>
              <a:gd name="T49" fmla="*/ 192087 h 788"/>
              <a:gd name="T50" fmla="*/ 7593013 w 5563"/>
              <a:gd name="T51" fmla="*/ 344487 h 788"/>
              <a:gd name="T52" fmla="*/ 8107362 w 5563"/>
              <a:gd name="T53" fmla="*/ 515938 h 788"/>
              <a:gd name="T54" fmla="*/ 8621712 w 5563"/>
              <a:gd name="T55" fmla="*/ 544513 h 788"/>
              <a:gd name="T56" fmla="*/ 8831262 w 5563"/>
              <a:gd name="T57" fmla="*/ 706437 h 788"/>
              <a:gd name="T58" fmla="*/ 8707437 w 5563"/>
              <a:gd name="T59" fmla="*/ 963613 h 788"/>
              <a:gd name="T60" fmla="*/ 7926387 w 5563"/>
              <a:gd name="T61" fmla="*/ 935038 h 788"/>
              <a:gd name="T62" fmla="*/ 7326313 w 5563"/>
              <a:gd name="T63" fmla="*/ 915988 h 788"/>
              <a:gd name="T64" fmla="*/ 7145338 w 5563"/>
              <a:gd name="T65" fmla="*/ 1106488 h 788"/>
              <a:gd name="T66" fmla="*/ 7078663 w 5563"/>
              <a:gd name="T67" fmla="*/ 1163638 h 788"/>
              <a:gd name="T68" fmla="*/ 6545263 w 5563"/>
              <a:gd name="T69" fmla="*/ 1211263 h 788"/>
              <a:gd name="T70" fmla="*/ 5935662 w 5563"/>
              <a:gd name="T71" fmla="*/ 1096963 h 788"/>
              <a:gd name="T72" fmla="*/ 5754687 w 5563"/>
              <a:gd name="T73" fmla="*/ 963613 h 788"/>
              <a:gd name="T74" fmla="*/ 5535612 w 5563"/>
              <a:gd name="T75" fmla="*/ 992188 h 788"/>
              <a:gd name="T76" fmla="*/ 5326062 w 5563"/>
              <a:gd name="T77" fmla="*/ 954088 h 788"/>
              <a:gd name="T78" fmla="*/ 5030787 w 5563"/>
              <a:gd name="T79" fmla="*/ 906463 h 788"/>
              <a:gd name="T80" fmla="*/ 4411662 w 5563"/>
              <a:gd name="T81" fmla="*/ 992188 h 788"/>
              <a:gd name="T82" fmla="*/ 4192587 w 5563"/>
              <a:gd name="T83" fmla="*/ 906463 h 788"/>
              <a:gd name="T84" fmla="*/ 3992562 w 5563"/>
              <a:gd name="T85" fmla="*/ 1001713 h 788"/>
              <a:gd name="T86" fmla="*/ 3773488 w 5563"/>
              <a:gd name="T87" fmla="*/ 915988 h 788"/>
              <a:gd name="T88" fmla="*/ 3087687 w 5563"/>
              <a:gd name="T89" fmla="*/ 896938 h 788"/>
              <a:gd name="T90" fmla="*/ 3221037 w 5563"/>
              <a:gd name="T91" fmla="*/ 1144588 h 788"/>
              <a:gd name="T92" fmla="*/ 3040062 w 5563"/>
              <a:gd name="T93" fmla="*/ 1116013 h 788"/>
              <a:gd name="T94" fmla="*/ 2925762 w 5563"/>
              <a:gd name="T95" fmla="*/ 954088 h 788"/>
              <a:gd name="T96" fmla="*/ 2506662 w 5563"/>
              <a:gd name="T97" fmla="*/ 896938 h 788"/>
              <a:gd name="T98" fmla="*/ 2220912 w 5563"/>
              <a:gd name="T99" fmla="*/ 1020763 h 788"/>
              <a:gd name="T100" fmla="*/ 2125662 w 5563"/>
              <a:gd name="T101" fmla="*/ 963613 h 788"/>
              <a:gd name="T102" fmla="*/ 1897063 w 5563"/>
              <a:gd name="T103" fmla="*/ 963613 h 788"/>
              <a:gd name="T104" fmla="*/ 1754188 w 5563"/>
              <a:gd name="T105" fmla="*/ 1039813 h 788"/>
              <a:gd name="T106" fmla="*/ 1306512 w 5563"/>
              <a:gd name="T107" fmla="*/ 1135063 h 788"/>
              <a:gd name="T108" fmla="*/ 954087 w 5563"/>
              <a:gd name="T109" fmla="*/ 1011238 h 788"/>
              <a:gd name="T110" fmla="*/ 601662 w 5563"/>
              <a:gd name="T111" fmla="*/ 973138 h 788"/>
              <a:gd name="T112" fmla="*/ 392112 w 5563"/>
              <a:gd name="T113" fmla="*/ 1039813 h 788"/>
              <a:gd name="T114" fmla="*/ 144462 w 5563"/>
              <a:gd name="T115" fmla="*/ 935038 h 788"/>
              <a:gd name="T116" fmla="*/ 106363 w 5563"/>
              <a:gd name="T117" fmla="*/ 696912 h 788"/>
              <a:gd name="T118" fmla="*/ 96837 w 5563"/>
              <a:gd name="T119" fmla="*/ 496888 h 7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563"/>
              <a:gd name="T181" fmla="*/ 0 h 788"/>
              <a:gd name="T182" fmla="*/ 5563 w 5563"/>
              <a:gd name="T183" fmla="*/ 788 h 7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563" h="788">
                <a:moveTo>
                  <a:pt x="133" y="277"/>
                </a:moveTo>
                <a:cubicBezTo>
                  <a:pt x="167" y="266"/>
                  <a:pt x="200" y="280"/>
                  <a:pt x="235" y="271"/>
                </a:cubicBezTo>
                <a:cubicBezTo>
                  <a:pt x="260" y="309"/>
                  <a:pt x="274" y="381"/>
                  <a:pt x="289" y="427"/>
                </a:cubicBezTo>
                <a:cubicBezTo>
                  <a:pt x="292" y="435"/>
                  <a:pt x="302" y="438"/>
                  <a:pt x="307" y="445"/>
                </a:cubicBezTo>
                <a:cubicBezTo>
                  <a:pt x="332" y="475"/>
                  <a:pt x="352" y="507"/>
                  <a:pt x="385" y="529"/>
                </a:cubicBezTo>
                <a:cubicBezTo>
                  <a:pt x="387" y="529"/>
                  <a:pt x="423" y="520"/>
                  <a:pt x="427" y="517"/>
                </a:cubicBezTo>
                <a:cubicBezTo>
                  <a:pt x="449" y="499"/>
                  <a:pt x="441" y="492"/>
                  <a:pt x="475" y="481"/>
                </a:cubicBezTo>
                <a:cubicBezTo>
                  <a:pt x="546" y="486"/>
                  <a:pt x="623" y="492"/>
                  <a:pt x="685" y="451"/>
                </a:cubicBezTo>
                <a:cubicBezTo>
                  <a:pt x="700" y="429"/>
                  <a:pt x="717" y="423"/>
                  <a:pt x="727" y="397"/>
                </a:cubicBezTo>
                <a:cubicBezTo>
                  <a:pt x="732" y="385"/>
                  <a:pt x="739" y="361"/>
                  <a:pt x="739" y="361"/>
                </a:cubicBezTo>
                <a:cubicBezTo>
                  <a:pt x="726" y="307"/>
                  <a:pt x="768" y="282"/>
                  <a:pt x="811" y="259"/>
                </a:cubicBezTo>
                <a:cubicBezTo>
                  <a:pt x="827" y="250"/>
                  <a:pt x="842" y="241"/>
                  <a:pt x="859" y="235"/>
                </a:cubicBezTo>
                <a:cubicBezTo>
                  <a:pt x="871" y="231"/>
                  <a:pt x="895" y="223"/>
                  <a:pt x="895" y="223"/>
                </a:cubicBezTo>
                <a:cubicBezTo>
                  <a:pt x="935" y="229"/>
                  <a:pt x="957" y="223"/>
                  <a:pt x="997" y="229"/>
                </a:cubicBezTo>
                <a:cubicBezTo>
                  <a:pt x="1009" y="233"/>
                  <a:pt x="1024" y="236"/>
                  <a:pt x="1033" y="247"/>
                </a:cubicBezTo>
                <a:cubicBezTo>
                  <a:pt x="1042" y="258"/>
                  <a:pt x="1045" y="280"/>
                  <a:pt x="1057" y="289"/>
                </a:cubicBezTo>
                <a:cubicBezTo>
                  <a:pt x="1085" y="311"/>
                  <a:pt x="1142" y="320"/>
                  <a:pt x="1177" y="325"/>
                </a:cubicBezTo>
                <a:cubicBezTo>
                  <a:pt x="1221" y="315"/>
                  <a:pt x="1238" y="318"/>
                  <a:pt x="1267" y="289"/>
                </a:cubicBezTo>
                <a:cubicBezTo>
                  <a:pt x="1276" y="261"/>
                  <a:pt x="1266" y="234"/>
                  <a:pt x="1261" y="205"/>
                </a:cubicBezTo>
                <a:cubicBezTo>
                  <a:pt x="1323" y="163"/>
                  <a:pt x="1230" y="230"/>
                  <a:pt x="1291" y="169"/>
                </a:cubicBezTo>
                <a:cubicBezTo>
                  <a:pt x="1310" y="150"/>
                  <a:pt x="1471" y="155"/>
                  <a:pt x="1519" y="151"/>
                </a:cubicBezTo>
                <a:cubicBezTo>
                  <a:pt x="1549" y="139"/>
                  <a:pt x="1582" y="127"/>
                  <a:pt x="1609" y="109"/>
                </a:cubicBezTo>
                <a:cubicBezTo>
                  <a:pt x="1615" y="79"/>
                  <a:pt x="1632" y="53"/>
                  <a:pt x="1663" y="43"/>
                </a:cubicBezTo>
                <a:cubicBezTo>
                  <a:pt x="1667" y="37"/>
                  <a:pt x="1670" y="30"/>
                  <a:pt x="1675" y="25"/>
                </a:cubicBezTo>
                <a:cubicBezTo>
                  <a:pt x="1686" y="16"/>
                  <a:pt x="1711" y="1"/>
                  <a:pt x="1711" y="1"/>
                </a:cubicBezTo>
                <a:cubicBezTo>
                  <a:pt x="1751" y="14"/>
                  <a:pt x="1795" y="12"/>
                  <a:pt x="1837" y="19"/>
                </a:cubicBezTo>
                <a:cubicBezTo>
                  <a:pt x="1867" y="9"/>
                  <a:pt x="1849" y="11"/>
                  <a:pt x="1891" y="25"/>
                </a:cubicBezTo>
                <a:cubicBezTo>
                  <a:pt x="1907" y="30"/>
                  <a:pt x="1939" y="37"/>
                  <a:pt x="1939" y="37"/>
                </a:cubicBezTo>
                <a:cubicBezTo>
                  <a:pt x="1953" y="58"/>
                  <a:pt x="1966" y="71"/>
                  <a:pt x="1987" y="85"/>
                </a:cubicBezTo>
                <a:cubicBezTo>
                  <a:pt x="1996" y="111"/>
                  <a:pt x="1998" y="137"/>
                  <a:pt x="2005" y="163"/>
                </a:cubicBezTo>
                <a:cubicBezTo>
                  <a:pt x="1965" y="283"/>
                  <a:pt x="2183" y="245"/>
                  <a:pt x="2227" y="247"/>
                </a:cubicBezTo>
                <a:cubicBezTo>
                  <a:pt x="2264" y="235"/>
                  <a:pt x="2295" y="245"/>
                  <a:pt x="2329" y="259"/>
                </a:cubicBezTo>
                <a:cubicBezTo>
                  <a:pt x="2341" y="264"/>
                  <a:pt x="2365" y="271"/>
                  <a:pt x="2365" y="271"/>
                </a:cubicBezTo>
                <a:cubicBezTo>
                  <a:pt x="2387" y="337"/>
                  <a:pt x="2611" y="325"/>
                  <a:pt x="2623" y="325"/>
                </a:cubicBezTo>
                <a:cubicBezTo>
                  <a:pt x="2652" y="332"/>
                  <a:pt x="2684" y="348"/>
                  <a:pt x="2707" y="367"/>
                </a:cubicBezTo>
                <a:cubicBezTo>
                  <a:pt x="2714" y="372"/>
                  <a:pt x="2718" y="381"/>
                  <a:pt x="2725" y="385"/>
                </a:cubicBezTo>
                <a:cubicBezTo>
                  <a:pt x="2736" y="391"/>
                  <a:pt x="2761" y="397"/>
                  <a:pt x="2761" y="397"/>
                </a:cubicBezTo>
                <a:cubicBezTo>
                  <a:pt x="2958" y="386"/>
                  <a:pt x="2812" y="413"/>
                  <a:pt x="2899" y="355"/>
                </a:cubicBezTo>
                <a:cubicBezTo>
                  <a:pt x="2889" y="316"/>
                  <a:pt x="2903" y="304"/>
                  <a:pt x="2935" y="283"/>
                </a:cubicBezTo>
                <a:cubicBezTo>
                  <a:pt x="2962" y="243"/>
                  <a:pt x="2940" y="287"/>
                  <a:pt x="2935" y="247"/>
                </a:cubicBezTo>
                <a:cubicBezTo>
                  <a:pt x="2930" y="204"/>
                  <a:pt x="2963" y="167"/>
                  <a:pt x="2995" y="145"/>
                </a:cubicBezTo>
                <a:cubicBezTo>
                  <a:pt x="3033" y="170"/>
                  <a:pt x="3051" y="214"/>
                  <a:pt x="3097" y="229"/>
                </a:cubicBezTo>
                <a:cubicBezTo>
                  <a:pt x="3119" y="222"/>
                  <a:pt x="3143" y="222"/>
                  <a:pt x="3163" y="211"/>
                </a:cubicBezTo>
                <a:cubicBezTo>
                  <a:pt x="3169" y="208"/>
                  <a:pt x="3165" y="197"/>
                  <a:pt x="3169" y="193"/>
                </a:cubicBezTo>
                <a:cubicBezTo>
                  <a:pt x="3173" y="189"/>
                  <a:pt x="3181" y="189"/>
                  <a:pt x="3187" y="187"/>
                </a:cubicBezTo>
                <a:cubicBezTo>
                  <a:pt x="3192" y="173"/>
                  <a:pt x="3189" y="155"/>
                  <a:pt x="3199" y="145"/>
                </a:cubicBezTo>
                <a:cubicBezTo>
                  <a:pt x="3215" y="129"/>
                  <a:pt x="3243" y="136"/>
                  <a:pt x="3265" y="133"/>
                </a:cubicBezTo>
                <a:cubicBezTo>
                  <a:pt x="3289" y="135"/>
                  <a:pt x="3315" y="130"/>
                  <a:pt x="3337" y="139"/>
                </a:cubicBezTo>
                <a:cubicBezTo>
                  <a:pt x="3344" y="142"/>
                  <a:pt x="3330" y="152"/>
                  <a:pt x="3325" y="157"/>
                </a:cubicBezTo>
                <a:cubicBezTo>
                  <a:pt x="3308" y="174"/>
                  <a:pt x="3295" y="171"/>
                  <a:pt x="3271" y="175"/>
                </a:cubicBezTo>
                <a:cubicBezTo>
                  <a:pt x="3255" y="224"/>
                  <a:pt x="3258" y="276"/>
                  <a:pt x="3211" y="307"/>
                </a:cubicBezTo>
                <a:cubicBezTo>
                  <a:pt x="3199" y="325"/>
                  <a:pt x="3187" y="335"/>
                  <a:pt x="3205" y="361"/>
                </a:cubicBezTo>
                <a:cubicBezTo>
                  <a:pt x="3213" y="373"/>
                  <a:pt x="3241" y="385"/>
                  <a:pt x="3241" y="385"/>
                </a:cubicBezTo>
                <a:cubicBezTo>
                  <a:pt x="3248" y="414"/>
                  <a:pt x="3255" y="418"/>
                  <a:pt x="3283" y="427"/>
                </a:cubicBezTo>
                <a:cubicBezTo>
                  <a:pt x="3285" y="405"/>
                  <a:pt x="3283" y="382"/>
                  <a:pt x="3289" y="361"/>
                </a:cubicBezTo>
                <a:cubicBezTo>
                  <a:pt x="3292" y="350"/>
                  <a:pt x="3318" y="347"/>
                  <a:pt x="3325" y="343"/>
                </a:cubicBezTo>
                <a:cubicBezTo>
                  <a:pt x="3365" y="321"/>
                  <a:pt x="3387" y="309"/>
                  <a:pt x="3433" y="301"/>
                </a:cubicBezTo>
                <a:cubicBezTo>
                  <a:pt x="3476" y="304"/>
                  <a:pt x="3545" y="296"/>
                  <a:pt x="3589" y="307"/>
                </a:cubicBezTo>
                <a:cubicBezTo>
                  <a:pt x="3619" y="305"/>
                  <a:pt x="3649" y="306"/>
                  <a:pt x="3679" y="301"/>
                </a:cubicBezTo>
                <a:cubicBezTo>
                  <a:pt x="3698" y="298"/>
                  <a:pt x="3721" y="250"/>
                  <a:pt x="3733" y="235"/>
                </a:cubicBezTo>
                <a:cubicBezTo>
                  <a:pt x="3751" y="213"/>
                  <a:pt x="3738" y="218"/>
                  <a:pt x="3763" y="199"/>
                </a:cubicBezTo>
                <a:cubicBezTo>
                  <a:pt x="3774" y="190"/>
                  <a:pt x="3799" y="175"/>
                  <a:pt x="3799" y="175"/>
                </a:cubicBezTo>
                <a:cubicBezTo>
                  <a:pt x="3816" y="141"/>
                  <a:pt x="3830" y="148"/>
                  <a:pt x="3853" y="121"/>
                </a:cubicBezTo>
                <a:cubicBezTo>
                  <a:pt x="3860" y="113"/>
                  <a:pt x="3863" y="103"/>
                  <a:pt x="3871" y="97"/>
                </a:cubicBezTo>
                <a:cubicBezTo>
                  <a:pt x="3878" y="92"/>
                  <a:pt x="3887" y="93"/>
                  <a:pt x="3895" y="91"/>
                </a:cubicBezTo>
                <a:cubicBezTo>
                  <a:pt x="3907" y="87"/>
                  <a:pt x="3931" y="79"/>
                  <a:pt x="3931" y="79"/>
                </a:cubicBezTo>
                <a:cubicBezTo>
                  <a:pt x="3957" y="40"/>
                  <a:pt x="3925" y="79"/>
                  <a:pt x="3967" y="55"/>
                </a:cubicBezTo>
                <a:cubicBezTo>
                  <a:pt x="3974" y="51"/>
                  <a:pt x="3978" y="41"/>
                  <a:pt x="3985" y="37"/>
                </a:cubicBezTo>
                <a:cubicBezTo>
                  <a:pt x="4041" y="6"/>
                  <a:pt x="4111" y="5"/>
                  <a:pt x="4171" y="1"/>
                </a:cubicBezTo>
                <a:cubicBezTo>
                  <a:pt x="4187" y="3"/>
                  <a:pt x="4203" y="7"/>
                  <a:pt x="4219" y="7"/>
                </a:cubicBezTo>
                <a:cubicBezTo>
                  <a:pt x="4227" y="7"/>
                  <a:pt x="4235" y="0"/>
                  <a:pt x="4243" y="1"/>
                </a:cubicBezTo>
                <a:cubicBezTo>
                  <a:pt x="4279" y="4"/>
                  <a:pt x="4315" y="15"/>
                  <a:pt x="4351" y="19"/>
                </a:cubicBezTo>
                <a:cubicBezTo>
                  <a:pt x="4392" y="33"/>
                  <a:pt x="4413" y="62"/>
                  <a:pt x="4447" y="85"/>
                </a:cubicBezTo>
                <a:cubicBezTo>
                  <a:pt x="4451" y="91"/>
                  <a:pt x="4453" y="99"/>
                  <a:pt x="4459" y="103"/>
                </a:cubicBezTo>
                <a:cubicBezTo>
                  <a:pt x="4472" y="111"/>
                  <a:pt x="4503" y="116"/>
                  <a:pt x="4519" y="121"/>
                </a:cubicBezTo>
                <a:cubicBezTo>
                  <a:pt x="4549" y="130"/>
                  <a:pt x="4573" y="139"/>
                  <a:pt x="4603" y="145"/>
                </a:cubicBezTo>
                <a:cubicBezTo>
                  <a:pt x="4627" y="161"/>
                  <a:pt x="4653" y="174"/>
                  <a:pt x="4681" y="181"/>
                </a:cubicBezTo>
                <a:cubicBezTo>
                  <a:pt x="4712" y="202"/>
                  <a:pt x="4747" y="208"/>
                  <a:pt x="4783" y="217"/>
                </a:cubicBezTo>
                <a:cubicBezTo>
                  <a:pt x="4809" y="223"/>
                  <a:pt x="4828" y="236"/>
                  <a:pt x="4855" y="241"/>
                </a:cubicBezTo>
                <a:cubicBezTo>
                  <a:pt x="4899" y="274"/>
                  <a:pt x="4948" y="278"/>
                  <a:pt x="4999" y="295"/>
                </a:cubicBezTo>
                <a:cubicBezTo>
                  <a:pt x="5035" y="307"/>
                  <a:pt x="5070" y="318"/>
                  <a:pt x="5107" y="325"/>
                </a:cubicBezTo>
                <a:cubicBezTo>
                  <a:pt x="5135" y="323"/>
                  <a:pt x="5163" y="318"/>
                  <a:pt x="5191" y="319"/>
                </a:cubicBezTo>
                <a:cubicBezTo>
                  <a:pt x="5255" y="320"/>
                  <a:pt x="5383" y="331"/>
                  <a:pt x="5383" y="331"/>
                </a:cubicBezTo>
                <a:cubicBezTo>
                  <a:pt x="5399" y="335"/>
                  <a:pt x="5415" y="339"/>
                  <a:pt x="5431" y="343"/>
                </a:cubicBezTo>
                <a:cubicBezTo>
                  <a:pt x="5439" y="345"/>
                  <a:pt x="5455" y="349"/>
                  <a:pt x="5455" y="349"/>
                </a:cubicBezTo>
                <a:cubicBezTo>
                  <a:pt x="5486" y="339"/>
                  <a:pt x="5507" y="368"/>
                  <a:pt x="5533" y="385"/>
                </a:cubicBezTo>
                <a:cubicBezTo>
                  <a:pt x="5546" y="404"/>
                  <a:pt x="5556" y="423"/>
                  <a:pt x="5563" y="445"/>
                </a:cubicBezTo>
                <a:cubicBezTo>
                  <a:pt x="5561" y="477"/>
                  <a:pt x="5561" y="509"/>
                  <a:pt x="5557" y="541"/>
                </a:cubicBezTo>
                <a:cubicBezTo>
                  <a:pt x="5555" y="554"/>
                  <a:pt x="5555" y="569"/>
                  <a:pt x="5545" y="577"/>
                </a:cubicBezTo>
                <a:cubicBezTo>
                  <a:pt x="5511" y="603"/>
                  <a:pt x="5530" y="592"/>
                  <a:pt x="5485" y="607"/>
                </a:cubicBezTo>
                <a:cubicBezTo>
                  <a:pt x="5473" y="611"/>
                  <a:pt x="5449" y="619"/>
                  <a:pt x="5449" y="619"/>
                </a:cubicBezTo>
                <a:cubicBezTo>
                  <a:pt x="5290" y="616"/>
                  <a:pt x="5166" y="612"/>
                  <a:pt x="5017" y="601"/>
                </a:cubicBezTo>
                <a:cubicBezTo>
                  <a:pt x="5009" y="597"/>
                  <a:pt x="4999" y="595"/>
                  <a:pt x="4993" y="589"/>
                </a:cubicBezTo>
                <a:cubicBezTo>
                  <a:pt x="4987" y="583"/>
                  <a:pt x="4989" y="568"/>
                  <a:pt x="4981" y="565"/>
                </a:cubicBezTo>
                <a:cubicBezTo>
                  <a:pt x="4958" y="557"/>
                  <a:pt x="4933" y="561"/>
                  <a:pt x="4909" y="559"/>
                </a:cubicBezTo>
                <a:cubicBezTo>
                  <a:pt x="4787" y="562"/>
                  <a:pt x="4717" y="557"/>
                  <a:pt x="4615" y="577"/>
                </a:cubicBezTo>
                <a:cubicBezTo>
                  <a:pt x="4598" y="603"/>
                  <a:pt x="4598" y="629"/>
                  <a:pt x="4573" y="649"/>
                </a:cubicBezTo>
                <a:cubicBezTo>
                  <a:pt x="4558" y="662"/>
                  <a:pt x="4519" y="673"/>
                  <a:pt x="4519" y="673"/>
                </a:cubicBezTo>
                <a:cubicBezTo>
                  <a:pt x="4513" y="681"/>
                  <a:pt x="4509" y="691"/>
                  <a:pt x="4501" y="697"/>
                </a:cubicBezTo>
                <a:cubicBezTo>
                  <a:pt x="4496" y="701"/>
                  <a:pt x="4487" y="699"/>
                  <a:pt x="4483" y="703"/>
                </a:cubicBezTo>
                <a:cubicBezTo>
                  <a:pt x="4479" y="707"/>
                  <a:pt x="4481" y="716"/>
                  <a:pt x="4477" y="721"/>
                </a:cubicBezTo>
                <a:cubicBezTo>
                  <a:pt x="4472" y="727"/>
                  <a:pt x="4465" y="729"/>
                  <a:pt x="4459" y="733"/>
                </a:cubicBezTo>
                <a:cubicBezTo>
                  <a:pt x="4432" y="788"/>
                  <a:pt x="4416" y="768"/>
                  <a:pt x="4345" y="763"/>
                </a:cubicBezTo>
                <a:cubicBezTo>
                  <a:pt x="4275" y="740"/>
                  <a:pt x="4322" y="750"/>
                  <a:pt x="4201" y="757"/>
                </a:cubicBezTo>
                <a:cubicBezTo>
                  <a:pt x="4171" y="750"/>
                  <a:pt x="4153" y="757"/>
                  <a:pt x="4123" y="763"/>
                </a:cubicBezTo>
                <a:cubicBezTo>
                  <a:pt x="4017" y="758"/>
                  <a:pt x="3912" y="749"/>
                  <a:pt x="3805" y="745"/>
                </a:cubicBezTo>
                <a:cubicBezTo>
                  <a:pt x="3785" y="715"/>
                  <a:pt x="3799" y="731"/>
                  <a:pt x="3757" y="703"/>
                </a:cubicBezTo>
                <a:cubicBezTo>
                  <a:pt x="3751" y="699"/>
                  <a:pt x="3739" y="691"/>
                  <a:pt x="3739" y="691"/>
                </a:cubicBezTo>
                <a:cubicBezTo>
                  <a:pt x="3722" y="657"/>
                  <a:pt x="3723" y="619"/>
                  <a:pt x="3703" y="589"/>
                </a:cubicBezTo>
                <a:cubicBezTo>
                  <a:pt x="3689" y="591"/>
                  <a:pt x="3675" y="592"/>
                  <a:pt x="3661" y="595"/>
                </a:cubicBezTo>
                <a:cubicBezTo>
                  <a:pt x="3649" y="598"/>
                  <a:pt x="3625" y="607"/>
                  <a:pt x="3625" y="607"/>
                </a:cubicBezTo>
                <a:cubicBezTo>
                  <a:pt x="3615" y="638"/>
                  <a:pt x="3602" y="651"/>
                  <a:pt x="3571" y="661"/>
                </a:cubicBezTo>
                <a:cubicBezTo>
                  <a:pt x="3553" y="659"/>
                  <a:pt x="3535" y="659"/>
                  <a:pt x="3517" y="655"/>
                </a:cubicBezTo>
                <a:cubicBezTo>
                  <a:pt x="3496" y="650"/>
                  <a:pt x="3500" y="638"/>
                  <a:pt x="3487" y="625"/>
                </a:cubicBezTo>
                <a:cubicBezTo>
                  <a:pt x="3472" y="610"/>
                  <a:pt x="3453" y="596"/>
                  <a:pt x="3433" y="589"/>
                </a:cubicBezTo>
                <a:cubicBezTo>
                  <a:pt x="3413" y="591"/>
                  <a:pt x="3393" y="592"/>
                  <a:pt x="3373" y="595"/>
                </a:cubicBezTo>
                <a:cubicBezTo>
                  <a:pt x="3367" y="596"/>
                  <a:pt x="3359" y="596"/>
                  <a:pt x="3355" y="601"/>
                </a:cubicBezTo>
                <a:cubicBezTo>
                  <a:pt x="3310" y="665"/>
                  <a:pt x="3371" y="618"/>
                  <a:pt x="3325" y="649"/>
                </a:cubicBezTo>
                <a:cubicBezTo>
                  <a:pt x="3285" y="645"/>
                  <a:pt x="3239" y="648"/>
                  <a:pt x="3205" y="625"/>
                </a:cubicBezTo>
                <a:cubicBezTo>
                  <a:pt x="3191" y="604"/>
                  <a:pt x="3187" y="589"/>
                  <a:pt x="3169" y="571"/>
                </a:cubicBezTo>
                <a:cubicBezTo>
                  <a:pt x="3152" y="520"/>
                  <a:pt x="3127" y="528"/>
                  <a:pt x="3073" y="523"/>
                </a:cubicBezTo>
                <a:cubicBezTo>
                  <a:pt x="3013" y="538"/>
                  <a:pt x="2961" y="577"/>
                  <a:pt x="2905" y="601"/>
                </a:cubicBezTo>
                <a:cubicBezTo>
                  <a:pt x="2869" y="617"/>
                  <a:pt x="2817" y="620"/>
                  <a:pt x="2779" y="625"/>
                </a:cubicBezTo>
                <a:cubicBezTo>
                  <a:pt x="2753" y="634"/>
                  <a:pt x="2761" y="634"/>
                  <a:pt x="2725" y="625"/>
                </a:cubicBezTo>
                <a:cubicBezTo>
                  <a:pt x="2713" y="622"/>
                  <a:pt x="2689" y="613"/>
                  <a:pt x="2689" y="613"/>
                </a:cubicBezTo>
                <a:cubicBezTo>
                  <a:pt x="2675" y="592"/>
                  <a:pt x="2665" y="579"/>
                  <a:pt x="2641" y="571"/>
                </a:cubicBezTo>
                <a:cubicBezTo>
                  <a:pt x="2613" y="573"/>
                  <a:pt x="2583" y="567"/>
                  <a:pt x="2557" y="577"/>
                </a:cubicBezTo>
                <a:cubicBezTo>
                  <a:pt x="2548" y="581"/>
                  <a:pt x="2557" y="599"/>
                  <a:pt x="2551" y="607"/>
                </a:cubicBezTo>
                <a:cubicBezTo>
                  <a:pt x="2542" y="618"/>
                  <a:pt x="2515" y="631"/>
                  <a:pt x="2515" y="631"/>
                </a:cubicBezTo>
                <a:cubicBezTo>
                  <a:pt x="2510" y="639"/>
                  <a:pt x="2498" y="661"/>
                  <a:pt x="2485" y="661"/>
                </a:cubicBezTo>
                <a:cubicBezTo>
                  <a:pt x="2472" y="661"/>
                  <a:pt x="2449" y="649"/>
                  <a:pt x="2449" y="649"/>
                </a:cubicBezTo>
                <a:cubicBezTo>
                  <a:pt x="2424" y="624"/>
                  <a:pt x="2407" y="597"/>
                  <a:pt x="2377" y="577"/>
                </a:cubicBezTo>
                <a:cubicBezTo>
                  <a:pt x="2311" y="599"/>
                  <a:pt x="2290" y="587"/>
                  <a:pt x="2197" y="583"/>
                </a:cubicBezTo>
                <a:cubicBezTo>
                  <a:pt x="2107" y="523"/>
                  <a:pt x="2085" y="523"/>
                  <a:pt x="1963" y="517"/>
                </a:cubicBezTo>
                <a:cubicBezTo>
                  <a:pt x="1934" y="527"/>
                  <a:pt x="1938" y="537"/>
                  <a:pt x="1945" y="565"/>
                </a:cubicBezTo>
                <a:cubicBezTo>
                  <a:pt x="1981" y="553"/>
                  <a:pt x="1991" y="585"/>
                  <a:pt x="2005" y="613"/>
                </a:cubicBezTo>
                <a:cubicBezTo>
                  <a:pt x="1996" y="640"/>
                  <a:pt x="2008" y="659"/>
                  <a:pt x="2017" y="685"/>
                </a:cubicBezTo>
                <a:cubicBezTo>
                  <a:pt x="2021" y="697"/>
                  <a:pt x="2029" y="721"/>
                  <a:pt x="2029" y="721"/>
                </a:cubicBezTo>
                <a:cubicBezTo>
                  <a:pt x="2025" y="733"/>
                  <a:pt x="2021" y="745"/>
                  <a:pt x="2017" y="757"/>
                </a:cubicBezTo>
                <a:cubicBezTo>
                  <a:pt x="2013" y="769"/>
                  <a:pt x="1981" y="745"/>
                  <a:pt x="1981" y="745"/>
                </a:cubicBezTo>
                <a:cubicBezTo>
                  <a:pt x="1944" y="757"/>
                  <a:pt x="1935" y="733"/>
                  <a:pt x="1915" y="703"/>
                </a:cubicBezTo>
                <a:cubicBezTo>
                  <a:pt x="1904" y="687"/>
                  <a:pt x="1905" y="663"/>
                  <a:pt x="1891" y="649"/>
                </a:cubicBezTo>
                <a:cubicBezTo>
                  <a:pt x="1885" y="643"/>
                  <a:pt x="1878" y="638"/>
                  <a:pt x="1873" y="631"/>
                </a:cubicBezTo>
                <a:cubicBezTo>
                  <a:pt x="1850" y="599"/>
                  <a:pt x="1875" y="612"/>
                  <a:pt x="1843" y="601"/>
                </a:cubicBezTo>
                <a:cubicBezTo>
                  <a:pt x="1832" y="590"/>
                  <a:pt x="1825" y="575"/>
                  <a:pt x="1813" y="565"/>
                </a:cubicBezTo>
                <a:cubicBezTo>
                  <a:pt x="1801" y="555"/>
                  <a:pt x="1774" y="546"/>
                  <a:pt x="1759" y="541"/>
                </a:cubicBezTo>
                <a:cubicBezTo>
                  <a:pt x="1675" y="545"/>
                  <a:pt x="1636" y="527"/>
                  <a:pt x="1579" y="565"/>
                </a:cubicBezTo>
                <a:cubicBezTo>
                  <a:pt x="1565" y="586"/>
                  <a:pt x="1555" y="593"/>
                  <a:pt x="1531" y="601"/>
                </a:cubicBezTo>
                <a:cubicBezTo>
                  <a:pt x="1517" y="622"/>
                  <a:pt x="1507" y="629"/>
                  <a:pt x="1483" y="637"/>
                </a:cubicBezTo>
                <a:cubicBezTo>
                  <a:pt x="1456" y="628"/>
                  <a:pt x="1428" y="639"/>
                  <a:pt x="1399" y="643"/>
                </a:cubicBezTo>
                <a:cubicBezTo>
                  <a:pt x="1393" y="639"/>
                  <a:pt x="1387" y="634"/>
                  <a:pt x="1381" y="631"/>
                </a:cubicBezTo>
                <a:cubicBezTo>
                  <a:pt x="1375" y="628"/>
                  <a:pt x="1368" y="628"/>
                  <a:pt x="1363" y="625"/>
                </a:cubicBezTo>
                <a:cubicBezTo>
                  <a:pt x="1354" y="620"/>
                  <a:pt x="1346" y="614"/>
                  <a:pt x="1339" y="607"/>
                </a:cubicBezTo>
                <a:cubicBezTo>
                  <a:pt x="1334" y="602"/>
                  <a:pt x="1333" y="594"/>
                  <a:pt x="1327" y="589"/>
                </a:cubicBezTo>
                <a:cubicBezTo>
                  <a:pt x="1323" y="586"/>
                  <a:pt x="1287" y="577"/>
                  <a:pt x="1285" y="577"/>
                </a:cubicBezTo>
                <a:cubicBezTo>
                  <a:pt x="1238" y="582"/>
                  <a:pt x="1225" y="577"/>
                  <a:pt x="1195" y="607"/>
                </a:cubicBezTo>
                <a:cubicBezTo>
                  <a:pt x="1179" y="655"/>
                  <a:pt x="1203" y="599"/>
                  <a:pt x="1171" y="631"/>
                </a:cubicBezTo>
                <a:cubicBezTo>
                  <a:pt x="1161" y="641"/>
                  <a:pt x="1147" y="667"/>
                  <a:pt x="1147" y="667"/>
                </a:cubicBezTo>
                <a:cubicBezTo>
                  <a:pt x="1133" y="662"/>
                  <a:pt x="1117" y="663"/>
                  <a:pt x="1105" y="655"/>
                </a:cubicBezTo>
                <a:cubicBezTo>
                  <a:pt x="1087" y="642"/>
                  <a:pt x="1050" y="606"/>
                  <a:pt x="1033" y="589"/>
                </a:cubicBezTo>
                <a:cubicBezTo>
                  <a:pt x="959" y="595"/>
                  <a:pt x="949" y="595"/>
                  <a:pt x="901" y="643"/>
                </a:cubicBezTo>
                <a:cubicBezTo>
                  <a:pt x="892" y="699"/>
                  <a:pt x="877" y="706"/>
                  <a:pt x="823" y="715"/>
                </a:cubicBezTo>
                <a:cubicBezTo>
                  <a:pt x="774" y="748"/>
                  <a:pt x="801" y="741"/>
                  <a:pt x="739" y="733"/>
                </a:cubicBezTo>
                <a:cubicBezTo>
                  <a:pt x="717" y="719"/>
                  <a:pt x="691" y="693"/>
                  <a:pt x="667" y="685"/>
                </a:cubicBezTo>
                <a:cubicBezTo>
                  <a:pt x="650" y="660"/>
                  <a:pt x="629" y="646"/>
                  <a:pt x="601" y="637"/>
                </a:cubicBezTo>
                <a:cubicBezTo>
                  <a:pt x="577" y="645"/>
                  <a:pt x="573" y="655"/>
                  <a:pt x="565" y="679"/>
                </a:cubicBezTo>
                <a:cubicBezTo>
                  <a:pt x="556" y="742"/>
                  <a:pt x="561" y="741"/>
                  <a:pt x="493" y="733"/>
                </a:cubicBezTo>
                <a:cubicBezTo>
                  <a:pt x="444" y="717"/>
                  <a:pt x="424" y="643"/>
                  <a:pt x="379" y="613"/>
                </a:cubicBezTo>
                <a:cubicBezTo>
                  <a:pt x="352" y="618"/>
                  <a:pt x="332" y="627"/>
                  <a:pt x="307" y="619"/>
                </a:cubicBezTo>
                <a:cubicBezTo>
                  <a:pt x="299" y="627"/>
                  <a:pt x="293" y="637"/>
                  <a:pt x="283" y="643"/>
                </a:cubicBezTo>
                <a:cubicBezTo>
                  <a:pt x="272" y="650"/>
                  <a:pt x="247" y="655"/>
                  <a:pt x="247" y="655"/>
                </a:cubicBezTo>
                <a:cubicBezTo>
                  <a:pt x="246" y="655"/>
                  <a:pt x="201" y="649"/>
                  <a:pt x="193" y="643"/>
                </a:cubicBezTo>
                <a:cubicBezTo>
                  <a:pt x="180" y="633"/>
                  <a:pt x="157" y="607"/>
                  <a:pt x="157" y="607"/>
                </a:cubicBezTo>
                <a:cubicBezTo>
                  <a:pt x="145" y="572"/>
                  <a:pt x="126" y="584"/>
                  <a:pt x="91" y="589"/>
                </a:cubicBezTo>
                <a:cubicBezTo>
                  <a:pt x="60" y="599"/>
                  <a:pt x="42" y="594"/>
                  <a:pt x="19" y="571"/>
                </a:cubicBezTo>
                <a:cubicBezTo>
                  <a:pt x="0" y="515"/>
                  <a:pt x="20" y="522"/>
                  <a:pt x="55" y="499"/>
                </a:cubicBezTo>
                <a:cubicBezTo>
                  <a:pt x="70" y="468"/>
                  <a:pt x="86" y="468"/>
                  <a:pt x="67" y="439"/>
                </a:cubicBezTo>
                <a:cubicBezTo>
                  <a:pt x="65" y="429"/>
                  <a:pt x="64" y="419"/>
                  <a:pt x="61" y="409"/>
                </a:cubicBezTo>
                <a:cubicBezTo>
                  <a:pt x="58" y="397"/>
                  <a:pt x="49" y="373"/>
                  <a:pt x="49" y="373"/>
                </a:cubicBezTo>
                <a:cubicBezTo>
                  <a:pt x="50" y="367"/>
                  <a:pt x="58" y="316"/>
                  <a:pt x="61" y="313"/>
                </a:cubicBezTo>
                <a:cubicBezTo>
                  <a:pt x="67" y="308"/>
                  <a:pt x="109" y="298"/>
                  <a:pt x="121" y="295"/>
                </a:cubicBezTo>
                <a:cubicBezTo>
                  <a:pt x="125" y="289"/>
                  <a:pt x="133" y="277"/>
                  <a:pt x="133" y="277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592282"/>
            <a:ext cx="10228521" cy="190637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147896" y="4288465"/>
            <a:ext cx="10535905" cy="188373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1835150" y="3357563"/>
            <a:ext cx="1584325" cy="172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11188" y="4941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Gas- und Staubwolken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2700338" y="3141663"/>
            <a:ext cx="1368425" cy="1943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859338" y="3357563"/>
            <a:ext cx="1008062" cy="16557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5508625" y="3429000"/>
            <a:ext cx="2808288" cy="1655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3EC3F68-6CDB-4198-A7FF-520EDEC1C753}"/>
              </a:ext>
            </a:extLst>
          </p:cNvPr>
          <p:cNvSpPr/>
          <p:nvPr/>
        </p:nvSpPr>
        <p:spPr>
          <a:xfrm>
            <a:off x="247919" y="6872575"/>
            <a:ext cx="98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</a:t>
            </a:r>
            <a:r>
              <a:rPr lang="de-DE" sz="1200" dirty="0" err="1">
                <a:solidFill>
                  <a:schemeClr val="bg1"/>
                </a:solidFill>
              </a:rPr>
              <a:t>Multiwavelength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Milky</a:t>
            </a:r>
            <a:r>
              <a:rPr lang="de-DE" sz="1200" dirty="0">
                <a:solidFill>
                  <a:schemeClr val="bg1"/>
                </a:solidFill>
              </a:rPr>
              <a:t> Way Images “NASA via </a:t>
            </a:r>
            <a:r>
              <a:rPr lang="de-DE" sz="1200" dirty="0">
                <a:solidFill>
                  <a:schemeClr val="bg1"/>
                </a:solidFill>
                <a:hlinkClick r:id="rId3"/>
              </a:rPr>
              <a:t>https://asd.gsfc.nasa.gov/archive/mwmw/mmw_images.html</a:t>
            </a:r>
            <a:r>
              <a:rPr lang="de-DE" sz="1200" dirty="0">
                <a:solidFill>
                  <a:schemeClr val="bg1"/>
                </a:solidFill>
              </a:rPr>
              <a:t> [Public Domain (PD-</a:t>
            </a:r>
            <a:r>
              <a:rPr lang="de-DE" sz="1200" dirty="0" err="1">
                <a:solidFill>
                  <a:schemeClr val="bg1"/>
                </a:solidFill>
              </a:rPr>
              <a:t>USGov</a:t>
            </a:r>
            <a:r>
              <a:rPr lang="de-DE" sz="1200" dirty="0">
                <a:solidFill>
                  <a:schemeClr val="bg1"/>
                </a:solidFill>
              </a:rPr>
              <a:t>)]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K1600_Crab Neb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000" y="864000"/>
            <a:ext cx="5976000" cy="5976000"/>
          </a:xfrm>
          <a:prstGeom prst="rect">
            <a:avLst/>
          </a:prstGeom>
        </p:spPr>
      </p:pic>
      <p:pic>
        <p:nvPicPr>
          <p:cNvPr id="8" name="Grafik 7" descr="K1600_SN1994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0889" y="878419"/>
            <a:ext cx="5940000" cy="5940000"/>
          </a:xfrm>
          <a:prstGeom prst="rect">
            <a:avLst/>
          </a:prstGeom>
        </p:spPr>
      </p:pic>
      <p:pic>
        <p:nvPicPr>
          <p:cNvPr id="9" name="Grafik 8" descr="K1600_Uhrglasnebel MyCn18.JPG"/>
          <p:cNvPicPr>
            <a:picLocks noChangeAspect="1"/>
          </p:cNvPicPr>
          <p:nvPr/>
        </p:nvPicPr>
        <p:blipFill>
          <a:blip r:embed="rId4" cstate="print"/>
          <a:srcRect b="11554"/>
          <a:stretch>
            <a:fillRect/>
          </a:stretch>
        </p:blipFill>
        <p:spPr>
          <a:xfrm>
            <a:off x="2320843" y="841052"/>
            <a:ext cx="5943600" cy="5863424"/>
          </a:xfrm>
          <a:prstGeom prst="rect">
            <a:avLst/>
          </a:prstGeom>
        </p:spPr>
      </p:pic>
      <p:pic>
        <p:nvPicPr>
          <p:cNvPr id="10" name="Grafik 9" descr="K1600_Katzenaugennebel NGC 6543.JPG"/>
          <p:cNvPicPr>
            <a:picLocks noChangeAspect="1"/>
          </p:cNvPicPr>
          <p:nvPr/>
        </p:nvPicPr>
        <p:blipFill>
          <a:blip r:embed="rId5" cstate="print"/>
          <a:srcRect l="3808" t="9759" r="3240" b="15742"/>
          <a:stretch>
            <a:fillRect/>
          </a:stretch>
        </p:blipFill>
        <p:spPr>
          <a:xfrm>
            <a:off x="2302999" y="820840"/>
            <a:ext cx="5892955" cy="5903847"/>
          </a:xfrm>
          <a:prstGeom prst="rect">
            <a:avLst/>
          </a:prstGeom>
        </p:spPr>
      </p:pic>
      <p:pic>
        <p:nvPicPr>
          <p:cNvPr id="12" name="Grafik 11" descr="K1600_Eskimo Nebel NGC 2393.JPG"/>
          <p:cNvPicPr>
            <a:picLocks noChangeAspect="1"/>
          </p:cNvPicPr>
          <p:nvPr/>
        </p:nvPicPr>
        <p:blipFill>
          <a:blip r:embed="rId6" cstate="print"/>
          <a:srcRect l="1227" t="1810" r="1470" b="8887"/>
          <a:stretch>
            <a:fillRect/>
          </a:stretch>
        </p:blipFill>
        <p:spPr>
          <a:xfrm>
            <a:off x="2073179" y="842978"/>
            <a:ext cx="5934524" cy="5900482"/>
          </a:xfrm>
          <a:prstGeom prst="rect">
            <a:avLst/>
          </a:prstGeom>
        </p:spPr>
      </p:pic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984664" y="3169663"/>
            <a:ext cx="6307281" cy="68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0" cap="none" spc="0" normalizeH="0" baseline="0" noProof="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Arial"/>
                <a:cs typeface="Arial"/>
              </a:rPr>
              <a:t>Supernovae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H="1" flipV="1">
            <a:off x="3751121" y="5943604"/>
            <a:ext cx="737754" cy="706582"/>
          </a:xfrm>
          <a:prstGeom prst="straightConnector1">
            <a:avLst/>
          </a:prstGeom>
          <a:solidFill>
            <a:srgbClr val="00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Rechteck 10"/>
          <p:cNvSpPr/>
          <p:nvPr/>
        </p:nvSpPr>
        <p:spPr>
          <a:xfrm>
            <a:off x="8136000" y="791828"/>
            <a:ext cx="194462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Bilder: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„Ngc2392“ von </a:t>
            </a:r>
            <a:r>
              <a:rPr lang="en-US" sz="1000" dirty="0">
                <a:solidFill>
                  <a:schemeClr val="bg1"/>
                </a:solidFill>
              </a:rPr>
              <a:t>NASA, ESA, Andrew </a:t>
            </a:r>
            <a:r>
              <a:rPr lang="en-US" sz="1000" dirty="0" err="1">
                <a:solidFill>
                  <a:schemeClr val="bg1"/>
                </a:solidFill>
              </a:rPr>
              <a:t>Fruchter</a:t>
            </a:r>
            <a:r>
              <a:rPr lang="en-US" sz="1000" dirty="0">
                <a:solidFill>
                  <a:schemeClr val="bg1"/>
                </a:solidFill>
              </a:rPr>
              <a:t> (</a:t>
            </a:r>
            <a:r>
              <a:rPr lang="en-US" sz="1000" dirty="0" err="1">
                <a:solidFill>
                  <a:schemeClr val="bg1"/>
                </a:solidFill>
              </a:rPr>
              <a:t>STScI</a:t>
            </a:r>
            <a:r>
              <a:rPr lang="en-US" sz="1000" dirty="0">
                <a:solidFill>
                  <a:schemeClr val="bg1"/>
                </a:solidFill>
              </a:rPr>
              <a:t>), and the ERO team (</a:t>
            </a:r>
            <a:r>
              <a:rPr lang="en-US" sz="1000" dirty="0" err="1">
                <a:solidFill>
                  <a:schemeClr val="bg1"/>
                </a:solidFill>
              </a:rPr>
              <a:t>STScI</a:t>
            </a:r>
            <a:r>
              <a:rPr lang="en-US" sz="1000" dirty="0">
                <a:solidFill>
                  <a:schemeClr val="bg1"/>
                </a:solidFill>
              </a:rPr>
              <a:t> + ST-ECF) via </a:t>
            </a:r>
            <a:r>
              <a:rPr lang="en-US" sz="1000" dirty="0">
                <a:solidFill>
                  <a:schemeClr val="bg1"/>
                </a:solidFill>
                <a:hlinkClick r:id="rId7"/>
              </a:rPr>
              <a:t>https://commons.wikimedia.org/wiki/File:Ngc2392.jpg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</a:rPr>
              <a:t>[Public Domain (PD-</a:t>
            </a:r>
            <a:r>
              <a:rPr lang="en-US" sz="1000" dirty="0" err="1">
                <a:solidFill>
                  <a:schemeClr val="bg1"/>
                </a:solidFill>
              </a:rPr>
              <a:t>USGov</a:t>
            </a:r>
            <a:r>
              <a:rPr lang="en-US" sz="1000" dirty="0">
                <a:solidFill>
                  <a:schemeClr val="bg1"/>
                </a:solidFill>
              </a:rPr>
              <a:t>)]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„</a:t>
            </a:r>
            <a:r>
              <a:rPr lang="de-DE" sz="1000" dirty="0" err="1">
                <a:solidFill>
                  <a:schemeClr val="bg1"/>
                </a:solidFill>
              </a:rPr>
              <a:t>Catseye-big</a:t>
            </a:r>
            <a:r>
              <a:rPr lang="de-DE" sz="1000" dirty="0">
                <a:solidFill>
                  <a:schemeClr val="bg1"/>
                </a:solidFill>
              </a:rPr>
              <a:t>“ von </a:t>
            </a:r>
            <a:r>
              <a:rPr lang="en-US" sz="1000" dirty="0">
                <a:solidFill>
                  <a:schemeClr val="bg1"/>
                </a:solidFill>
              </a:rPr>
              <a:t>NASA, ESA, HEIC, and The Hubble Heritage Team (</a:t>
            </a:r>
            <a:r>
              <a:rPr lang="en-US" sz="1000" dirty="0" err="1">
                <a:solidFill>
                  <a:schemeClr val="bg1"/>
                </a:solidFill>
              </a:rPr>
              <a:t>STScI</a:t>
            </a:r>
            <a:r>
              <a:rPr lang="en-US" sz="1000" dirty="0">
                <a:solidFill>
                  <a:schemeClr val="bg1"/>
                </a:solidFill>
              </a:rPr>
              <a:t>/AURA) via </a:t>
            </a:r>
            <a:r>
              <a:rPr lang="en-US" sz="1000" dirty="0">
                <a:solidFill>
                  <a:schemeClr val="bg1"/>
                </a:solidFill>
                <a:hlinkClick r:id="rId8"/>
              </a:rPr>
              <a:t>https://commons.wikimedia.org/wiki/File:Catseye-big.jpg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de-DE" sz="1000" dirty="0">
                <a:solidFill>
                  <a:schemeClr val="bg1"/>
                </a:solidFill>
              </a:rPr>
              <a:t>[Public Domain (PD-</a:t>
            </a:r>
            <a:r>
              <a:rPr lang="de-DE" sz="1000" dirty="0" err="1">
                <a:solidFill>
                  <a:schemeClr val="bg1"/>
                </a:solidFill>
              </a:rPr>
              <a:t>USGov</a:t>
            </a:r>
            <a:r>
              <a:rPr lang="de-DE" sz="1000" dirty="0">
                <a:solidFill>
                  <a:schemeClr val="bg1"/>
                </a:solidFill>
              </a:rPr>
              <a:t>)]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„MyCn18-crop“ von </a:t>
            </a:r>
            <a:r>
              <a:rPr lang="en-US" sz="1000" dirty="0">
                <a:solidFill>
                  <a:schemeClr val="bg1"/>
                </a:solidFill>
              </a:rPr>
              <a:t>NASA, R. </a:t>
            </a:r>
            <a:r>
              <a:rPr lang="en-US" sz="1000" dirty="0" err="1">
                <a:solidFill>
                  <a:schemeClr val="bg1"/>
                </a:solidFill>
              </a:rPr>
              <a:t>Sahai</a:t>
            </a:r>
            <a:r>
              <a:rPr lang="en-US" sz="1000" dirty="0">
                <a:solidFill>
                  <a:schemeClr val="bg1"/>
                </a:solidFill>
              </a:rPr>
              <a:t>, J. </a:t>
            </a:r>
            <a:r>
              <a:rPr lang="en-US" sz="1000" dirty="0" err="1">
                <a:solidFill>
                  <a:schemeClr val="bg1"/>
                </a:solidFill>
              </a:rPr>
              <a:t>Trauger</a:t>
            </a:r>
            <a:r>
              <a:rPr lang="en-US" sz="1000" dirty="0">
                <a:solidFill>
                  <a:schemeClr val="bg1"/>
                </a:solidFill>
              </a:rPr>
              <a:t> (JPL), and The WFPC2 Science Team via </a:t>
            </a:r>
            <a:r>
              <a:rPr lang="en-US" sz="1000" dirty="0">
                <a:solidFill>
                  <a:schemeClr val="bg1"/>
                </a:solidFill>
                <a:hlinkClick r:id="rId9"/>
              </a:rPr>
              <a:t>https://commons.wikimedia.org/wiki/File:MyCn18-crop.png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[Public Domain (PD-</a:t>
            </a:r>
            <a:r>
              <a:rPr lang="de-DE" sz="1000" dirty="0" err="1">
                <a:solidFill>
                  <a:schemeClr val="bg1"/>
                </a:solidFill>
              </a:rPr>
              <a:t>USGov</a:t>
            </a:r>
            <a:r>
              <a:rPr lang="de-DE" sz="1000" dirty="0">
                <a:solidFill>
                  <a:schemeClr val="bg1"/>
                </a:solidFill>
              </a:rPr>
              <a:t>)]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„SN1994D.jpg“ von NASA/ESA, The Hubble Key Project Team and The High-Z Supernova Search Team via </a:t>
            </a:r>
            <a:r>
              <a:rPr lang="en-US" sz="1000" dirty="0">
                <a:solidFill>
                  <a:schemeClr val="bg1"/>
                </a:solidFill>
                <a:hlinkClick r:id="rId10"/>
              </a:rPr>
              <a:t>https://commons.wikimedia.org/wiki/File:SN1994D.jpg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</a:rPr>
              <a:t> [CC BY 3.0]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„</a:t>
            </a:r>
            <a:r>
              <a:rPr lang="de-DE" sz="1000" dirty="0" err="1">
                <a:solidFill>
                  <a:schemeClr val="bg1"/>
                </a:solidFill>
              </a:rPr>
              <a:t>Crab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Nebula</a:t>
            </a:r>
            <a:r>
              <a:rPr lang="de-DE" sz="1000" dirty="0">
                <a:solidFill>
                  <a:schemeClr val="bg1"/>
                </a:solidFill>
              </a:rPr>
              <a:t>“ von </a:t>
            </a:r>
            <a:r>
              <a:rPr lang="en-US" sz="1000" dirty="0">
                <a:solidFill>
                  <a:schemeClr val="bg1"/>
                </a:solidFill>
              </a:rPr>
              <a:t>NASA, ESA, J. Hester and A. Loll (Arizona State University) via </a:t>
            </a:r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  <a:hlinkClick r:id="rId11"/>
              </a:rPr>
              <a:t>https://commons.wikimedia.org/wiki/File:Crab_Nebula.jpg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  <a:p>
            <a:r>
              <a:rPr lang="de-DE" sz="1000" dirty="0">
                <a:solidFill>
                  <a:schemeClr val="bg1"/>
                </a:solidFill>
              </a:rPr>
              <a:t>[Public Domain (PD-</a:t>
            </a:r>
            <a:r>
              <a:rPr lang="de-DE" sz="1000" dirty="0" err="1">
                <a:solidFill>
                  <a:schemeClr val="bg1"/>
                </a:solidFill>
              </a:rPr>
              <a:t>USGov</a:t>
            </a:r>
            <a:r>
              <a:rPr lang="de-DE" sz="1000" dirty="0">
                <a:solidFill>
                  <a:schemeClr val="bg1"/>
                </a:solidFill>
              </a:rPr>
              <a:t>)]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endParaRPr lang="de-DE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686" y="3127340"/>
            <a:ext cx="2087401" cy="191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2498725" y="368849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86" name="Text Box 5"/>
          <p:cNvSpPr txBox="1">
            <a:spLocks noChangeArrowheads="1"/>
          </p:cNvSpPr>
          <p:nvPr/>
        </p:nvSpPr>
        <p:spPr bwMode="auto">
          <a:xfrm>
            <a:off x="324000" y="192960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Radius: </a:t>
            </a:r>
            <a:r>
              <a:rPr lang="de-DE" sz="2000" kern="0" dirty="0">
                <a:solidFill>
                  <a:srgbClr val="FFFFFF"/>
                </a:solidFill>
              </a:rPr>
              <a:t>~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10 km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Dichte: 10</a:t>
            </a:r>
            <a:r>
              <a:rPr kumimoji="0" lang="de-DE" sz="20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14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g/cm</a:t>
            </a:r>
            <a:r>
              <a:rPr kumimoji="0" lang="de-DE" sz="20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8" name="AutoShape 9"/>
          <p:cNvSpPr>
            <a:spLocks noChangeArrowheads="1"/>
          </p:cNvSpPr>
          <p:nvPr/>
        </p:nvSpPr>
        <p:spPr bwMode="auto">
          <a:xfrm>
            <a:off x="2047875" y="5562605"/>
            <a:ext cx="449263" cy="439738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1831975" y="6062668"/>
            <a:ext cx="822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 cm</a:t>
            </a:r>
            <a:r>
              <a:rPr kumimoji="0" lang="de-DE" sz="16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90" name="Text Box 11"/>
          <p:cNvSpPr txBox="1">
            <a:spLocks noChangeArrowheads="1"/>
          </p:cNvSpPr>
          <p:nvPr/>
        </p:nvSpPr>
        <p:spPr bwMode="auto">
          <a:xfrm>
            <a:off x="2660650" y="5586418"/>
            <a:ext cx="2044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 = 100 Mio. t</a:t>
            </a:r>
            <a:endParaRPr kumimoji="0" lang="de-DE" sz="1600" b="0" i="0" u="none" strike="noStrike" kern="0" cap="none" spc="0" normalizeH="0" baseline="3000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91" name="Group 12"/>
          <p:cNvGrpSpPr>
            <a:grpSpLocks noChangeAspect="1"/>
          </p:cNvGrpSpPr>
          <p:nvPr/>
        </p:nvGrpSpPr>
        <p:grpSpPr bwMode="auto">
          <a:xfrm>
            <a:off x="2278063" y="3613880"/>
            <a:ext cx="946150" cy="939800"/>
            <a:chOff x="304" y="2852"/>
            <a:chExt cx="907" cy="904"/>
          </a:xfrm>
        </p:grpSpPr>
        <p:sp>
          <p:nvSpPr>
            <p:cNvPr id="92" name="Oval 13"/>
            <p:cNvSpPr>
              <a:spLocks noChangeAspect="1" noChangeArrowheads="1"/>
            </p:cNvSpPr>
            <p:nvPr/>
          </p:nvSpPr>
          <p:spPr bwMode="auto">
            <a:xfrm>
              <a:off x="360" y="2986"/>
              <a:ext cx="193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val 14"/>
            <p:cNvSpPr>
              <a:spLocks noChangeAspect="1" noChangeArrowheads="1"/>
            </p:cNvSpPr>
            <p:nvPr/>
          </p:nvSpPr>
          <p:spPr bwMode="auto">
            <a:xfrm>
              <a:off x="411" y="2951"/>
              <a:ext cx="204" cy="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val 15"/>
            <p:cNvSpPr>
              <a:spLocks noChangeAspect="1" noChangeArrowheads="1"/>
            </p:cNvSpPr>
            <p:nvPr/>
          </p:nvSpPr>
          <p:spPr bwMode="auto">
            <a:xfrm>
              <a:off x="312" y="3073"/>
              <a:ext cx="186" cy="1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val 16"/>
            <p:cNvSpPr>
              <a:spLocks noChangeAspect="1" noChangeArrowheads="1"/>
            </p:cNvSpPr>
            <p:nvPr/>
          </p:nvSpPr>
          <p:spPr bwMode="auto">
            <a:xfrm>
              <a:off x="306" y="3277"/>
              <a:ext cx="193" cy="19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17"/>
            <p:cNvSpPr>
              <a:spLocks noChangeAspect="1" noChangeArrowheads="1"/>
            </p:cNvSpPr>
            <p:nvPr/>
          </p:nvSpPr>
          <p:spPr bwMode="auto">
            <a:xfrm>
              <a:off x="380" y="3454"/>
              <a:ext cx="186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Oval 18"/>
            <p:cNvSpPr>
              <a:spLocks noChangeAspect="1" noChangeArrowheads="1"/>
            </p:cNvSpPr>
            <p:nvPr/>
          </p:nvSpPr>
          <p:spPr bwMode="auto">
            <a:xfrm>
              <a:off x="544" y="3574"/>
              <a:ext cx="186" cy="1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val 19"/>
            <p:cNvSpPr>
              <a:spLocks noChangeAspect="1" noChangeArrowheads="1"/>
            </p:cNvSpPr>
            <p:nvPr/>
          </p:nvSpPr>
          <p:spPr bwMode="auto">
            <a:xfrm>
              <a:off x="573" y="2854"/>
              <a:ext cx="186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val 20"/>
            <p:cNvSpPr>
              <a:spLocks noChangeAspect="1" noChangeArrowheads="1"/>
            </p:cNvSpPr>
            <p:nvPr/>
          </p:nvSpPr>
          <p:spPr bwMode="auto">
            <a:xfrm>
              <a:off x="442" y="3512"/>
              <a:ext cx="186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21"/>
            <p:cNvSpPr>
              <a:spLocks noChangeAspect="1" noChangeArrowheads="1"/>
            </p:cNvSpPr>
            <p:nvPr/>
          </p:nvSpPr>
          <p:spPr bwMode="auto">
            <a:xfrm>
              <a:off x="654" y="3579"/>
              <a:ext cx="186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val 22"/>
            <p:cNvSpPr>
              <a:spLocks noChangeAspect="1" noChangeArrowheads="1"/>
            </p:cNvSpPr>
            <p:nvPr/>
          </p:nvSpPr>
          <p:spPr bwMode="auto">
            <a:xfrm>
              <a:off x="695" y="2869"/>
              <a:ext cx="184" cy="1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val 23"/>
            <p:cNvSpPr>
              <a:spLocks noChangeAspect="1" noChangeArrowheads="1"/>
            </p:cNvSpPr>
            <p:nvPr/>
          </p:nvSpPr>
          <p:spPr bwMode="auto">
            <a:xfrm>
              <a:off x="505" y="2879"/>
              <a:ext cx="199" cy="1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val 24"/>
            <p:cNvSpPr>
              <a:spLocks noChangeAspect="1" noChangeArrowheads="1"/>
            </p:cNvSpPr>
            <p:nvPr/>
          </p:nvSpPr>
          <p:spPr bwMode="auto">
            <a:xfrm>
              <a:off x="304" y="3199"/>
              <a:ext cx="186" cy="1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Oval 25"/>
            <p:cNvSpPr>
              <a:spLocks noChangeAspect="1" noChangeArrowheads="1"/>
            </p:cNvSpPr>
            <p:nvPr/>
          </p:nvSpPr>
          <p:spPr bwMode="auto">
            <a:xfrm>
              <a:off x="344" y="3364"/>
              <a:ext cx="184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val 26"/>
            <p:cNvSpPr>
              <a:spLocks noChangeAspect="1" noChangeArrowheads="1"/>
            </p:cNvSpPr>
            <p:nvPr/>
          </p:nvSpPr>
          <p:spPr bwMode="auto">
            <a:xfrm>
              <a:off x="651" y="3590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val 27"/>
            <p:cNvSpPr>
              <a:spLocks noChangeAspect="1" noChangeArrowheads="1"/>
            </p:cNvSpPr>
            <p:nvPr/>
          </p:nvSpPr>
          <p:spPr bwMode="auto">
            <a:xfrm>
              <a:off x="850" y="3536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val 28"/>
            <p:cNvSpPr>
              <a:spLocks noChangeAspect="1" noChangeArrowheads="1"/>
            </p:cNvSpPr>
            <p:nvPr/>
          </p:nvSpPr>
          <p:spPr bwMode="auto">
            <a:xfrm>
              <a:off x="966" y="3426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Oval 29"/>
            <p:cNvSpPr>
              <a:spLocks noChangeAspect="1" noChangeArrowheads="1"/>
            </p:cNvSpPr>
            <p:nvPr/>
          </p:nvSpPr>
          <p:spPr bwMode="auto">
            <a:xfrm>
              <a:off x="1044" y="3232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val 30"/>
            <p:cNvSpPr>
              <a:spLocks noChangeAspect="1" noChangeArrowheads="1"/>
            </p:cNvSpPr>
            <p:nvPr/>
          </p:nvSpPr>
          <p:spPr bwMode="auto">
            <a:xfrm>
              <a:off x="983" y="3052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Oval 31"/>
            <p:cNvSpPr>
              <a:spLocks noChangeAspect="1" noChangeArrowheads="1"/>
            </p:cNvSpPr>
            <p:nvPr/>
          </p:nvSpPr>
          <p:spPr bwMode="auto">
            <a:xfrm>
              <a:off x="861" y="2902"/>
              <a:ext cx="167" cy="1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Oval 32"/>
            <p:cNvSpPr>
              <a:spLocks noChangeAspect="1" noChangeArrowheads="1"/>
            </p:cNvSpPr>
            <p:nvPr/>
          </p:nvSpPr>
          <p:spPr bwMode="auto">
            <a:xfrm>
              <a:off x="697" y="2852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val 33"/>
            <p:cNvSpPr>
              <a:spLocks noChangeAspect="1" noChangeArrowheads="1"/>
            </p:cNvSpPr>
            <p:nvPr/>
          </p:nvSpPr>
          <p:spPr bwMode="auto">
            <a:xfrm>
              <a:off x="741" y="3562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val 34"/>
            <p:cNvSpPr>
              <a:spLocks noChangeAspect="1" noChangeArrowheads="1"/>
            </p:cNvSpPr>
            <p:nvPr/>
          </p:nvSpPr>
          <p:spPr bwMode="auto">
            <a:xfrm>
              <a:off x="904" y="3489"/>
              <a:ext cx="167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val 35"/>
            <p:cNvSpPr>
              <a:spLocks noChangeAspect="1" noChangeArrowheads="1"/>
            </p:cNvSpPr>
            <p:nvPr/>
          </p:nvSpPr>
          <p:spPr bwMode="auto">
            <a:xfrm>
              <a:off x="1006" y="3335"/>
              <a:ext cx="169" cy="1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Oval 36"/>
            <p:cNvSpPr>
              <a:spLocks noChangeAspect="1" noChangeArrowheads="1"/>
            </p:cNvSpPr>
            <p:nvPr/>
          </p:nvSpPr>
          <p:spPr bwMode="auto">
            <a:xfrm>
              <a:off x="1021" y="3144"/>
              <a:ext cx="169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val 37"/>
            <p:cNvSpPr>
              <a:spLocks noChangeAspect="1" noChangeArrowheads="1"/>
            </p:cNvSpPr>
            <p:nvPr/>
          </p:nvSpPr>
          <p:spPr bwMode="auto">
            <a:xfrm>
              <a:off x="940" y="2976"/>
              <a:ext cx="167" cy="1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val 38"/>
            <p:cNvSpPr>
              <a:spLocks noChangeAspect="1" noChangeArrowheads="1"/>
            </p:cNvSpPr>
            <p:nvPr/>
          </p:nvSpPr>
          <p:spPr bwMode="auto">
            <a:xfrm>
              <a:off x="785" y="2879"/>
              <a:ext cx="167" cy="1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val 39"/>
            <p:cNvSpPr>
              <a:spLocks noChangeAspect="1" noChangeArrowheads="1"/>
            </p:cNvSpPr>
            <p:nvPr/>
          </p:nvSpPr>
          <p:spPr bwMode="auto">
            <a:xfrm>
              <a:off x="519" y="3509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Oval 40"/>
            <p:cNvSpPr>
              <a:spLocks noChangeAspect="1" noChangeArrowheads="1"/>
            </p:cNvSpPr>
            <p:nvPr/>
          </p:nvSpPr>
          <p:spPr bwMode="auto">
            <a:xfrm>
              <a:off x="800" y="3493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Oval 41"/>
            <p:cNvSpPr>
              <a:spLocks noChangeAspect="1" noChangeArrowheads="1"/>
            </p:cNvSpPr>
            <p:nvPr/>
          </p:nvSpPr>
          <p:spPr bwMode="auto">
            <a:xfrm>
              <a:off x="939" y="3260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val 42"/>
            <p:cNvSpPr>
              <a:spLocks noChangeAspect="1" noChangeArrowheads="1"/>
            </p:cNvSpPr>
            <p:nvPr/>
          </p:nvSpPr>
          <p:spPr bwMode="auto">
            <a:xfrm>
              <a:off x="939" y="3025"/>
              <a:ext cx="184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Oval 43"/>
            <p:cNvSpPr>
              <a:spLocks noChangeAspect="1" noChangeArrowheads="1"/>
            </p:cNvSpPr>
            <p:nvPr/>
          </p:nvSpPr>
          <p:spPr bwMode="auto">
            <a:xfrm>
              <a:off x="671" y="2899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Oval 44"/>
            <p:cNvSpPr>
              <a:spLocks noChangeAspect="1" noChangeArrowheads="1"/>
            </p:cNvSpPr>
            <p:nvPr/>
          </p:nvSpPr>
          <p:spPr bwMode="auto">
            <a:xfrm>
              <a:off x="840" y="2924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Oval 45"/>
            <p:cNvSpPr>
              <a:spLocks noChangeAspect="1" noChangeArrowheads="1"/>
            </p:cNvSpPr>
            <p:nvPr/>
          </p:nvSpPr>
          <p:spPr bwMode="auto">
            <a:xfrm>
              <a:off x="974" y="3153"/>
              <a:ext cx="184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Oval 46"/>
            <p:cNvSpPr>
              <a:spLocks noChangeAspect="1" noChangeArrowheads="1"/>
            </p:cNvSpPr>
            <p:nvPr/>
          </p:nvSpPr>
          <p:spPr bwMode="auto">
            <a:xfrm>
              <a:off x="901" y="3412"/>
              <a:ext cx="181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Oval 47"/>
            <p:cNvSpPr>
              <a:spLocks noChangeAspect="1" noChangeArrowheads="1"/>
            </p:cNvSpPr>
            <p:nvPr/>
          </p:nvSpPr>
          <p:spPr bwMode="auto">
            <a:xfrm>
              <a:off x="633" y="353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Oval 48"/>
            <p:cNvSpPr>
              <a:spLocks noChangeAspect="1" noChangeArrowheads="1"/>
            </p:cNvSpPr>
            <p:nvPr/>
          </p:nvSpPr>
          <p:spPr bwMode="auto">
            <a:xfrm>
              <a:off x="388" y="3420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Oval 49"/>
            <p:cNvSpPr>
              <a:spLocks noChangeAspect="1" noChangeArrowheads="1"/>
            </p:cNvSpPr>
            <p:nvPr/>
          </p:nvSpPr>
          <p:spPr bwMode="auto">
            <a:xfrm>
              <a:off x="330" y="3269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Oval 50"/>
            <p:cNvSpPr>
              <a:spLocks noChangeAspect="1" noChangeArrowheads="1"/>
            </p:cNvSpPr>
            <p:nvPr/>
          </p:nvSpPr>
          <p:spPr bwMode="auto">
            <a:xfrm>
              <a:off x="439" y="2979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val 51"/>
            <p:cNvSpPr>
              <a:spLocks noChangeAspect="1" noChangeArrowheads="1"/>
            </p:cNvSpPr>
            <p:nvPr/>
          </p:nvSpPr>
          <p:spPr bwMode="auto">
            <a:xfrm>
              <a:off x="339" y="3124"/>
              <a:ext cx="183" cy="1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Oval 52"/>
            <p:cNvSpPr>
              <a:spLocks noChangeAspect="1" noChangeArrowheads="1"/>
            </p:cNvSpPr>
            <p:nvPr/>
          </p:nvSpPr>
          <p:spPr bwMode="auto">
            <a:xfrm>
              <a:off x="481" y="3460"/>
              <a:ext cx="184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Oval 53"/>
            <p:cNvSpPr>
              <a:spLocks noChangeAspect="1" noChangeArrowheads="1"/>
            </p:cNvSpPr>
            <p:nvPr/>
          </p:nvSpPr>
          <p:spPr bwMode="auto">
            <a:xfrm>
              <a:off x="586" y="3457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Oval 54"/>
            <p:cNvSpPr>
              <a:spLocks noChangeAspect="1" noChangeArrowheads="1"/>
            </p:cNvSpPr>
            <p:nvPr/>
          </p:nvSpPr>
          <p:spPr bwMode="auto">
            <a:xfrm>
              <a:off x="721" y="3499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Oval 55"/>
            <p:cNvSpPr>
              <a:spLocks noChangeAspect="1" noChangeArrowheads="1"/>
            </p:cNvSpPr>
            <p:nvPr/>
          </p:nvSpPr>
          <p:spPr bwMode="auto">
            <a:xfrm>
              <a:off x="856" y="3464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Oval 56"/>
            <p:cNvSpPr>
              <a:spLocks noChangeAspect="1" noChangeArrowheads="1"/>
            </p:cNvSpPr>
            <p:nvPr/>
          </p:nvSpPr>
          <p:spPr bwMode="auto">
            <a:xfrm>
              <a:off x="945" y="334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Oval 57"/>
            <p:cNvSpPr>
              <a:spLocks noChangeAspect="1" noChangeArrowheads="1"/>
            </p:cNvSpPr>
            <p:nvPr/>
          </p:nvSpPr>
          <p:spPr bwMode="auto">
            <a:xfrm>
              <a:off x="989" y="3229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Oval 58"/>
            <p:cNvSpPr>
              <a:spLocks noChangeAspect="1" noChangeArrowheads="1"/>
            </p:cNvSpPr>
            <p:nvPr/>
          </p:nvSpPr>
          <p:spPr bwMode="auto">
            <a:xfrm>
              <a:off x="920" y="3122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Oval 59"/>
            <p:cNvSpPr>
              <a:spLocks noChangeAspect="1" noChangeArrowheads="1"/>
            </p:cNvSpPr>
            <p:nvPr/>
          </p:nvSpPr>
          <p:spPr bwMode="auto">
            <a:xfrm>
              <a:off x="841" y="3018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Oval 60"/>
            <p:cNvSpPr>
              <a:spLocks noChangeAspect="1" noChangeArrowheads="1"/>
            </p:cNvSpPr>
            <p:nvPr/>
          </p:nvSpPr>
          <p:spPr bwMode="auto">
            <a:xfrm>
              <a:off x="713" y="2971"/>
              <a:ext cx="181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Oval 61"/>
            <p:cNvSpPr>
              <a:spLocks noChangeAspect="1" noChangeArrowheads="1"/>
            </p:cNvSpPr>
            <p:nvPr/>
          </p:nvSpPr>
          <p:spPr bwMode="auto">
            <a:xfrm>
              <a:off x="567" y="2921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Oval 62"/>
            <p:cNvSpPr>
              <a:spLocks noChangeAspect="1" noChangeArrowheads="1"/>
            </p:cNvSpPr>
            <p:nvPr/>
          </p:nvSpPr>
          <p:spPr bwMode="auto">
            <a:xfrm>
              <a:off x="455" y="3025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Oval 63"/>
            <p:cNvSpPr>
              <a:spLocks noChangeAspect="1" noChangeArrowheads="1"/>
            </p:cNvSpPr>
            <p:nvPr/>
          </p:nvSpPr>
          <p:spPr bwMode="auto">
            <a:xfrm>
              <a:off x="388" y="3203"/>
              <a:ext cx="181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Oval 64"/>
            <p:cNvSpPr>
              <a:spLocks noChangeAspect="1" noChangeArrowheads="1"/>
            </p:cNvSpPr>
            <p:nvPr/>
          </p:nvSpPr>
          <p:spPr bwMode="auto">
            <a:xfrm>
              <a:off x="409" y="3331"/>
              <a:ext cx="183" cy="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Oval 65"/>
            <p:cNvSpPr>
              <a:spLocks noChangeAspect="1" noChangeArrowheads="1"/>
            </p:cNvSpPr>
            <p:nvPr/>
          </p:nvSpPr>
          <p:spPr bwMode="auto">
            <a:xfrm>
              <a:off x="630" y="2996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Oval 66"/>
            <p:cNvSpPr>
              <a:spLocks noChangeAspect="1" noChangeArrowheads="1"/>
            </p:cNvSpPr>
            <p:nvPr/>
          </p:nvSpPr>
          <p:spPr bwMode="auto">
            <a:xfrm>
              <a:off x="753" y="303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Oval 67"/>
            <p:cNvSpPr>
              <a:spLocks noChangeAspect="1" noChangeArrowheads="1"/>
            </p:cNvSpPr>
            <p:nvPr/>
          </p:nvSpPr>
          <p:spPr bwMode="auto">
            <a:xfrm>
              <a:off x="902" y="3290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Oval 68"/>
            <p:cNvSpPr>
              <a:spLocks noChangeAspect="1" noChangeArrowheads="1"/>
            </p:cNvSpPr>
            <p:nvPr/>
          </p:nvSpPr>
          <p:spPr bwMode="auto">
            <a:xfrm>
              <a:off x="461" y="3370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Oval 69"/>
            <p:cNvSpPr>
              <a:spLocks noChangeAspect="1" noChangeArrowheads="1"/>
            </p:cNvSpPr>
            <p:nvPr/>
          </p:nvSpPr>
          <p:spPr bwMode="auto">
            <a:xfrm>
              <a:off x="446" y="3211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Oval 70"/>
            <p:cNvSpPr>
              <a:spLocks noChangeAspect="1" noChangeArrowheads="1"/>
            </p:cNvSpPr>
            <p:nvPr/>
          </p:nvSpPr>
          <p:spPr bwMode="auto">
            <a:xfrm>
              <a:off x="493" y="3073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Oval 71"/>
            <p:cNvSpPr>
              <a:spLocks noChangeAspect="1" noChangeArrowheads="1"/>
            </p:cNvSpPr>
            <p:nvPr/>
          </p:nvSpPr>
          <p:spPr bwMode="auto">
            <a:xfrm>
              <a:off x="648" y="3440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Oval 72"/>
            <p:cNvSpPr>
              <a:spLocks noChangeAspect="1" noChangeArrowheads="1"/>
            </p:cNvSpPr>
            <p:nvPr/>
          </p:nvSpPr>
          <p:spPr bwMode="auto">
            <a:xfrm>
              <a:off x="796" y="3409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Oval 73"/>
            <p:cNvSpPr>
              <a:spLocks noChangeAspect="1" noChangeArrowheads="1"/>
            </p:cNvSpPr>
            <p:nvPr/>
          </p:nvSpPr>
          <p:spPr bwMode="auto">
            <a:xfrm>
              <a:off x="551" y="3302"/>
              <a:ext cx="184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Oval 74"/>
            <p:cNvSpPr>
              <a:spLocks noChangeAspect="1" noChangeArrowheads="1"/>
            </p:cNvSpPr>
            <p:nvPr/>
          </p:nvSpPr>
          <p:spPr bwMode="auto">
            <a:xfrm>
              <a:off x="636" y="3084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Oval 75"/>
            <p:cNvSpPr>
              <a:spLocks noChangeAspect="1" noChangeArrowheads="1"/>
            </p:cNvSpPr>
            <p:nvPr/>
          </p:nvSpPr>
          <p:spPr bwMode="auto">
            <a:xfrm>
              <a:off x="823" y="3280"/>
              <a:ext cx="184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Oval 76"/>
            <p:cNvSpPr>
              <a:spLocks noChangeAspect="1" noChangeArrowheads="1"/>
            </p:cNvSpPr>
            <p:nvPr/>
          </p:nvSpPr>
          <p:spPr bwMode="auto">
            <a:xfrm>
              <a:off x="516" y="3180"/>
              <a:ext cx="184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Oval 77"/>
            <p:cNvSpPr>
              <a:spLocks noChangeAspect="1" noChangeArrowheads="1"/>
            </p:cNvSpPr>
            <p:nvPr/>
          </p:nvSpPr>
          <p:spPr bwMode="auto">
            <a:xfrm>
              <a:off x="694" y="3350"/>
              <a:ext cx="184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Oval 78"/>
            <p:cNvSpPr>
              <a:spLocks noChangeAspect="1" noChangeArrowheads="1"/>
            </p:cNvSpPr>
            <p:nvPr/>
          </p:nvSpPr>
          <p:spPr bwMode="auto">
            <a:xfrm>
              <a:off x="884" y="318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Oval 79"/>
            <p:cNvSpPr>
              <a:spLocks noChangeAspect="1" noChangeArrowheads="1"/>
            </p:cNvSpPr>
            <p:nvPr/>
          </p:nvSpPr>
          <p:spPr bwMode="auto">
            <a:xfrm>
              <a:off x="762" y="3147"/>
              <a:ext cx="18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Oval 80"/>
            <p:cNvSpPr>
              <a:spLocks noChangeAspect="1" noChangeArrowheads="1"/>
            </p:cNvSpPr>
            <p:nvPr/>
          </p:nvSpPr>
          <p:spPr bwMode="auto">
            <a:xfrm>
              <a:off x="672" y="321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9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Inhaltsplatzhalter 2"/>
          <p:cNvSpPr txBox="1">
            <a:spLocks/>
          </p:cNvSpPr>
          <p:nvPr/>
        </p:nvSpPr>
        <p:spPr bwMode="auto">
          <a:xfrm>
            <a:off x="319237" y="856865"/>
            <a:ext cx="8955082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Sternreste mit Eisenkern und über 1,2 Sonnenmassen</a:t>
            </a:r>
          </a:p>
        </p:txBody>
      </p:sp>
      <p:sp>
        <p:nvSpPr>
          <p:cNvPr id="81" name="Inhaltsplatzhalter 2"/>
          <p:cNvSpPr txBox="1">
            <a:spLocks/>
          </p:cNvSpPr>
          <p:nvPr/>
        </p:nvSpPr>
        <p:spPr bwMode="auto">
          <a:xfrm>
            <a:off x="324000" y="1456075"/>
            <a:ext cx="3309946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Neutronensterne</a:t>
            </a:r>
            <a:endParaRPr kumimoji="0" lang="de-DE" sz="2400" i="0" u="none" strike="noStrike" kern="0" spc="0" normalizeH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s://upload.wikimedia.org/wikipedia/commons/1/1d/Vela_Pulsar_j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408" y="2306781"/>
            <a:ext cx="3239600" cy="3401580"/>
          </a:xfrm>
          <a:prstGeom prst="rect">
            <a:avLst/>
          </a:prstGeom>
          <a:noFill/>
        </p:spPr>
      </p:pic>
      <p:sp>
        <p:nvSpPr>
          <p:cNvPr id="85" name="Rechteck 84"/>
          <p:cNvSpPr/>
          <p:nvPr/>
        </p:nvSpPr>
        <p:spPr>
          <a:xfrm>
            <a:off x="5201804" y="5663101"/>
            <a:ext cx="3827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Vela Pulsar (Sternbild Segel)</a:t>
            </a:r>
          </a:p>
        </p:txBody>
      </p:sp>
      <p:sp>
        <p:nvSpPr>
          <p:cNvPr id="161" name="Rechteck 160"/>
          <p:cNvSpPr/>
          <p:nvPr/>
        </p:nvSpPr>
        <p:spPr>
          <a:xfrm>
            <a:off x="210416" y="6388085"/>
            <a:ext cx="4696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 links: „Stuttgart </a:t>
            </a:r>
            <a:r>
              <a:rPr lang="de-DE" sz="1200" dirty="0" err="1">
                <a:solidFill>
                  <a:schemeClr val="bg1"/>
                </a:solidFill>
              </a:rPr>
              <a:t>Stadtbezirke.svg</a:t>
            </a:r>
            <a:r>
              <a:rPr lang="de-DE" sz="1200" dirty="0">
                <a:solidFill>
                  <a:schemeClr val="bg1"/>
                </a:solidFill>
              </a:rPr>
              <a:t>“ von </a:t>
            </a:r>
            <a:r>
              <a:rPr lang="de-DE" sz="1200" dirty="0" err="1">
                <a:solidFill>
                  <a:schemeClr val="bg1"/>
                </a:solidFill>
              </a:rPr>
              <a:t>Franzpaul</a:t>
            </a:r>
            <a:r>
              <a:rPr lang="de-DE" sz="1200" dirty="0">
                <a:solidFill>
                  <a:schemeClr val="bg1"/>
                </a:solidFill>
              </a:rPr>
              <a:t> via </a:t>
            </a:r>
            <a:r>
              <a:rPr lang="de-DE" sz="1200" dirty="0">
                <a:solidFill>
                  <a:schemeClr val="bg1"/>
                </a:solidFill>
                <a:hlinkClick r:id="rId4"/>
              </a:rPr>
              <a:t>https://commons.wikimedia.org/wiki/File:Stuttgart_Stadtbezirke.svg</a:t>
            </a:r>
            <a:r>
              <a:rPr lang="de-DE" sz="1200" dirty="0">
                <a:solidFill>
                  <a:schemeClr val="bg1"/>
                </a:solidFill>
              </a:rPr>
              <a:t>  [CC BY-SA 3.0]</a:t>
            </a:r>
          </a:p>
        </p:txBody>
      </p:sp>
      <p:sp>
        <p:nvSpPr>
          <p:cNvPr id="160" name="Rechteck 159"/>
          <p:cNvSpPr/>
          <p:nvPr/>
        </p:nvSpPr>
        <p:spPr>
          <a:xfrm>
            <a:off x="2991465" y="4990477"/>
            <a:ext cx="884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Stuttgart</a:t>
            </a:r>
          </a:p>
        </p:txBody>
      </p:sp>
      <p:sp>
        <p:nvSpPr>
          <p:cNvPr id="162" name="Rechteck 161"/>
          <p:cNvSpPr/>
          <p:nvPr/>
        </p:nvSpPr>
        <p:spPr>
          <a:xfrm>
            <a:off x="5325164" y="6145952"/>
            <a:ext cx="4755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 rechts: „Vela Pulsar </a:t>
            </a:r>
            <a:r>
              <a:rPr lang="de-DE" sz="1200" dirty="0" err="1">
                <a:solidFill>
                  <a:schemeClr val="bg1"/>
                </a:solidFill>
              </a:rPr>
              <a:t>jet</a:t>
            </a:r>
            <a:r>
              <a:rPr lang="de-DE" sz="1200" dirty="0">
                <a:solidFill>
                  <a:schemeClr val="bg1"/>
                </a:solidFill>
              </a:rPr>
              <a:t>“ von NASA/CXC/PSU/</a:t>
            </a:r>
            <a:r>
              <a:rPr lang="de-DE" sz="1200" dirty="0" err="1">
                <a:solidFill>
                  <a:schemeClr val="bg1"/>
                </a:solidFill>
              </a:rPr>
              <a:t>G.Pavlov</a:t>
            </a:r>
            <a:r>
              <a:rPr lang="de-DE" sz="1200" dirty="0">
                <a:solidFill>
                  <a:schemeClr val="bg1"/>
                </a:solidFill>
              </a:rPr>
              <a:t> et al. via </a:t>
            </a:r>
            <a:r>
              <a:rPr lang="de-DE" sz="1200" dirty="0">
                <a:solidFill>
                  <a:schemeClr val="bg1"/>
                </a:solidFill>
                <a:hlinkClick r:id="rId5"/>
              </a:rPr>
              <a:t>https://commons.wikimedia.org/wiki/File:Vela_Pulsar_jet.jpg</a:t>
            </a:r>
            <a:r>
              <a:rPr lang="de-DE" sz="1200" dirty="0">
                <a:solidFill>
                  <a:schemeClr val="bg1"/>
                </a:solidFill>
              </a:rPr>
              <a:t>  [Public Domain (PD-</a:t>
            </a:r>
            <a:r>
              <a:rPr lang="de-DE" sz="1200" dirty="0" err="1">
                <a:solidFill>
                  <a:schemeClr val="bg1"/>
                </a:solidFill>
              </a:rPr>
              <a:t>USGov</a:t>
            </a:r>
            <a:r>
              <a:rPr lang="de-DE" sz="1200" dirty="0">
                <a:solidFill>
                  <a:schemeClr val="bg1"/>
                </a:solidFill>
              </a:rPr>
              <a:t>)]  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Grafiken: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uiExpand="1" build="p"/>
      <p:bldP spid="88" grpId="0" animBg="1"/>
      <p:bldP spid="89" grpId="0"/>
      <p:bldP spid="90" grpId="0"/>
      <p:bldP spid="85" grpId="0"/>
      <p:bldP spid="161" grpId="0"/>
      <p:bldP spid="160" grpId="0"/>
      <p:bldP spid="1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uppieren 128"/>
          <p:cNvGrpSpPr/>
          <p:nvPr/>
        </p:nvGrpSpPr>
        <p:grpSpPr>
          <a:xfrm>
            <a:off x="1292947" y="2225675"/>
            <a:ext cx="3794125" cy="3787775"/>
            <a:chOff x="1292947" y="2225675"/>
            <a:chExt cx="3794125" cy="3787775"/>
          </a:xfrm>
        </p:grpSpPr>
        <p:sp>
          <p:nvSpPr>
            <p:cNvPr id="232" name="AutoShape 8"/>
            <p:cNvSpPr>
              <a:spLocks noChangeAspect="1" noChangeArrowheads="1"/>
            </p:cNvSpPr>
            <p:nvPr/>
          </p:nvSpPr>
          <p:spPr bwMode="auto">
            <a:xfrm>
              <a:off x="1292947" y="2225675"/>
              <a:ext cx="3794125" cy="3787775"/>
            </a:xfrm>
            <a:custGeom>
              <a:avLst/>
              <a:gdLst>
                <a:gd name="T0" fmla="*/ 333226549 w 21600"/>
                <a:gd name="T1" fmla="*/ 0 h 21600"/>
                <a:gd name="T2" fmla="*/ 97592105 w 21600"/>
                <a:gd name="T3" fmla="*/ 97265862 h 21600"/>
                <a:gd name="T4" fmla="*/ 0 w 21600"/>
                <a:gd name="T5" fmla="*/ 332112080 h 21600"/>
                <a:gd name="T6" fmla="*/ 97592105 w 21600"/>
                <a:gd name="T7" fmla="*/ 566958341 h 21600"/>
                <a:gd name="T8" fmla="*/ 333226549 w 21600"/>
                <a:gd name="T9" fmla="*/ 664223808 h 21600"/>
                <a:gd name="T10" fmla="*/ 568860860 w 21600"/>
                <a:gd name="T11" fmla="*/ 566958341 h 21600"/>
                <a:gd name="T12" fmla="*/ 666452746 w 21600"/>
                <a:gd name="T13" fmla="*/ 332112080 h 21600"/>
                <a:gd name="T14" fmla="*/ 568860860 w 21600"/>
                <a:gd name="T15" fmla="*/ 9726586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314" y="10800"/>
                  </a:moveTo>
                  <a:cubicBezTo>
                    <a:pt x="7314" y="12725"/>
                    <a:pt x="8875" y="14286"/>
                    <a:pt x="10800" y="14286"/>
                  </a:cubicBezTo>
                  <a:cubicBezTo>
                    <a:pt x="12725" y="14286"/>
                    <a:pt x="14286" y="12725"/>
                    <a:pt x="14286" y="10800"/>
                  </a:cubicBezTo>
                  <a:cubicBezTo>
                    <a:pt x="14286" y="8875"/>
                    <a:pt x="12725" y="7314"/>
                    <a:pt x="10800" y="7314"/>
                  </a:cubicBezTo>
                  <a:cubicBezTo>
                    <a:pt x="8875" y="7314"/>
                    <a:pt x="7314" y="8875"/>
                    <a:pt x="731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84" name="Group 295"/>
            <p:cNvGrpSpPr>
              <a:grpSpLocks/>
            </p:cNvGrpSpPr>
            <p:nvPr/>
          </p:nvGrpSpPr>
          <p:grpSpPr bwMode="auto">
            <a:xfrm>
              <a:off x="2454759" y="3433763"/>
              <a:ext cx="1439863" cy="1435100"/>
              <a:chOff x="304" y="2852"/>
              <a:chExt cx="907" cy="904"/>
            </a:xfrm>
          </p:grpSpPr>
          <p:sp>
            <p:nvSpPr>
              <p:cNvPr id="385" name="Oval 296"/>
              <p:cNvSpPr>
                <a:spLocks noChangeArrowheads="1"/>
              </p:cNvSpPr>
              <p:nvPr/>
            </p:nvSpPr>
            <p:spPr bwMode="auto">
              <a:xfrm>
                <a:off x="361" y="2986"/>
                <a:ext cx="193" cy="19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Oval 297"/>
              <p:cNvSpPr>
                <a:spLocks noChangeArrowheads="1"/>
              </p:cNvSpPr>
              <p:nvPr/>
            </p:nvSpPr>
            <p:spPr bwMode="auto">
              <a:xfrm>
                <a:off x="410" y="2951"/>
                <a:ext cx="205" cy="1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Oval 298"/>
              <p:cNvSpPr>
                <a:spLocks noChangeArrowheads="1"/>
              </p:cNvSpPr>
              <p:nvPr/>
            </p:nvSpPr>
            <p:spPr bwMode="auto">
              <a:xfrm>
                <a:off x="312" y="3074"/>
                <a:ext cx="185" cy="19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Oval 299"/>
              <p:cNvSpPr>
                <a:spLocks noChangeArrowheads="1"/>
              </p:cNvSpPr>
              <p:nvPr/>
            </p:nvSpPr>
            <p:spPr bwMode="auto">
              <a:xfrm>
                <a:off x="306" y="3277"/>
                <a:ext cx="193" cy="1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Oval 300"/>
              <p:cNvSpPr>
                <a:spLocks noChangeArrowheads="1"/>
              </p:cNvSpPr>
              <p:nvPr/>
            </p:nvSpPr>
            <p:spPr bwMode="auto">
              <a:xfrm>
                <a:off x="380" y="3454"/>
                <a:ext cx="185" cy="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Oval 301"/>
              <p:cNvSpPr>
                <a:spLocks noChangeArrowheads="1"/>
              </p:cNvSpPr>
              <p:nvPr/>
            </p:nvSpPr>
            <p:spPr bwMode="auto">
              <a:xfrm>
                <a:off x="545" y="3575"/>
                <a:ext cx="185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Oval 302"/>
              <p:cNvSpPr>
                <a:spLocks noChangeArrowheads="1"/>
              </p:cNvSpPr>
              <p:nvPr/>
            </p:nvSpPr>
            <p:spPr bwMode="auto">
              <a:xfrm>
                <a:off x="574" y="2853"/>
                <a:ext cx="185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Oval 303"/>
              <p:cNvSpPr>
                <a:spLocks noChangeArrowheads="1"/>
              </p:cNvSpPr>
              <p:nvPr/>
            </p:nvSpPr>
            <p:spPr bwMode="auto">
              <a:xfrm>
                <a:off x="443" y="3512"/>
                <a:ext cx="185" cy="1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Oval 304"/>
              <p:cNvSpPr>
                <a:spLocks noChangeArrowheads="1"/>
              </p:cNvSpPr>
              <p:nvPr/>
            </p:nvSpPr>
            <p:spPr bwMode="auto">
              <a:xfrm>
                <a:off x="654" y="3579"/>
                <a:ext cx="185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Oval 305"/>
              <p:cNvSpPr>
                <a:spLocks noChangeArrowheads="1"/>
              </p:cNvSpPr>
              <p:nvPr/>
            </p:nvSpPr>
            <p:spPr bwMode="auto">
              <a:xfrm>
                <a:off x="695" y="2869"/>
                <a:ext cx="185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Oval 306"/>
              <p:cNvSpPr>
                <a:spLocks noChangeArrowheads="1"/>
              </p:cNvSpPr>
              <p:nvPr/>
            </p:nvSpPr>
            <p:spPr bwMode="auto">
              <a:xfrm>
                <a:off x="505" y="2879"/>
                <a:ext cx="199" cy="17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Oval 307"/>
              <p:cNvSpPr>
                <a:spLocks noChangeArrowheads="1"/>
              </p:cNvSpPr>
              <p:nvPr/>
            </p:nvSpPr>
            <p:spPr bwMode="auto">
              <a:xfrm>
                <a:off x="304" y="3198"/>
                <a:ext cx="185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Oval 308"/>
              <p:cNvSpPr>
                <a:spLocks noChangeArrowheads="1"/>
              </p:cNvSpPr>
              <p:nvPr/>
            </p:nvSpPr>
            <p:spPr bwMode="auto">
              <a:xfrm>
                <a:off x="343" y="3363"/>
                <a:ext cx="185" cy="1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Oval 309"/>
              <p:cNvSpPr>
                <a:spLocks noChangeArrowheads="1"/>
              </p:cNvSpPr>
              <p:nvPr/>
            </p:nvSpPr>
            <p:spPr bwMode="auto">
              <a:xfrm>
                <a:off x="651" y="3590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Oval 310"/>
              <p:cNvSpPr>
                <a:spLocks noChangeArrowheads="1"/>
              </p:cNvSpPr>
              <p:nvPr/>
            </p:nvSpPr>
            <p:spPr bwMode="auto">
              <a:xfrm>
                <a:off x="851" y="3536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Oval 311"/>
              <p:cNvSpPr>
                <a:spLocks noChangeArrowheads="1"/>
              </p:cNvSpPr>
              <p:nvPr/>
            </p:nvSpPr>
            <p:spPr bwMode="auto">
              <a:xfrm>
                <a:off x="966" y="3426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Oval 312"/>
              <p:cNvSpPr>
                <a:spLocks noChangeArrowheads="1"/>
              </p:cNvSpPr>
              <p:nvPr/>
            </p:nvSpPr>
            <p:spPr bwMode="auto">
              <a:xfrm>
                <a:off x="1043" y="3232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Oval 313"/>
              <p:cNvSpPr>
                <a:spLocks noChangeArrowheads="1"/>
              </p:cNvSpPr>
              <p:nvPr/>
            </p:nvSpPr>
            <p:spPr bwMode="auto">
              <a:xfrm>
                <a:off x="983" y="3052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Oval 314"/>
              <p:cNvSpPr>
                <a:spLocks noChangeArrowheads="1"/>
              </p:cNvSpPr>
              <p:nvPr/>
            </p:nvSpPr>
            <p:spPr bwMode="auto">
              <a:xfrm>
                <a:off x="861" y="2902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Oval 315"/>
              <p:cNvSpPr>
                <a:spLocks noChangeArrowheads="1"/>
              </p:cNvSpPr>
              <p:nvPr/>
            </p:nvSpPr>
            <p:spPr bwMode="auto">
              <a:xfrm>
                <a:off x="696" y="2852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Oval 316"/>
              <p:cNvSpPr>
                <a:spLocks noChangeArrowheads="1"/>
              </p:cNvSpPr>
              <p:nvPr/>
            </p:nvSpPr>
            <p:spPr bwMode="auto">
              <a:xfrm>
                <a:off x="741" y="3562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Oval 317"/>
              <p:cNvSpPr>
                <a:spLocks noChangeArrowheads="1"/>
              </p:cNvSpPr>
              <p:nvPr/>
            </p:nvSpPr>
            <p:spPr bwMode="auto">
              <a:xfrm>
                <a:off x="903" y="3489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Oval 318"/>
              <p:cNvSpPr>
                <a:spLocks noChangeArrowheads="1"/>
              </p:cNvSpPr>
              <p:nvPr/>
            </p:nvSpPr>
            <p:spPr bwMode="auto">
              <a:xfrm>
                <a:off x="1006" y="3334"/>
                <a:ext cx="169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Oval 319"/>
              <p:cNvSpPr>
                <a:spLocks noChangeArrowheads="1"/>
              </p:cNvSpPr>
              <p:nvPr/>
            </p:nvSpPr>
            <p:spPr bwMode="auto">
              <a:xfrm>
                <a:off x="1021" y="3144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Oval 320"/>
              <p:cNvSpPr>
                <a:spLocks noChangeArrowheads="1"/>
              </p:cNvSpPr>
              <p:nvPr/>
            </p:nvSpPr>
            <p:spPr bwMode="auto">
              <a:xfrm>
                <a:off x="940" y="2975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Oval 321"/>
              <p:cNvSpPr>
                <a:spLocks noChangeArrowheads="1"/>
              </p:cNvSpPr>
              <p:nvPr/>
            </p:nvSpPr>
            <p:spPr bwMode="auto">
              <a:xfrm>
                <a:off x="785" y="2880"/>
                <a:ext cx="168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Oval 322"/>
              <p:cNvSpPr>
                <a:spLocks noChangeArrowheads="1"/>
              </p:cNvSpPr>
              <p:nvPr/>
            </p:nvSpPr>
            <p:spPr bwMode="auto">
              <a:xfrm>
                <a:off x="518" y="350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Oval 323"/>
              <p:cNvSpPr>
                <a:spLocks noChangeArrowheads="1"/>
              </p:cNvSpPr>
              <p:nvPr/>
            </p:nvSpPr>
            <p:spPr bwMode="auto">
              <a:xfrm>
                <a:off x="800" y="3494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Oval 324"/>
              <p:cNvSpPr>
                <a:spLocks noChangeArrowheads="1"/>
              </p:cNvSpPr>
              <p:nvPr/>
            </p:nvSpPr>
            <p:spPr bwMode="auto">
              <a:xfrm>
                <a:off x="938" y="326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Oval 325"/>
              <p:cNvSpPr>
                <a:spLocks noChangeArrowheads="1"/>
              </p:cNvSpPr>
              <p:nvPr/>
            </p:nvSpPr>
            <p:spPr bwMode="auto">
              <a:xfrm>
                <a:off x="939" y="3025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Oval 326"/>
              <p:cNvSpPr>
                <a:spLocks noChangeArrowheads="1"/>
              </p:cNvSpPr>
              <p:nvPr/>
            </p:nvSpPr>
            <p:spPr bwMode="auto">
              <a:xfrm>
                <a:off x="670" y="290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Oval 327"/>
              <p:cNvSpPr>
                <a:spLocks noChangeArrowheads="1"/>
              </p:cNvSpPr>
              <p:nvPr/>
            </p:nvSpPr>
            <p:spPr bwMode="auto">
              <a:xfrm>
                <a:off x="840" y="2924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Oval 328"/>
              <p:cNvSpPr>
                <a:spLocks noChangeArrowheads="1"/>
              </p:cNvSpPr>
              <p:nvPr/>
            </p:nvSpPr>
            <p:spPr bwMode="auto">
              <a:xfrm>
                <a:off x="974" y="3153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Oval 329"/>
              <p:cNvSpPr>
                <a:spLocks noChangeArrowheads="1"/>
              </p:cNvSpPr>
              <p:nvPr/>
            </p:nvSpPr>
            <p:spPr bwMode="auto">
              <a:xfrm>
                <a:off x="900" y="3412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Oval 330"/>
              <p:cNvSpPr>
                <a:spLocks noChangeArrowheads="1"/>
              </p:cNvSpPr>
              <p:nvPr/>
            </p:nvSpPr>
            <p:spPr bwMode="auto">
              <a:xfrm>
                <a:off x="633" y="3538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Oval 331"/>
              <p:cNvSpPr>
                <a:spLocks noChangeArrowheads="1"/>
              </p:cNvSpPr>
              <p:nvPr/>
            </p:nvSpPr>
            <p:spPr bwMode="auto">
              <a:xfrm>
                <a:off x="388" y="342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Oval 332"/>
              <p:cNvSpPr>
                <a:spLocks noChangeArrowheads="1"/>
              </p:cNvSpPr>
              <p:nvPr/>
            </p:nvSpPr>
            <p:spPr bwMode="auto">
              <a:xfrm>
                <a:off x="330" y="326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Oval 333"/>
              <p:cNvSpPr>
                <a:spLocks noChangeArrowheads="1"/>
              </p:cNvSpPr>
              <p:nvPr/>
            </p:nvSpPr>
            <p:spPr bwMode="auto">
              <a:xfrm>
                <a:off x="440" y="2978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Oval 334"/>
              <p:cNvSpPr>
                <a:spLocks noChangeArrowheads="1"/>
              </p:cNvSpPr>
              <p:nvPr/>
            </p:nvSpPr>
            <p:spPr bwMode="auto">
              <a:xfrm>
                <a:off x="339" y="3124"/>
                <a:ext cx="182" cy="1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Oval 335"/>
              <p:cNvSpPr>
                <a:spLocks noChangeArrowheads="1"/>
              </p:cNvSpPr>
              <p:nvPr/>
            </p:nvSpPr>
            <p:spPr bwMode="auto">
              <a:xfrm>
                <a:off x="481" y="345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Oval 336"/>
              <p:cNvSpPr>
                <a:spLocks noChangeArrowheads="1"/>
              </p:cNvSpPr>
              <p:nvPr/>
            </p:nvSpPr>
            <p:spPr bwMode="auto">
              <a:xfrm>
                <a:off x="585" y="3457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Oval 337"/>
              <p:cNvSpPr>
                <a:spLocks noChangeArrowheads="1"/>
              </p:cNvSpPr>
              <p:nvPr/>
            </p:nvSpPr>
            <p:spPr bwMode="auto">
              <a:xfrm>
                <a:off x="721" y="349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Oval 338"/>
              <p:cNvSpPr>
                <a:spLocks noChangeArrowheads="1"/>
              </p:cNvSpPr>
              <p:nvPr/>
            </p:nvSpPr>
            <p:spPr bwMode="auto">
              <a:xfrm>
                <a:off x="857" y="3465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Oval 339"/>
              <p:cNvSpPr>
                <a:spLocks noChangeArrowheads="1"/>
              </p:cNvSpPr>
              <p:nvPr/>
            </p:nvSpPr>
            <p:spPr bwMode="auto">
              <a:xfrm>
                <a:off x="945" y="334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Oval 340"/>
              <p:cNvSpPr>
                <a:spLocks noChangeArrowheads="1"/>
              </p:cNvSpPr>
              <p:nvPr/>
            </p:nvSpPr>
            <p:spPr bwMode="auto">
              <a:xfrm>
                <a:off x="989" y="322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Oval 341"/>
              <p:cNvSpPr>
                <a:spLocks noChangeArrowheads="1"/>
              </p:cNvSpPr>
              <p:nvPr/>
            </p:nvSpPr>
            <p:spPr bwMode="auto">
              <a:xfrm>
                <a:off x="921" y="3123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Oval 342"/>
              <p:cNvSpPr>
                <a:spLocks noChangeArrowheads="1"/>
              </p:cNvSpPr>
              <p:nvPr/>
            </p:nvSpPr>
            <p:spPr bwMode="auto">
              <a:xfrm>
                <a:off x="841" y="301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Oval 343"/>
              <p:cNvSpPr>
                <a:spLocks noChangeArrowheads="1"/>
              </p:cNvSpPr>
              <p:nvPr/>
            </p:nvSpPr>
            <p:spPr bwMode="auto">
              <a:xfrm>
                <a:off x="713" y="2971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Oval 344"/>
              <p:cNvSpPr>
                <a:spLocks noChangeArrowheads="1"/>
              </p:cNvSpPr>
              <p:nvPr/>
            </p:nvSpPr>
            <p:spPr bwMode="auto">
              <a:xfrm>
                <a:off x="567" y="2921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Oval 345"/>
              <p:cNvSpPr>
                <a:spLocks noChangeArrowheads="1"/>
              </p:cNvSpPr>
              <p:nvPr/>
            </p:nvSpPr>
            <p:spPr bwMode="auto">
              <a:xfrm>
                <a:off x="455" y="3025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Oval 346"/>
              <p:cNvSpPr>
                <a:spLocks noChangeArrowheads="1"/>
              </p:cNvSpPr>
              <p:nvPr/>
            </p:nvSpPr>
            <p:spPr bwMode="auto">
              <a:xfrm>
                <a:off x="387" y="3203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Oval 347"/>
              <p:cNvSpPr>
                <a:spLocks noChangeArrowheads="1"/>
              </p:cNvSpPr>
              <p:nvPr/>
            </p:nvSpPr>
            <p:spPr bwMode="auto">
              <a:xfrm>
                <a:off x="409" y="3331"/>
                <a:ext cx="182" cy="18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Oval 348"/>
              <p:cNvSpPr>
                <a:spLocks noChangeArrowheads="1"/>
              </p:cNvSpPr>
              <p:nvPr/>
            </p:nvSpPr>
            <p:spPr bwMode="auto">
              <a:xfrm>
                <a:off x="630" y="2995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Oval 349"/>
              <p:cNvSpPr>
                <a:spLocks noChangeArrowheads="1"/>
              </p:cNvSpPr>
              <p:nvPr/>
            </p:nvSpPr>
            <p:spPr bwMode="auto">
              <a:xfrm>
                <a:off x="753" y="303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Oval 350"/>
              <p:cNvSpPr>
                <a:spLocks noChangeArrowheads="1"/>
              </p:cNvSpPr>
              <p:nvPr/>
            </p:nvSpPr>
            <p:spPr bwMode="auto">
              <a:xfrm>
                <a:off x="902" y="3291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Oval 351"/>
              <p:cNvSpPr>
                <a:spLocks noChangeArrowheads="1"/>
              </p:cNvSpPr>
              <p:nvPr/>
            </p:nvSpPr>
            <p:spPr bwMode="auto">
              <a:xfrm>
                <a:off x="461" y="336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Oval 352"/>
              <p:cNvSpPr>
                <a:spLocks noChangeArrowheads="1"/>
              </p:cNvSpPr>
              <p:nvPr/>
            </p:nvSpPr>
            <p:spPr bwMode="auto">
              <a:xfrm>
                <a:off x="445" y="3211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Oval 353"/>
              <p:cNvSpPr>
                <a:spLocks noChangeArrowheads="1"/>
              </p:cNvSpPr>
              <p:nvPr/>
            </p:nvSpPr>
            <p:spPr bwMode="auto">
              <a:xfrm>
                <a:off x="493" y="3074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Oval 354"/>
              <p:cNvSpPr>
                <a:spLocks noChangeArrowheads="1"/>
              </p:cNvSpPr>
              <p:nvPr/>
            </p:nvSpPr>
            <p:spPr bwMode="auto">
              <a:xfrm>
                <a:off x="648" y="344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Oval 355"/>
              <p:cNvSpPr>
                <a:spLocks noChangeArrowheads="1"/>
              </p:cNvSpPr>
              <p:nvPr/>
            </p:nvSpPr>
            <p:spPr bwMode="auto">
              <a:xfrm>
                <a:off x="795" y="341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Oval 356"/>
              <p:cNvSpPr>
                <a:spLocks noChangeArrowheads="1"/>
              </p:cNvSpPr>
              <p:nvPr/>
            </p:nvSpPr>
            <p:spPr bwMode="auto">
              <a:xfrm>
                <a:off x="551" y="3303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Oval 357"/>
              <p:cNvSpPr>
                <a:spLocks noChangeArrowheads="1"/>
              </p:cNvSpPr>
              <p:nvPr/>
            </p:nvSpPr>
            <p:spPr bwMode="auto">
              <a:xfrm>
                <a:off x="636" y="3084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Oval 358"/>
              <p:cNvSpPr>
                <a:spLocks noChangeArrowheads="1"/>
              </p:cNvSpPr>
              <p:nvPr/>
            </p:nvSpPr>
            <p:spPr bwMode="auto">
              <a:xfrm>
                <a:off x="823" y="3279"/>
                <a:ext cx="184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Oval 359"/>
              <p:cNvSpPr>
                <a:spLocks noChangeArrowheads="1"/>
              </p:cNvSpPr>
              <p:nvPr/>
            </p:nvSpPr>
            <p:spPr bwMode="auto">
              <a:xfrm>
                <a:off x="516" y="318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Oval 360"/>
              <p:cNvSpPr>
                <a:spLocks noChangeArrowheads="1"/>
              </p:cNvSpPr>
              <p:nvPr/>
            </p:nvSpPr>
            <p:spPr bwMode="auto">
              <a:xfrm>
                <a:off x="694" y="335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Oval 361"/>
              <p:cNvSpPr>
                <a:spLocks noChangeArrowheads="1"/>
              </p:cNvSpPr>
              <p:nvPr/>
            </p:nvSpPr>
            <p:spPr bwMode="auto">
              <a:xfrm>
                <a:off x="884" y="3188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Oval 362"/>
              <p:cNvSpPr>
                <a:spLocks noChangeArrowheads="1"/>
              </p:cNvSpPr>
              <p:nvPr/>
            </p:nvSpPr>
            <p:spPr bwMode="auto">
              <a:xfrm>
                <a:off x="762" y="3146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Oval 363"/>
              <p:cNvSpPr>
                <a:spLocks noChangeArrowheads="1"/>
              </p:cNvSpPr>
              <p:nvPr/>
            </p:nvSpPr>
            <p:spPr bwMode="auto">
              <a:xfrm>
                <a:off x="673" y="3219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30" name="Text Box 3"/>
          <p:cNvSpPr txBox="1">
            <a:spLocks noChangeArrowheads="1"/>
          </p:cNvSpPr>
          <p:nvPr/>
        </p:nvSpPr>
        <p:spPr bwMode="auto">
          <a:xfrm>
            <a:off x="5225330" y="2208213"/>
            <a:ext cx="42116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Neutronendruck kollabiert im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Gravitationsfeld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Kontraktion geht weiter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Gravitation so gewaltig,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3538" algn="l"/>
              </a:tabLst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	dass Licht nicht mehr 	entweichen kann.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4" name="AutoShape 5" descr="merkur"/>
          <p:cNvSpPr>
            <a:spLocks noChangeAspect="1" noChangeArrowheads="1"/>
          </p:cNvSpPr>
          <p:nvPr/>
        </p:nvSpPr>
        <p:spPr bwMode="auto">
          <a:xfrm>
            <a:off x="4409209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7" name="AutoShape 9"/>
          <p:cNvSpPr>
            <a:spLocks noChangeAspect="1" noChangeArrowheads="1"/>
          </p:cNvSpPr>
          <p:nvPr/>
        </p:nvSpPr>
        <p:spPr bwMode="auto">
          <a:xfrm>
            <a:off x="3140797" y="2549525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8" name="AutoShape 10"/>
          <p:cNvSpPr>
            <a:spLocks noChangeAspect="1" noChangeArrowheads="1"/>
          </p:cNvSpPr>
          <p:nvPr/>
        </p:nvSpPr>
        <p:spPr bwMode="auto">
          <a:xfrm rot="10800000">
            <a:off x="3143972" y="5075238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9" name="AutoShape 11"/>
          <p:cNvSpPr>
            <a:spLocks noChangeAspect="1" noChangeArrowheads="1"/>
          </p:cNvSpPr>
          <p:nvPr/>
        </p:nvSpPr>
        <p:spPr bwMode="auto">
          <a:xfrm rot="5400000">
            <a:off x="4403653" y="3817144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0" name="AutoShape 12"/>
          <p:cNvSpPr>
            <a:spLocks noChangeAspect="1" noChangeArrowheads="1"/>
          </p:cNvSpPr>
          <p:nvPr/>
        </p:nvSpPr>
        <p:spPr bwMode="auto">
          <a:xfrm rot="16200000">
            <a:off x="1870003" y="3820319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1" name="AutoShape 13"/>
          <p:cNvSpPr>
            <a:spLocks noChangeAspect="1" noChangeArrowheads="1"/>
          </p:cNvSpPr>
          <p:nvPr/>
        </p:nvSpPr>
        <p:spPr bwMode="auto">
          <a:xfrm rot="2700000">
            <a:off x="4032178" y="2928144"/>
            <a:ext cx="87313" cy="676275"/>
          </a:xfrm>
          <a:prstGeom prst="downArrow">
            <a:avLst>
              <a:gd name="adj1" fmla="val 50000"/>
              <a:gd name="adj2" fmla="val 193635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2" name="AutoShape 14"/>
          <p:cNvSpPr>
            <a:spLocks noChangeAspect="1" noChangeArrowheads="1"/>
          </p:cNvSpPr>
          <p:nvPr/>
        </p:nvSpPr>
        <p:spPr bwMode="auto">
          <a:xfrm rot="18900000">
            <a:off x="2242272" y="2917825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3" name="AutoShape 15"/>
          <p:cNvSpPr>
            <a:spLocks noChangeAspect="1" noChangeArrowheads="1"/>
          </p:cNvSpPr>
          <p:nvPr/>
        </p:nvSpPr>
        <p:spPr bwMode="auto">
          <a:xfrm rot="13500000">
            <a:off x="2257354" y="4710906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4" name="AutoShape 16"/>
          <p:cNvSpPr>
            <a:spLocks noChangeAspect="1" noChangeArrowheads="1"/>
          </p:cNvSpPr>
          <p:nvPr/>
        </p:nvSpPr>
        <p:spPr bwMode="auto">
          <a:xfrm rot="8100000">
            <a:off x="4023447" y="4706938"/>
            <a:ext cx="87312" cy="676275"/>
          </a:xfrm>
          <a:prstGeom prst="downArrow">
            <a:avLst>
              <a:gd name="adj1" fmla="val 50000"/>
              <a:gd name="adj2" fmla="val 193637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3" name="Oval 364"/>
          <p:cNvSpPr>
            <a:spLocks noChangeAspect="1" noChangeArrowheads="1"/>
          </p:cNvSpPr>
          <p:nvPr/>
        </p:nvSpPr>
        <p:spPr bwMode="auto">
          <a:xfrm>
            <a:off x="3166197" y="4133850"/>
            <a:ext cx="36512" cy="36513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6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7" name="Inhaltsplatzhalter 2"/>
          <p:cNvSpPr txBox="1">
            <a:spLocks/>
          </p:cNvSpPr>
          <p:nvPr/>
        </p:nvSpPr>
        <p:spPr bwMode="auto">
          <a:xfrm>
            <a:off x="319461" y="853719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2.3 Sternreste mit über 3,2 Sonnenmassen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Inhaltsplatzhalter 2"/>
          <p:cNvSpPr txBox="1">
            <a:spLocks/>
          </p:cNvSpPr>
          <p:nvPr/>
        </p:nvSpPr>
        <p:spPr bwMode="auto">
          <a:xfrm>
            <a:off x="358049" y="1451719"/>
            <a:ext cx="1242152" cy="7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FFFF00"/>
                </a:solidFill>
              </a:rPr>
              <a:t>KERN: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130" name="Text Box 366"/>
          <p:cNvSpPr txBox="1">
            <a:spLocks noChangeArrowheads="1"/>
          </p:cNvSpPr>
          <p:nvPr/>
        </p:nvSpPr>
        <p:spPr bwMode="auto">
          <a:xfrm>
            <a:off x="5238393" y="4723835"/>
            <a:ext cx="2590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Schwarzes Loch</a:t>
            </a:r>
          </a:p>
        </p:txBody>
      </p:sp>
      <p:sp>
        <p:nvSpPr>
          <p:cNvPr id="131" name="Line 365"/>
          <p:cNvSpPr>
            <a:spLocks noChangeShapeType="1"/>
          </p:cNvSpPr>
          <p:nvPr/>
        </p:nvSpPr>
        <p:spPr bwMode="auto">
          <a:xfrm flipH="1" flipV="1">
            <a:off x="3254373" y="4178298"/>
            <a:ext cx="1941082" cy="72621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1" name="Gruppieren 140"/>
          <p:cNvGrpSpPr/>
          <p:nvPr/>
        </p:nvGrpSpPr>
        <p:grpSpPr>
          <a:xfrm>
            <a:off x="1409265" y="2383269"/>
            <a:ext cx="3552828" cy="3534500"/>
            <a:chOff x="1409265" y="2383269"/>
            <a:chExt cx="3552828" cy="3534500"/>
          </a:xfrm>
        </p:grpSpPr>
        <p:sp>
          <p:nvSpPr>
            <p:cNvPr id="142" name="AutoShape 37"/>
            <p:cNvSpPr>
              <a:spLocks noChangeAspect="1" noChangeArrowheads="1"/>
            </p:cNvSpPr>
            <p:nvPr/>
          </p:nvSpPr>
          <p:spPr bwMode="auto">
            <a:xfrm>
              <a:off x="3120015" y="2383269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AutoShape 38"/>
            <p:cNvSpPr>
              <a:spLocks noChangeAspect="1" noChangeArrowheads="1"/>
            </p:cNvSpPr>
            <p:nvPr/>
          </p:nvSpPr>
          <p:spPr bwMode="auto">
            <a:xfrm rot="10800000">
              <a:off x="3121098" y="4903356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AutoShape 39"/>
            <p:cNvSpPr>
              <a:spLocks noChangeAspect="1" noChangeArrowheads="1"/>
            </p:cNvSpPr>
            <p:nvPr/>
          </p:nvSpPr>
          <p:spPr bwMode="auto">
            <a:xfrm rot="5400000">
              <a:off x="4389402" y="3649121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AutoShape 40"/>
            <p:cNvSpPr>
              <a:spLocks noChangeAspect="1" noChangeArrowheads="1"/>
            </p:cNvSpPr>
            <p:nvPr/>
          </p:nvSpPr>
          <p:spPr bwMode="auto">
            <a:xfrm rot="16200000">
              <a:off x="1850987" y="3650204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AutoShape 41"/>
            <p:cNvSpPr>
              <a:spLocks noChangeAspect="1" noChangeArrowheads="1"/>
            </p:cNvSpPr>
            <p:nvPr/>
          </p:nvSpPr>
          <p:spPr bwMode="auto">
            <a:xfrm rot="2700000">
              <a:off x="4010144" y="2758977"/>
              <a:ext cx="130970" cy="1014413"/>
            </a:xfrm>
            <a:prstGeom prst="downArrow">
              <a:avLst>
                <a:gd name="adj1" fmla="val 50000"/>
                <a:gd name="adj2" fmla="val 193635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AutoShape 42"/>
            <p:cNvSpPr>
              <a:spLocks noChangeAspect="1" noChangeArrowheads="1"/>
            </p:cNvSpPr>
            <p:nvPr/>
          </p:nvSpPr>
          <p:spPr bwMode="auto">
            <a:xfrm rot="18900000">
              <a:off x="2220346" y="2748961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AutoShape 43"/>
            <p:cNvSpPr>
              <a:spLocks noChangeAspect="1" noChangeArrowheads="1"/>
            </p:cNvSpPr>
            <p:nvPr/>
          </p:nvSpPr>
          <p:spPr bwMode="auto">
            <a:xfrm rot="13500000">
              <a:off x="2235731" y="4531544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AutoShape 44"/>
            <p:cNvSpPr>
              <a:spLocks noChangeAspect="1" noChangeArrowheads="1"/>
            </p:cNvSpPr>
            <p:nvPr/>
          </p:nvSpPr>
          <p:spPr bwMode="auto">
            <a:xfrm rot="8100000">
              <a:off x="4001717" y="4527273"/>
              <a:ext cx="130968" cy="1014413"/>
            </a:xfrm>
            <a:prstGeom prst="downArrow">
              <a:avLst>
                <a:gd name="adj1" fmla="val 50000"/>
                <a:gd name="adj2" fmla="val 193637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" name="Rechteck 98"/>
          <p:cNvSpPr/>
          <p:nvPr/>
        </p:nvSpPr>
        <p:spPr>
          <a:xfrm>
            <a:off x="8440615" y="6931788"/>
            <a:ext cx="164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Grafiken: S. Hanssen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37" grpId="1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453" grpId="0" animBg="1"/>
      <p:bldP spid="457" grpId="0"/>
      <p:bldP spid="127" grpId="0"/>
      <p:bldP spid="127" grpId="1"/>
      <p:bldP spid="1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225330" y="2208213"/>
            <a:ext cx="42116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Neutronendruck kollabiert im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    Gravitationsfeld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itchFamily="2" charset="2"/>
              </a:rPr>
              <a:t> Kontraktion geht weiter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 Gravitation so gewaltig,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3538" algn="l"/>
              </a:tabLst>
              <a:defRPr/>
            </a:pPr>
            <a:r>
              <a:rPr lang="de-DE" sz="2000" kern="0" dirty="0">
                <a:solidFill>
                  <a:schemeClr val="bg1"/>
                </a:solidFill>
                <a:sym typeface="Wingdings" pitchFamily="2" charset="2"/>
              </a:rPr>
              <a:t>	dass Licht nicht mehr 	entweichen kann.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527964" y="6629594"/>
            <a:ext cx="4131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Bild: “Black hole Cygnus X-1” </a:t>
            </a:r>
            <a:r>
              <a:rPr lang="de-DE" sz="1000" dirty="0">
                <a:solidFill>
                  <a:schemeClr val="bg1"/>
                </a:solidFill>
              </a:rPr>
              <a:t>von NASA/CXC/</a:t>
            </a:r>
            <a:r>
              <a:rPr lang="de-DE" sz="1000" dirty="0" err="1">
                <a:solidFill>
                  <a:schemeClr val="bg1"/>
                </a:solidFill>
              </a:rPr>
              <a:t>M.Weiss</a:t>
            </a:r>
            <a:r>
              <a:rPr lang="de-DE" sz="1000" dirty="0">
                <a:solidFill>
                  <a:schemeClr val="bg1"/>
                </a:solidFill>
              </a:rPr>
              <a:t> via </a:t>
            </a:r>
            <a:r>
              <a:rPr lang="de-DE" sz="1000" dirty="0">
                <a:solidFill>
                  <a:schemeClr val="bg1"/>
                </a:solidFill>
                <a:hlinkClick r:id="rId2"/>
              </a:rPr>
              <a:t>https://commons.wikimedia.org/w/index.php?curid=27481945</a:t>
            </a:r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[Public Domain (PD-US(</a:t>
            </a:r>
            <a:r>
              <a:rPr lang="de-DE" sz="1000" dirty="0" err="1">
                <a:solidFill>
                  <a:schemeClr val="bg1"/>
                </a:solidFill>
              </a:rPr>
              <a:t>Gov</a:t>
            </a:r>
            <a:r>
              <a:rPr lang="de-DE" sz="1000" dirty="0">
                <a:solidFill>
                  <a:schemeClr val="bg1"/>
                </a:solidFill>
              </a:rPr>
              <a:t>)]</a:t>
            </a:r>
          </a:p>
        </p:txBody>
      </p:sp>
      <p:sp>
        <p:nvSpPr>
          <p:cNvPr id="5" name="Rechteck 4"/>
          <p:cNvSpPr/>
          <p:nvPr/>
        </p:nvSpPr>
        <p:spPr>
          <a:xfrm>
            <a:off x="5565482" y="2213315"/>
            <a:ext cx="34953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</a:rPr>
              <a:t>Cygnus</a:t>
            </a:r>
            <a:r>
              <a:rPr lang="de-DE" sz="2000" dirty="0">
                <a:solidFill>
                  <a:schemeClr val="bg1"/>
                </a:solidFill>
              </a:rPr>
              <a:t> X-1:</a:t>
            </a:r>
          </a:p>
          <a:p>
            <a:r>
              <a:rPr lang="de-DE" sz="2000" dirty="0">
                <a:solidFill>
                  <a:schemeClr val="bg1"/>
                </a:solidFill>
              </a:rPr>
              <a:t>Erster bestätigter Kandidat für ein stellares Schwarzes Loch</a:t>
            </a:r>
          </a:p>
          <a:p>
            <a:r>
              <a:rPr lang="de-DE" sz="2000" dirty="0">
                <a:solidFill>
                  <a:schemeClr val="bg1"/>
                </a:solidFill>
              </a:rPr>
              <a:t>(künstlerische Darstellung)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Künstlerische Darstellung von Cygnus X-1">
            <a:hlinkClick r:id="rId3" tooltip="&quot;Künstlerische Darstellung von Cygnus X-1&quot;"/>
          </p:cNvPr>
          <p:cNvPicPr>
            <a:picLocks noChangeAspect="1"/>
          </p:cNvPicPr>
          <p:nvPr/>
        </p:nvPicPr>
        <p:blipFill>
          <a:blip r:embed="rId4" cstate="print"/>
          <a:srcRect l="-7222" r="29447"/>
          <a:stretch>
            <a:fillRect/>
          </a:stretch>
        </p:blipFill>
        <p:spPr bwMode="auto">
          <a:xfrm>
            <a:off x="716973" y="1839190"/>
            <a:ext cx="4364182" cy="398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Oval 364"/>
          <p:cNvSpPr>
            <a:spLocks noChangeAspect="1" noChangeArrowheads="1"/>
          </p:cNvSpPr>
          <p:nvPr/>
        </p:nvSpPr>
        <p:spPr bwMode="auto">
          <a:xfrm>
            <a:off x="3166197" y="4133850"/>
            <a:ext cx="36512" cy="36513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365"/>
          <p:cNvSpPr>
            <a:spLocks noChangeShapeType="1"/>
          </p:cNvSpPr>
          <p:nvPr/>
        </p:nvSpPr>
        <p:spPr bwMode="auto">
          <a:xfrm flipH="1" flipV="1">
            <a:off x="3254373" y="4178298"/>
            <a:ext cx="1941082" cy="72621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319461" y="853719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2.3 Sternreste mit über 3,2 Sonnenmassen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366"/>
          <p:cNvSpPr txBox="1">
            <a:spLocks noChangeArrowheads="1"/>
          </p:cNvSpPr>
          <p:nvPr/>
        </p:nvSpPr>
        <p:spPr bwMode="auto">
          <a:xfrm>
            <a:off x="5238393" y="4723835"/>
            <a:ext cx="2590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Schwarzes Loch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Box 4"/>
          <p:cNvSpPr txBox="1">
            <a:spLocks noChangeArrowheads="1"/>
          </p:cNvSpPr>
          <p:nvPr/>
        </p:nvSpPr>
        <p:spPr bwMode="auto">
          <a:xfrm>
            <a:off x="131473" y="3684298"/>
            <a:ext cx="219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kern="0">
                <a:solidFill>
                  <a:srgbClr val="FFFFFF"/>
                </a:solidFill>
              </a:rPr>
              <a:t>Leuchtkraft</a:t>
            </a:r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 flipV="1">
            <a:off x="1447510" y="1569748"/>
            <a:ext cx="0" cy="4930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12" name="Line 6"/>
          <p:cNvSpPr>
            <a:spLocks noChangeShapeType="1"/>
          </p:cNvSpPr>
          <p:nvPr/>
        </p:nvSpPr>
        <p:spPr bwMode="auto">
          <a:xfrm flipH="1">
            <a:off x="548985" y="6183023"/>
            <a:ext cx="74517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3546185" y="6138573"/>
            <a:ext cx="264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kern="0" dirty="0">
                <a:solidFill>
                  <a:srgbClr val="FFFFFF"/>
                </a:solidFill>
              </a:rPr>
              <a:t>Temperatur</a:t>
            </a:r>
          </a:p>
        </p:txBody>
      </p:sp>
      <p:sp>
        <p:nvSpPr>
          <p:cNvPr id="123" name="Freeform 17"/>
          <p:cNvSpPr>
            <a:spLocks/>
          </p:cNvSpPr>
          <p:nvPr/>
        </p:nvSpPr>
        <p:spPr bwMode="auto">
          <a:xfrm>
            <a:off x="2598448" y="2838160"/>
            <a:ext cx="4187825" cy="2493963"/>
          </a:xfrm>
          <a:custGeom>
            <a:avLst/>
            <a:gdLst>
              <a:gd name="T0" fmla="*/ 4187825 w 2276"/>
              <a:gd name="T1" fmla="*/ 2493963 h 2340"/>
              <a:gd name="T2" fmla="*/ 3146388 w 2276"/>
              <a:gd name="T3" fmla="*/ 1589102 h 2340"/>
              <a:gd name="T4" fmla="*/ 1703834 w 2276"/>
              <a:gd name="T5" fmla="*/ 1164915 h 2340"/>
              <a:gd name="T6" fmla="*/ 0 w 2276"/>
              <a:gd name="T7" fmla="*/ 0 h 2340"/>
              <a:gd name="T8" fmla="*/ 0 60000 65536"/>
              <a:gd name="T9" fmla="*/ 0 60000 65536"/>
              <a:gd name="T10" fmla="*/ 0 60000 65536"/>
              <a:gd name="T11" fmla="*/ 0 60000 65536"/>
              <a:gd name="T12" fmla="*/ 0 w 2276"/>
              <a:gd name="T13" fmla="*/ 0 h 2340"/>
              <a:gd name="T14" fmla="*/ 2276 w 2276"/>
              <a:gd name="T15" fmla="*/ 2340 h 2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6" h="2340">
                <a:moveTo>
                  <a:pt x="2276" y="2340"/>
                </a:moveTo>
                <a:cubicBezTo>
                  <a:pt x="2105" y="2019"/>
                  <a:pt x="1935" y="1699"/>
                  <a:pt x="1710" y="1491"/>
                </a:cubicBezTo>
                <a:cubicBezTo>
                  <a:pt x="1485" y="1283"/>
                  <a:pt x="1211" y="1341"/>
                  <a:pt x="926" y="1093"/>
                </a:cubicBezTo>
                <a:cubicBezTo>
                  <a:pt x="641" y="845"/>
                  <a:pt x="320" y="422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2182955" y="3170526"/>
            <a:ext cx="1297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kern="0" dirty="0">
                <a:solidFill>
                  <a:srgbClr val="00B0F0"/>
                </a:solidFill>
              </a:rPr>
              <a:t>3 Haupt-</a:t>
            </a:r>
          </a:p>
          <a:p>
            <a:pPr>
              <a:defRPr/>
            </a:pPr>
            <a:r>
              <a:rPr lang="de-DE" kern="0" dirty="0">
                <a:solidFill>
                  <a:srgbClr val="00B0F0"/>
                </a:solidFill>
              </a:rPr>
              <a:t>   reihen-</a:t>
            </a:r>
          </a:p>
          <a:p>
            <a:pPr>
              <a:defRPr/>
            </a:pPr>
            <a:r>
              <a:rPr lang="de-DE" kern="0" dirty="0">
                <a:solidFill>
                  <a:srgbClr val="00B0F0"/>
                </a:solidFill>
              </a:rPr>
              <a:t>   stern</a:t>
            </a:r>
          </a:p>
        </p:txBody>
      </p:sp>
      <p:sp>
        <p:nvSpPr>
          <p:cNvPr id="44" name="Text Box 67"/>
          <p:cNvSpPr txBox="1">
            <a:spLocks noChangeArrowheads="1"/>
          </p:cNvSpPr>
          <p:nvPr/>
        </p:nvSpPr>
        <p:spPr bwMode="auto">
          <a:xfrm>
            <a:off x="1677555" y="1576820"/>
            <a:ext cx="1647536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5 Supernova</a:t>
            </a:r>
          </a:p>
        </p:txBody>
      </p:sp>
      <p:sp>
        <p:nvSpPr>
          <p:cNvPr id="47" name="Text Box 71"/>
          <p:cNvSpPr txBox="1">
            <a:spLocks noChangeArrowheads="1"/>
          </p:cNvSpPr>
          <p:nvPr/>
        </p:nvSpPr>
        <p:spPr bwMode="auto">
          <a:xfrm>
            <a:off x="1992313" y="5157211"/>
            <a:ext cx="24653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6 Neutronenstern/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dirty="0">
                <a:solidFill>
                  <a:schemeClr val="bg1"/>
                </a:solidFill>
              </a:rPr>
              <a:t>   Schwarzes Loch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2" name="Inhaltsplatzhalter 2"/>
          <p:cNvSpPr txBox="1">
            <a:spLocks/>
          </p:cNvSpPr>
          <p:nvPr/>
        </p:nvSpPr>
        <p:spPr bwMode="auto">
          <a:xfrm>
            <a:off x="340727" y="116859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Stadium im HRD</a:t>
            </a:r>
            <a:endParaRPr kumimoji="0" lang="de-DE" sz="2400" i="0" u="none" strike="noStrike" kern="0" spc="0" normalizeH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Endstadien der Sterne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Inhaltsplatzhalter 2"/>
          <p:cNvSpPr txBox="1">
            <a:spLocks/>
          </p:cNvSpPr>
          <p:nvPr/>
        </p:nvSpPr>
        <p:spPr bwMode="auto">
          <a:xfrm>
            <a:off x="324000" y="856865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2.3 Sternreste mit über 1,4 bzw. 3,2 Sonnenmassen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Freeform 2"/>
          <p:cNvSpPr>
            <a:spLocks/>
          </p:cNvSpPr>
          <p:nvPr/>
        </p:nvSpPr>
        <p:spPr bwMode="auto">
          <a:xfrm>
            <a:off x="1891147" y="1808018"/>
            <a:ext cx="5748170" cy="4156363"/>
          </a:xfrm>
          <a:custGeom>
            <a:avLst/>
            <a:gdLst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350 w 10000"/>
              <a:gd name="connsiteY3" fmla="*/ 2883 h 10000"/>
              <a:gd name="connsiteX4" fmla="*/ 1820 w 10000"/>
              <a:gd name="connsiteY4" fmla="*/ 2968 h 10000"/>
              <a:gd name="connsiteX5" fmla="*/ 1959 w 10000"/>
              <a:gd name="connsiteY5" fmla="*/ 2251 h 10000"/>
              <a:gd name="connsiteX6" fmla="*/ 4908 w 10000"/>
              <a:gd name="connsiteY6" fmla="*/ 1705 h 10000"/>
              <a:gd name="connsiteX7" fmla="*/ 8018 w 10000"/>
              <a:gd name="connsiteY7" fmla="*/ 2715 h 10000"/>
              <a:gd name="connsiteX8" fmla="*/ 7583 w 10000"/>
              <a:gd name="connsiteY8" fmla="*/ 1702 h 10000"/>
              <a:gd name="connsiteX9" fmla="*/ 6544 w 10000"/>
              <a:gd name="connsiteY9" fmla="*/ 153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350 w 10000"/>
              <a:gd name="connsiteY3" fmla="*/ 2883 h 10000"/>
              <a:gd name="connsiteX4" fmla="*/ 1820 w 10000"/>
              <a:gd name="connsiteY4" fmla="*/ 2968 h 10000"/>
              <a:gd name="connsiteX5" fmla="*/ 1959 w 10000"/>
              <a:gd name="connsiteY5" fmla="*/ 2251 h 10000"/>
              <a:gd name="connsiteX6" fmla="*/ 4908 w 10000"/>
              <a:gd name="connsiteY6" fmla="*/ 1705 h 10000"/>
              <a:gd name="connsiteX7" fmla="*/ 8018 w 10000"/>
              <a:gd name="connsiteY7" fmla="*/ 2715 h 10000"/>
              <a:gd name="connsiteX8" fmla="*/ 7583 w 10000"/>
              <a:gd name="connsiteY8" fmla="*/ 1702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350 w 10000"/>
              <a:gd name="connsiteY3" fmla="*/ 2883 h 10000"/>
              <a:gd name="connsiteX4" fmla="*/ 1820 w 10000"/>
              <a:gd name="connsiteY4" fmla="*/ 2968 h 10000"/>
              <a:gd name="connsiteX5" fmla="*/ 1959 w 10000"/>
              <a:gd name="connsiteY5" fmla="*/ 2251 h 10000"/>
              <a:gd name="connsiteX6" fmla="*/ 4908 w 10000"/>
              <a:gd name="connsiteY6" fmla="*/ 1705 h 10000"/>
              <a:gd name="connsiteX7" fmla="*/ 8228 w 10000"/>
              <a:gd name="connsiteY7" fmla="*/ 2090 h 10000"/>
              <a:gd name="connsiteX8" fmla="*/ 7583 w 10000"/>
              <a:gd name="connsiteY8" fmla="*/ 1702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350 w 10000"/>
              <a:gd name="connsiteY3" fmla="*/ 2883 h 10000"/>
              <a:gd name="connsiteX4" fmla="*/ 1820 w 10000"/>
              <a:gd name="connsiteY4" fmla="*/ 2968 h 10000"/>
              <a:gd name="connsiteX5" fmla="*/ 1959 w 10000"/>
              <a:gd name="connsiteY5" fmla="*/ 2251 h 10000"/>
              <a:gd name="connsiteX6" fmla="*/ 4908 w 10000"/>
              <a:gd name="connsiteY6" fmla="*/ 1905 h 10000"/>
              <a:gd name="connsiteX7" fmla="*/ 8228 w 10000"/>
              <a:gd name="connsiteY7" fmla="*/ 2090 h 10000"/>
              <a:gd name="connsiteX8" fmla="*/ 7583 w 10000"/>
              <a:gd name="connsiteY8" fmla="*/ 1702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655 w 10000"/>
              <a:gd name="connsiteY3" fmla="*/ 2958 h 10000"/>
              <a:gd name="connsiteX4" fmla="*/ 1820 w 10000"/>
              <a:gd name="connsiteY4" fmla="*/ 2968 h 10000"/>
              <a:gd name="connsiteX5" fmla="*/ 1959 w 10000"/>
              <a:gd name="connsiteY5" fmla="*/ 2251 h 10000"/>
              <a:gd name="connsiteX6" fmla="*/ 4908 w 10000"/>
              <a:gd name="connsiteY6" fmla="*/ 1905 h 10000"/>
              <a:gd name="connsiteX7" fmla="*/ 8228 w 10000"/>
              <a:gd name="connsiteY7" fmla="*/ 2090 h 10000"/>
              <a:gd name="connsiteX8" fmla="*/ 7583 w 10000"/>
              <a:gd name="connsiteY8" fmla="*/ 1702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655 w 10000"/>
              <a:gd name="connsiteY3" fmla="*/ 2958 h 10000"/>
              <a:gd name="connsiteX4" fmla="*/ 1972 w 10000"/>
              <a:gd name="connsiteY4" fmla="*/ 3093 h 10000"/>
              <a:gd name="connsiteX5" fmla="*/ 1959 w 10000"/>
              <a:gd name="connsiteY5" fmla="*/ 2251 h 10000"/>
              <a:gd name="connsiteX6" fmla="*/ 4908 w 10000"/>
              <a:gd name="connsiteY6" fmla="*/ 1905 h 10000"/>
              <a:gd name="connsiteX7" fmla="*/ 8228 w 10000"/>
              <a:gd name="connsiteY7" fmla="*/ 2090 h 10000"/>
              <a:gd name="connsiteX8" fmla="*/ 7583 w 10000"/>
              <a:gd name="connsiteY8" fmla="*/ 1702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998 w 10000"/>
              <a:gd name="connsiteY3" fmla="*/ 3258 h 10000"/>
              <a:gd name="connsiteX4" fmla="*/ 1972 w 10000"/>
              <a:gd name="connsiteY4" fmla="*/ 3093 h 10000"/>
              <a:gd name="connsiteX5" fmla="*/ 1959 w 10000"/>
              <a:gd name="connsiteY5" fmla="*/ 2251 h 10000"/>
              <a:gd name="connsiteX6" fmla="*/ 4908 w 10000"/>
              <a:gd name="connsiteY6" fmla="*/ 1905 h 10000"/>
              <a:gd name="connsiteX7" fmla="*/ 8228 w 10000"/>
              <a:gd name="connsiteY7" fmla="*/ 2090 h 10000"/>
              <a:gd name="connsiteX8" fmla="*/ 7583 w 10000"/>
              <a:gd name="connsiteY8" fmla="*/ 1702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998 w 10000"/>
              <a:gd name="connsiteY3" fmla="*/ 3258 h 10000"/>
              <a:gd name="connsiteX4" fmla="*/ 1896 w 10000"/>
              <a:gd name="connsiteY4" fmla="*/ 2943 h 10000"/>
              <a:gd name="connsiteX5" fmla="*/ 1959 w 10000"/>
              <a:gd name="connsiteY5" fmla="*/ 2251 h 10000"/>
              <a:gd name="connsiteX6" fmla="*/ 4908 w 10000"/>
              <a:gd name="connsiteY6" fmla="*/ 1905 h 10000"/>
              <a:gd name="connsiteX7" fmla="*/ 8228 w 10000"/>
              <a:gd name="connsiteY7" fmla="*/ 2090 h 10000"/>
              <a:gd name="connsiteX8" fmla="*/ 7583 w 10000"/>
              <a:gd name="connsiteY8" fmla="*/ 1702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998 w 10000"/>
              <a:gd name="connsiteY3" fmla="*/ 3258 h 10000"/>
              <a:gd name="connsiteX4" fmla="*/ 1782 w 10000"/>
              <a:gd name="connsiteY4" fmla="*/ 2918 h 10000"/>
              <a:gd name="connsiteX5" fmla="*/ 1959 w 10000"/>
              <a:gd name="connsiteY5" fmla="*/ 2251 h 10000"/>
              <a:gd name="connsiteX6" fmla="*/ 4908 w 10000"/>
              <a:gd name="connsiteY6" fmla="*/ 1905 h 10000"/>
              <a:gd name="connsiteX7" fmla="*/ 8228 w 10000"/>
              <a:gd name="connsiteY7" fmla="*/ 2090 h 10000"/>
              <a:gd name="connsiteX8" fmla="*/ 7583 w 10000"/>
              <a:gd name="connsiteY8" fmla="*/ 1702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998 w 10000"/>
              <a:gd name="connsiteY3" fmla="*/ 3258 h 10000"/>
              <a:gd name="connsiteX4" fmla="*/ 1782 w 10000"/>
              <a:gd name="connsiteY4" fmla="*/ 2918 h 10000"/>
              <a:gd name="connsiteX5" fmla="*/ 2264 w 10000"/>
              <a:gd name="connsiteY5" fmla="*/ 2326 h 10000"/>
              <a:gd name="connsiteX6" fmla="*/ 4908 w 10000"/>
              <a:gd name="connsiteY6" fmla="*/ 1905 h 10000"/>
              <a:gd name="connsiteX7" fmla="*/ 8228 w 10000"/>
              <a:gd name="connsiteY7" fmla="*/ 2090 h 10000"/>
              <a:gd name="connsiteX8" fmla="*/ 7583 w 10000"/>
              <a:gd name="connsiteY8" fmla="*/ 1702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998 w 10000"/>
              <a:gd name="connsiteY3" fmla="*/ 3258 h 10000"/>
              <a:gd name="connsiteX4" fmla="*/ 1782 w 10000"/>
              <a:gd name="connsiteY4" fmla="*/ 2918 h 10000"/>
              <a:gd name="connsiteX5" fmla="*/ 2264 w 10000"/>
              <a:gd name="connsiteY5" fmla="*/ 2326 h 10000"/>
              <a:gd name="connsiteX6" fmla="*/ 4908 w 10000"/>
              <a:gd name="connsiteY6" fmla="*/ 2055 h 10000"/>
              <a:gd name="connsiteX7" fmla="*/ 8228 w 10000"/>
              <a:gd name="connsiteY7" fmla="*/ 2090 h 10000"/>
              <a:gd name="connsiteX8" fmla="*/ 7583 w 10000"/>
              <a:gd name="connsiteY8" fmla="*/ 1702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998 w 10000"/>
              <a:gd name="connsiteY3" fmla="*/ 3258 h 10000"/>
              <a:gd name="connsiteX4" fmla="*/ 1782 w 10000"/>
              <a:gd name="connsiteY4" fmla="*/ 2918 h 10000"/>
              <a:gd name="connsiteX5" fmla="*/ 2264 w 10000"/>
              <a:gd name="connsiteY5" fmla="*/ 2326 h 10000"/>
              <a:gd name="connsiteX6" fmla="*/ 4908 w 10000"/>
              <a:gd name="connsiteY6" fmla="*/ 2055 h 10000"/>
              <a:gd name="connsiteX7" fmla="*/ 8228 w 10000"/>
              <a:gd name="connsiteY7" fmla="*/ 2090 h 10000"/>
              <a:gd name="connsiteX8" fmla="*/ 7526 w 10000"/>
              <a:gd name="connsiteY8" fmla="*/ 1577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998 w 10000"/>
              <a:gd name="connsiteY3" fmla="*/ 3258 h 10000"/>
              <a:gd name="connsiteX4" fmla="*/ 1782 w 10000"/>
              <a:gd name="connsiteY4" fmla="*/ 2918 h 10000"/>
              <a:gd name="connsiteX5" fmla="*/ 2264 w 10000"/>
              <a:gd name="connsiteY5" fmla="*/ 2326 h 10000"/>
              <a:gd name="connsiteX6" fmla="*/ 4908 w 10000"/>
              <a:gd name="connsiteY6" fmla="*/ 2055 h 10000"/>
              <a:gd name="connsiteX7" fmla="*/ 8209 w 10000"/>
              <a:gd name="connsiteY7" fmla="*/ 1940 h 10000"/>
              <a:gd name="connsiteX8" fmla="*/ 7526 w 10000"/>
              <a:gd name="connsiteY8" fmla="*/ 1577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03 w 10000"/>
              <a:gd name="connsiteY11" fmla="*/ 16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000 w 10000"/>
              <a:gd name="connsiteY0" fmla="*/ 2883 h 10000"/>
              <a:gd name="connsiteX1" fmla="*/ 9147 w 10000"/>
              <a:gd name="connsiteY1" fmla="*/ 4568 h 10000"/>
              <a:gd name="connsiteX2" fmla="*/ 6682 w 10000"/>
              <a:gd name="connsiteY2" fmla="*/ 4063 h 10000"/>
              <a:gd name="connsiteX3" fmla="*/ 2998 w 10000"/>
              <a:gd name="connsiteY3" fmla="*/ 3258 h 10000"/>
              <a:gd name="connsiteX4" fmla="*/ 1782 w 10000"/>
              <a:gd name="connsiteY4" fmla="*/ 2918 h 10000"/>
              <a:gd name="connsiteX5" fmla="*/ 2264 w 10000"/>
              <a:gd name="connsiteY5" fmla="*/ 2326 h 10000"/>
              <a:gd name="connsiteX6" fmla="*/ 4908 w 10000"/>
              <a:gd name="connsiteY6" fmla="*/ 2055 h 10000"/>
              <a:gd name="connsiteX7" fmla="*/ 8209 w 10000"/>
              <a:gd name="connsiteY7" fmla="*/ 1940 h 10000"/>
              <a:gd name="connsiteX8" fmla="*/ 7526 w 10000"/>
              <a:gd name="connsiteY8" fmla="*/ 1577 h 10000"/>
              <a:gd name="connsiteX9" fmla="*/ 4639 w 10000"/>
              <a:gd name="connsiteY9" fmla="*/ 1287 h 10000"/>
              <a:gd name="connsiteX10" fmla="*/ 7673 w 10000"/>
              <a:gd name="connsiteY10" fmla="*/ 1327 h 10000"/>
              <a:gd name="connsiteX11" fmla="*/ 8222 w 10000"/>
              <a:gd name="connsiteY11" fmla="*/ 1463 h 10000"/>
              <a:gd name="connsiteX12" fmla="*/ 8134 w 10000"/>
              <a:gd name="connsiteY12" fmla="*/ 1115 h 10000"/>
              <a:gd name="connsiteX13" fmla="*/ 8364 w 10000"/>
              <a:gd name="connsiteY13" fmla="*/ 946 h 10000"/>
              <a:gd name="connsiteX14" fmla="*/ 7120 w 10000"/>
              <a:gd name="connsiteY14" fmla="*/ 527 h 10000"/>
              <a:gd name="connsiteX15" fmla="*/ 8433 w 10000"/>
              <a:gd name="connsiteY15" fmla="*/ 1073 h 10000"/>
              <a:gd name="connsiteX16" fmla="*/ 8871 w 10000"/>
              <a:gd name="connsiteY16" fmla="*/ 356 h 10000"/>
              <a:gd name="connsiteX17" fmla="*/ 5346 w 10000"/>
              <a:gd name="connsiteY17" fmla="*/ 85 h 10000"/>
              <a:gd name="connsiteX18" fmla="*/ 1083 w 10000"/>
              <a:gd name="connsiteY18" fmla="*/ 598 h 10000"/>
              <a:gd name="connsiteX19" fmla="*/ 161 w 10000"/>
              <a:gd name="connsiteY19" fmla="*/ 3671 h 10000"/>
              <a:gd name="connsiteX20" fmla="*/ 115 w 10000"/>
              <a:gd name="connsiteY20" fmla="*/ 10000 h 10000"/>
              <a:gd name="connsiteX0" fmla="*/ 10286 w 10286"/>
              <a:gd name="connsiteY0" fmla="*/ 2583 h 10000"/>
              <a:gd name="connsiteX1" fmla="*/ 9147 w 10286"/>
              <a:gd name="connsiteY1" fmla="*/ 4568 h 10000"/>
              <a:gd name="connsiteX2" fmla="*/ 6682 w 10286"/>
              <a:gd name="connsiteY2" fmla="*/ 4063 h 10000"/>
              <a:gd name="connsiteX3" fmla="*/ 2998 w 10286"/>
              <a:gd name="connsiteY3" fmla="*/ 3258 h 10000"/>
              <a:gd name="connsiteX4" fmla="*/ 1782 w 10286"/>
              <a:gd name="connsiteY4" fmla="*/ 2918 h 10000"/>
              <a:gd name="connsiteX5" fmla="*/ 2264 w 10286"/>
              <a:gd name="connsiteY5" fmla="*/ 2326 h 10000"/>
              <a:gd name="connsiteX6" fmla="*/ 4908 w 10286"/>
              <a:gd name="connsiteY6" fmla="*/ 2055 h 10000"/>
              <a:gd name="connsiteX7" fmla="*/ 8209 w 10286"/>
              <a:gd name="connsiteY7" fmla="*/ 1940 h 10000"/>
              <a:gd name="connsiteX8" fmla="*/ 7526 w 10286"/>
              <a:gd name="connsiteY8" fmla="*/ 1577 h 10000"/>
              <a:gd name="connsiteX9" fmla="*/ 4639 w 10286"/>
              <a:gd name="connsiteY9" fmla="*/ 1287 h 10000"/>
              <a:gd name="connsiteX10" fmla="*/ 7673 w 10286"/>
              <a:gd name="connsiteY10" fmla="*/ 1327 h 10000"/>
              <a:gd name="connsiteX11" fmla="*/ 8222 w 10286"/>
              <a:gd name="connsiteY11" fmla="*/ 1463 h 10000"/>
              <a:gd name="connsiteX12" fmla="*/ 8134 w 10286"/>
              <a:gd name="connsiteY12" fmla="*/ 1115 h 10000"/>
              <a:gd name="connsiteX13" fmla="*/ 8364 w 10286"/>
              <a:gd name="connsiteY13" fmla="*/ 946 h 10000"/>
              <a:gd name="connsiteX14" fmla="*/ 7120 w 10286"/>
              <a:gd name="connsiteY14" fmla="*/ 527 h 10000"/>
              <a:gd name="connsiteX15" fmla="*/ 8433 w 10286"/>
              <a:gd name="connsiteY15" fmla="*/ 1073 h 10000"/>
              <a:gd name="connsiteX16" fmla="*/ 8871 w 10286"/>
              <a:gd name="connsiteY16" fmla="*/ 356 h 10000"/>
              <a:gd name="connsiteX17" fmla="*/ 5346 w 10286"/>
              <a:gd name="connsiteY17" fmla="*/ 85 h 10000"/>
              <a:gd name="connsiteX18" fmla="*/ 1083 w 10286"/>
              <a:gd name="connsiteY18" fmla="*/ 598 h 10000"/>
              <a:gd name="connsiteX19" fmla="*/ 161 w 10286"/>
              <a:gd name="connsiteY19" fmla="*/ 3671 h 10000"/>
              <a:gd name="connsiteX20" fmla="*/ 115 w 10286"/>
              <a:gd name="connsiteY20" fmla="*/ 10000 h 10000"/>
              <a:gd name="connsiteX0" fmla="*/ 10286 w 10286"/>
              <a:gd name="connsiteY0" fmla="*/ 2583 h 10000"/>
              <a:gd name="connsiteX1" fmla="*/ 9014 w 10286"/>
              <a:gd name="connsiteY1" fmla="*/ 3418 h 10000"/>
              <a:gd name="connsiteX2" fmla="*/ 6682 w 10286"/>
              <a:gd name="connsiteY2" fmla="*/ 4063 h 10000"/>
              <a:gd name="connsiteX3" fmla="*/ 2998 w 10286"/>
              <a:gd name="connsiteY3" fmla="*/ 3258 h 10000"/>
              <a:gd name="connsiteX4" fmla="*/ 1782 w 10286"/>
              <a:gd name="connsiteY4" fmla="*/ 2918 h 10000"/>
              <a:gd name="connsiteX5" fmla="*/ 2264 w 10286"/>
              <a:gd name="connsiteY5" fmla="*/ 2326 h 10000"/>
              <a:gd name="connsiteX6" fmla="*/ 4908 w 10286"/>
              <a:gd name="connsiteY6" fmla="*/ 2055 h 10000"/>
              <a:gd name="connsiteX7" fmla="*/ 8209 w 10286"/>
              <a:gd name="connsiteY7" fmla="*/ 1940 h 10000"/>
              <a:gd name="connsiteX8" fmla="*/ 7526 w 10286"/>
              <a:gd name="connsiteY8" fmla="*/ 1577 h 10000"/>
              <a:gd name="connsiteX9" fmla="*/ 4639 w 10286"/>
              <a:gd name="connsiteY9" fmla="*/ 1287 h 10000"/>
              <a:gd name="connsiteX10" fmla="*/ 7673 w 10286"/>
              <a:gd name="connsiteY10" fmla="*/ 1327 h 10000"/>
              <a:gd name="connsiteX11" fmla="*/ 8222 w 10286"/>
              <a:gd name="connsiteY11" fmla="*/ 1463 h 10000"/>
              <a:gd name="connsiteX12" fmla="*/ 8134 w 10286"/>
              <a:gd name="connsiteY12" fmla="*/ 1115 h 10000"/>
              <a:gd name="connsiteX13" fmla="*/ 8364 w 10286"/>
              <a:gd name="connsiteY13" fmla="*/ 946 h 10000"/>
              <a:gd name="connsiteX14" fmla="*/ 7120 w 10286"/>
              <a:gd name="connsiteY14" fmla="*/ 527 h 10000"/>
              <a:gd name="connsiteX15" fmla="*/ 8433 w 10286"/>
              <a:gd name="connsiteY15" fmla="*/ 1073 h 10000"/>
              <a:gd name="connsiteX16" fmla="*/ 8871 w 10286"/>
              <a:gd name="connsiteY16" fmla="*/ 356 h 10000"/>
              <a:gd name="connsiteX17" fmla="*/ 5346 w 10286"/>
              <a:gd name="connsiteY17" fmla="*/ 85 h 10000"/>
              <a:gd name="connsiteX18" fmla="*/ 1083 w 10286"/>
              <a:gd name="connsiteY18" fmla="*/ 598 h 10000"/>
              <a:gd name="connsiteX19" fmla="*/ 161 w 10286"/>
              <a:gd name="connsiteY19" fmla="*/ 3671 h 10000"/>
              <a:gd name="connsiteX20" fmla="*/ 115 w 10286"/>
              <a:gd name="connsiteY20" fmla="*/ 10000 h 10000"/>
              <a:gd name="connsiteX0" fmla="*/ 10286 w 10286"/>
              <a:gd name="connsiteY0" fmla="*/ 2583 h 10000"/>
              <a:gd name="connsiteX1" fmla="*/ 9014 w 10286"/>
              <a:gd name="connsiteY1" fmla="*/ 3418 h 10000"/>
              <a:gd name="connsiteX2" fmla="*/ 6606 w 10286"/>
              <a:gd name="connsiteY2" fmla="*/ 3488 h 10000"/>
              <a:gd name="connsiteX3" fmla="*/ 2998 w 10286"/>
              <a:gd name="connsiteY3" fmla="*/ 3258 h 10000"/>
              <a:gd name="connsiteX4" fmla="*/ 1782 w 10286"/>
              <a:gd name="connsiteY4" fmla="*/ 2918 h 10000"/>
              <a:gd name="connsiteX5" fmla="*/ 2264 w 10286"/>
              <a:gd name="connsiteY5" fmla="*/ 2326 h 10000"/>
              <a:gd name="connsiteX6" fmla="*/ 4908 w 10286"/>
              <a:gd name="connsiteY6" fmla="*/ 2055 h 10000"/>
              <a:gd name="connsiteX7" fmla="*/ 8209 w 10286"/>
              <a:gd name="connsiteY7" fmla="*/ 1940 h 10000"/>
              <a:gd name="connsiteX8" fmla="*/ 7526 w 10286"/>
              <a:gd name="connsiteY8" fmla="*/ 1577 h 10000"/>
              <a:gd name="connsiteX9" fmla="*/ 4639 w 10286"/>
              <a:gd name="connsiteY9" fmla="*/ 1287 h 10000"/>
              <a:gd name="connsiteX10" fmla="*/ 7673 w 10286"/>
              <a:gd name="connsiteY10" fmla="*/ 1327 h 10000"/>
              <a:gd name="connsiteX11" fmla="*/ 8222 w 10286"/>
              <a:gd name="connsiteY11" fmla="*/ 1463 h 10000"/>
              <a:gd name="connsiteX12" fmla="*/ 8134 w 10286"/>
              <a:gd name="connsiteY12" fmla="*/ 1115 h 10000"/>
              <a:gd name="connsiteX13" fmla="*/ 8364 w 10286"/>
              <a:gd name="connsiteY13" fmla="*/ 946 h 10000"/>
              <a:gd name="connsiteX14" fmla="*/ 7120 w 10286"/>
              <a:gd name="connsiteY14" fmla="*/ 527 h 10000"/>
              <a:gd name="connsiteX15" fmla="*/ 8433 w 10286"/>
              <a:gd name="connsiteY15" fmla="*/ 1073 h 10000"/>
              <a:gd name="connsiteX16" fmla="*/ 8871 w 10286"/>
              <a:gd name="connsiteY16" fmla="*/ 356 h 10000"/>
              <a:gd name="connsiteX17" fmla="*/ 5346 w 10286"/>
              <a:gd name="connsiteY17" fmla="*/ 85 h 10000"/>
              <a:gd name="connsiteX18" fmla="*/ 1083 w 10286"/>
              <a:gd name="connsiteY18" fmla="*/ 598 h 10000"/>
              <a:gd name="connsiteX19" fmla="*/ 161 w 10286"/>
              <a:gd name="connsiteY19" fmla="*/ 3671 h 10000"/>
              <a:gd name="connsiteX20" fmla="*/ 115 w 10286"/>
              <a:gd name="connsiteY20" fmla="*/ 10000 h 10000"/>
              <a:gd name="connsiteX0" fmla="*/ 10286 w 10286"/>
              <a:gd name="connsiteY0" fmla="*/ 2583 h 10000"/>
              <a:gd name="connsiteX1" fmla="*/ 9014 w 10286"/>
              <a:gd name="connsiteY1" fmla="*/ 3418 h 10000"/>
              <a:gd name="connsiteX2" fmla="*/ 6606 w 10286"/>
              <a:gd name="connsiteY2" fmla="*/ 3488 h 10000"/>
              <a:gd name="connsiteX3" fmla="*/ 3093 w 10286"/>
              <a:gd name="connsiteY3" fmla="*/ 2983 h 10000"/>
              <a:gd name="connsiteX4" fmla="*/ 1782 w 10286"/>
              <a:gd name="connsiteY4" fmla="*/ 2918 h 10000"/>
              <a:gd name="connsiteX5" fmla="*/ 2264 w 10286"/>
              <a:gd name="connsiteY5" fmla="*/ 2326 h 10000"/>
              <a:gd name="connsiteX6" fmla="*/ 4908 w 10286"/>
              <a:gd name="connsiteY6" fmla="*/ 2055 h 10000"/>
              <a:gd name="connsiteX7" fmla="*/ 8209 w 10286"/>
              <a:gd name="connsiteY7" fmla="*/ 1940 h 10000"/>
              <a:gd name="connsiteX8" fmla="*/ 7526 w 10286"/>
              <a:gd name="connsiteY8" fmla="*/ 1577 h 10000"/>
              <a:gd name="connsiteX9" fmla="*/ 4639 w 10286"/>
              <a:gd name="connsiteY9" fmla="*/ 1287 h 10000"/>
              <a:gd name="connsiteX10" fmla="*/ 7673 w 10286"/>
              <a:gd name="connsiteY10" fmla="*/ 1327 h 10000"/>
              <a:gd name="connsiteX11" fmla="*/ 8222 w 10286"/>
              <a:gd name="connsiteY11" fmla="*/ 1463 h 10000"/>
              <a:gd name="connsiteX12" fmla="*/ 8134 w 10286"/>
              <a:gd name="connsiteY12" fmla="*/ 1115 h 10000"/>
              <a:gd name="connsiteX13" fmla="*/ 8364 w 10286"/>
              <a:gd name="connsiteY13" fmla="*/ 946 h 10000"/>
              <a:gd name="connsiteX14" fmla="*/ 7120 w 10286"/>
              <a:gd name="connsiteY14" fmla="*/ 527 h 10000"/>
              <a:gd name="connsiteX15" fmla="*/ 8433 w 10286"/>
              <a:gd name="connsiteY15" fmla="*/ 1073 h 10000"/>
              <a:gd name="connsiteX16" fmla="*/ 8871 w 10286"/>
              <a:gd name="connsiteY16" fmla="*/ 356 h 10000"/>
              <a:gd name="connsiteX17" fmla="*/ 5346 w 10286"/>
              <a:gd name="connsiteY17" fmla="*/ 85 h 10000"/>
              <a:gd name="connsiteX18" fmla="*/ 1083 w 10286"/>
              <a:gd name="connsiteY18" fmla="*/ 598 h 10000"/>
              <a:gd name="connsiteX19" fmla="*/ 161 w 10286"/>
              <a:gd name="connsiteY19" fmla="*/ 3671 h 10000"/>
              <a:gd name="connsiteX20" fmla="*/ 115 w 10286"/>
              <a:gd name="connsiteY20" fmla="*/ 10000 h 10000"/>
              <a:gd name="connsiteX0" fmla="*/ 10286 w 10286"/>
              <a:gd name="connsiteY0" fmla="*/ 2583 h 10000"/>
              <a:gd name="connsiteX1" fmla="*/ 9014 w 10286"/>
              <a:gd name="connsiteY1" fmla="*/ 3418 h 10000"/>
              <a:gd name="connsiteX2" fmla="*/ 6606 w 10286"/>
              <a:gd name="connsiteY2" fmla="*/ 3488 h 10000"/>
              <a:gd name="connsiteX3" fmla="*/ 3093 w 10286"/>
              <a:gd name="connsiteY3" fmla="*/ 2983 h 10000"/>
              <a:gd name="connsiteX4" fmla="*/ 1782 w 10286"/>
              <a:gd name="connsiteY4" fmla="*/ 2918 h 10000"/>
              <a:gd name="connsiteX5" fmla="*/ 2264 w 10286"/>
              <a:gd name="connsiteY5" fmla="*/ 2326 h 10000"/>
              <a:gd name="connsiteX6" fmla="*/ 4908 w 10286"/>
              <a:gd name="connsiteY6" fmla="*/ 2055 h 10000"/>
              <a:gd name="connsiteX7" fmla="*/ 8209 w 10286"/>
              <a:gd name="connsiteY7" fmla="*/ 1940 h 10000"/>
              <a:gd name="connsiteX8" fmla="*/ 7526 w 10286"/>
              <a:gd name="connsiteY8" fmla="*/ 1577 h 10000"/>
              <a:gd name="connsiteX9" fmla="*/ 4639 w 10286"/>
              <a:gd name="connsiteY9" fmla="*/ 1287 h 10000"/>
              <a:gd name="connsiteX10" fmla="*/ 7673 w 10286"/>
              <a:gd name="connsiteY10" fmla="*/ 1327 h 10000"/>
              <a:gd name="connsiteX11" fmla="*/ 8222 w 10286"/>
              <a:gd name="connsiteY11" fmla="*/ 1463 h 10000"/>
              <a:gd name="connsiteX12" fmla="*/ 8134 w 10286"/>
              <a:gd name="connsiteY12" fmla="*/ 1115 h 10000"/>
              <a:gd name="connsiteX13" fmla="*/ 8364 w 10286"/>
              <a:gd name="connsiteY13" fmla="*/ 946 h 10000"/>
              <a:gd name="connsiteX14" fmla="*/ 7120 w 10286"/>
              <a:gd name="connsiteY14" fmla="*/ 527 h 10000"/>
              <a:gd name="connsiteX15" fmla="*/ 8433 w 10286"/>
              <a:gd name="connsiteY15" fmla="*/ 1073 h 10000"/>
              <a:gd name="connsiteX16" fmla="*/ 8871 w 10286"/>
              <a:gd name="connsiteY16" fmla="*/ 356 h 10000"/>
              <a:gd name="connsiteX17" fmla="*/ 5346 w 10286"/>
              <a:gd name="connsiteY17" fmla="*/ 85 h 10000"/>
              <a:gd name="connsiteX18" fmla="*/ 1083 w 10286"/>
              <a:gd name="connsiteY18" fmla="*/ 598 h 10000"/>
              <a:gd name="connsiteX19" fmla="*/ 161 w 10286"/>
              <a:gd name="connsiteY19" fmla="*/ 3671 h 10000"/>
              <a:gd name="connsiteX20" fmla="*/ 115 w 10286"/>
              <a:gd name="connsiteY20" fmla="*/ 10000 h 10000"/>
              <a:gd name="connsiteX0" fmla="*/ 10286 w 10286"/>
              <a:gd name="connsiteY0" fmla="*/ 2583 h 10000"/>
              <a:gd name="connsiteX1" fmla="*/ 9014 w 10286"/>
              <a:gd name="connsiteY1" fmla="*/ 3418 h 10000"/>
              <a:gd name="connsiteX2" fmla="*/ 6720 w 10286"/>
              <a:gd name="connsiteY2" fmla="*/ 3063 h 10000"/>
              <a:gd name="connsiteX3" fmla="*/ 3093 w 10286"/>
              <a:gd name="connsiteY3" fmla="*/ 2983 h 10000"/>
              <a:gd name="connsiteX4" fmla="*/ 1782 w 10286"/>
              <a:gd name="connsiteY4" fmla="*/ 2918 h 10000"/>
              <a:gd name="connsiteX5" fmla="*/ 2264 w 10286"/>
              <a:gd name="connsiteY5" fmla="*/ 2326 h 10000"/>
              <a:gd name="connsiteX6" fmla="*/ 4908 w 10286"/>
              <a:gd name="connsiteY6" fmla="*/ 2055 h 10000"/>
              <a:gd name="connsiteX7" fmla="*/ 8209 w 10286"/>
              <a:gd name="connsiteY7" fmla="*/ 1940 h 10000"/>
              <a:gd name="connsiteX8" fmla="*/ 7526 w 10286"/>
              <a:gd name="connsiteY8" fmla="*/ 1577 h 10000"/>
              <a:gd name="connsiteX9" fmla="*/ 4639 w 10286"/>
              <a:gd name="connsiteY9" fmla="*/ 1287 h 10000"/>
              <a:gd name="connsiteX10" fmla="*/ 7673 w 10286"/>
              <a:gd name="connsiteY10" fmla="*/ 1327 h 10000"/>
              <a:gd name="connsiteX11" fmla="*/ 8222 w 10286"/>
              <a:gd name="connsiteY11" fmla="*/ 1463 h 10000"/>
              <a:gd name="connsiteX12" fmla="*/ 8134 w 10286"/>
              <a:gd name="connsiteY12" fmla="*/ 1115 h 10000"/>
              <a:gd name="connsiteX13" fmla="*/ 8364 w 10286"/>
              <a:gd name="connsiteY13" fmla="*/ 946 h 10000"/>
              <a:gd name="connsiteX14" fmla="*/ 7120 w 10286"/>
              <a:gd name="connsiteY14" fmla="*/ 527 h 10000"/>
              <a:gd name="connsiteX15" fmla="*/ 8433 w 10286"/>
              <a:gd name="connsiteY15" fmla="*/ 1073 h 10000"/>
              <a:gd name="connsiteX16" fmla="*/ 8871 w 10286"/>
              <a:gd name="connsiteY16" fmla="*/ 356 h 10000"/>
              <a:gd name="connsiteX17" fmla="*/ 5346 w 10286"/>
              <a:gd name="connsiteY17" fmla="*/ 85 h 10000"/>
              <a:gd name="connsiteX18" fmla="*/ 1083 w 10286"/>
              <a:gd name="connsiteY18" fmla="*/ 598 h 10000"/>
              <a:gd name="connsiteX19" fmla="*/ 161 w 10286"/>
              <a:gd name="connsiteY19" fmla="*/ 3671 h 10000"/>
              <a:gd name="connsiteX20" fmla="*/ 115 w 10286"/>
              <a:gd name="connsiteY20" fmla="*/ 10000 h 10000"/>
              <a:gd name="connsiteX0" fmla="*/ 10286 w 10286"/>
              <a:gd name="connsiteY0" fmla="*/ 2583 h 10000"/>
              <a:gd name="connsiteX1" fmla="*/ 9109 w 10286"/>
              <a:gd name="connsiteY1" fmla="*/ 3043 h 10000"/>
              <a:gd name="connsiteX2" fmla="*/ 6720 w 10286"/>
              <a:gd name="connsiteY2" fmla="*/ 3063 h 10000"/>
              <a:gd name="connsiteX3" fmla="*/ 3093 w 10286"/>
              <a:gd name="connsiteY3" fmla="*/ 2983 h 10000"/>
              <a:gd name="connsiteX4" fmla="*/ 1782 w 10286"/>
              <a:gd name="connsiteY4" fmla="*/ 2918 h 10000"/>
              <a:gd name="connsiteX5" fmla="*/ 2264 w 10286"/>
              <a:gd name="connsiteY5" fmla="*/ 2326 h 10000"/>
              <a:gd name="connsiteX6" fmla="*/ 4908 w 10286"/>
              <a:gd name="connsiteY6" fmla="*/ 2055 h 10000"/>
              <a:gd name="connsiteX7" fmla="*/ 8209 w 10286"/>
              <a:gd name="connsiteY7" fmla="*/ 1940 h 10000"/>
              <a:gd name="connsiteX8" fmla="*/ 7526 w 10286"/>
              <a:gd name="connsiteY8" fmla="*/ 1577 h 10000"/>
              <a:gd name="connsiteX9" fmla="*/ 4639 w 10286"/>
              <a:gd name="connsiteY9" fmla="*/ 1287 h 10000"/>
              <a:gd name="connsiteX10" fmla="*/ 7673 w 10286"/>
              <a:gd name="connsiteY10" fmla="*/ 1327 h 10000"/>
              <a:gd name="connsiteX11" fmla="*/ 8222 w 10286"/>
              <a:gd name="connsiteY11" fmla="*/ 1463 h 10000"/>
              <a:gd name="connsiteX12" fmla="*/ 8134 w 10286"/>
              <a:gd name="connsiteY12" fmla="*/ 1115 h 10000"/>
              <a:gd name="connsiteX13" fmla="*/ 8364 w 10286"/>
              <a:gd name="connsiteY13" fmla="*/ 946 h 10000"/>
              <a:gd name="connsiteX14" fmla="*/ 7120 w 10286"/>
              <a:gd name="connsiteY14" fmla="*/ 527 h 10000"/>
              <a:gd name="connsiteX15" fmla="*/ 8433 w 10286"/>
              <a:gd name="connsiteY15" fmla="*/ 1073 h 10000"/>
              <a:gd name="connsiteX16" fmla="*/ 8871 w 10286"/>
              <a:gd name="connsiteY16" fmla="*/ 356 h 10000"/>
              <a:gd name="connsiteX17" fmla="*/ 5346 w 10286"/>
              <a:gd name="connsiteY17" fmla="*/ 85 h 10000"/>
              <a:gd name="connsiteX18" fmla="*/ 1083 w 10286"/>
              <a:gd name="connsiteY18" fmla="*/ 598 h 10000"/>
              <a:gd name="connsiteX19" fmla="*/ 161 w 10286"/>
              <a:gd name="connsiteY19" fmla="*/ 3671 h 10000"/>
              <a:gd name="connsiteX20" fmla="*/ 115 w 10286"/>
              <a:gd name="connsiteY20" fmla="*/ 10000 h 10000"/>
              <a:gd name="connsiteX0" fmla="*/ 10286 w 10786"/>
              <a:gd name="connsiteY0" fmla="*/ 2583 h 10000"/>
              <a:gd name="connsiteX1" fmla="*/ 10590 w 10786"/>
              <a:gd name="connsiteY1" fmla="*/ 2175 h 10000"/>
              <a:gd name="connsiteX2" fmla="*/ 9109 w 10786"/>
              <a:gd name="connsiteY2" fmla="*/ 3043 h 10000"/>
              <a:gd name="connsiteX3" fmla="*/ 6720 w 10786"/>
              <a:gd name="connsiteY3" fmla="*/ 3063 h 10000"/>
              <a:gd name="connsiteX4" fmla="*/ 3093 w 10786"/>
              <a:gd name="connsiteY4" fmla="*/ 2983 h 10000"/>
              <a:gd name="connsiteX5" fmla="*/ 1782 w 10786"/>
              <a:gd name="connsiteY5" fmla="*/ 2918 h 10000"/>
              <a:gd name="connsiteX6" fmla="*/ 2264 w 10786"/>
              <a:gd name="connsiteY6" fmla="*/ 2326 h 10000"/>
              <a:gd name="connsiteX7" fmla="*/ 4908 w 10786"/>
              <a:gd name="connsiteY7" fmla="*/ 2055 h 10000"/>
              <a:gd name="connsiteX8" fmla="*/ 8209 w 10786"/>
              <a:gd name="connsiteY8" fmla="*/ 1940 h 10000"/>
              <a:gd name="connsiteX9" fmla="*/ 7526 w 10786"/>
              <a:gd name="connsiteY9" fmla="*/ 1577 h 10000"/>
              <a:gd name="connsiteX10" fmla="*/ 4639 w 10786"/>
              <a:gd name="connsiteY10" fmla="*/ 1287 h 10000"/>
              <a:gd name="connsiteX11" fmla="*/ 7673 w 10786"/>
              <a:gd name="connsiteY11" fmla="*/ 1327 h 10000"/>
              <a:gd name="connsiteX12" fmla="*/ 8222 w 10786"/>
              <a:gd name="connsiteY12" fmla="*/ 1463 h 10000"/>
              <a:gd name="connsiteX13" fmla="*/ 8134 w 10786"/>
              <a:gd name="connsiteY13" fmla="*/ 1115 h 10000"/>
              <a:gd name="connsiteX14" fmla="*/ 8364 w 10786"/>
              <a:gd name="connsiteY14" fmla="*/ 946 h 10000"/>
              <a:gd name="connsiteX15" fmla="*/ 7120 w 10786"/>
              <a:gd name="connsiteY15" fmla="*/ 527 h 10000"/>
              <a:gd name="connsiteX16" fmla="*/ 8433 w 10786"/>
              <a:gd name="connsiteY16" fmla="*/ 1073 h 10000"/>
              <a:gd name="connsiteX17" fmla="*/ 8871 w 10786"/>
              <a:gd name="connsiteY17" fmla="*/ 356 h 10000"/>
              <a:gd name="connsiteX18" fmla="*/ 5346 w 10786"/>
              <a:gd name="connsiteY18" fmla="*/ 85 h 10000"/>
              <a:gd name="connsiteX19" fmla="*/ 1083 w 10786"/>
              <a:gd name="connsiteY19" fmla="*/ 598 h 10000"/>
              <a:gd name="connsiteX20" fmla="*/ 161 w 10786"/>
              <a:gd name="connsiteY20" fmla="*/ 3671 h 10000"/>
              <a:gd name="connsiteX21" fmla="*/ 115 w 10786"/>
              <a:gd name="connsiteY21" fmla="*/ 10000 h 10000"/>
              <a:gd name="connsiteX0" fmla="*/ 10286 w 10786"/>
              <a:gd name="connsiteY0" fmla="*/ 2583 h 10000"/>
              <a:gd name="connsiteX1" fmla="*/ 10590 w 10786"/>
              <a:gd name="connsiteY1" fmla="*/ 2175 h 10000"/>
              <a:gd name="connsiteX2" fmla="*/ 9109 w 10786"/>
              <a:gd name="connsiteY2" fmla="*/ 3043 h 10000"/>
              <a:gd name="connsiteX3" fmla="*/ 6720 w 10786"/>
              <a:gd name="connsiteY3" fmla="*/ 3063 h 10000"/>
              <a:gd name="connsiteX4" fmla="*/ 1782 w 10786"/>
              <a:gd name="connsiteY4" fmla="*/ 2918 h 10000"/>
              <a:gd name="connsiteX5" fmla="*/ 2264 w 10786"/>
              <a:gd name="connsiteY5" fmla="*/ 2326 h 10000"/>
              <a:gd name="connsiteX6" fmla="*/ 4908 w 10786"/>
              <a:gd name="connsiteY6" fmla="*/ 2055 h 10000"/>
              <a:gd name="connsiteX7" fmla="*/ 8209 w 10786"/>
              <a:gd name="connsiteY7" fmla="*/ 1940 h 10000"/>
              <a:gd name="connsiteX8" fmla="*/ 7526 w 10786"/>
              <a:gd name="connsiteY8" fmla="*/ 1577 h 10000"/>
              <a:gd name="connsiteX9" fmla="*/ 4639 w 10786"/>
              <a:gd name="connsiteY9" fmla="*/ 1287 h 10000"/>
              <a:gd name="connsiteX10" fmla="*/ 7673 w 10786"/>
              <a:gd name="connsiteY10" fmla="*/ 1327 h 10000"/>
              <a:gd name="connsiteX11" fmla="*/ 8222 w 10786"/>
              <a:gd name="connsiteY11" fmla="*/ 1463 h 10000"/>
              <a:gd name="connsiteX12" fmla="*/ 8134 w 10786"/>
              <a:gd name="connsiteY12" fmla="*/ 1115 h 10000"/>
              <a:gd name="connsiteX13" fmla="*/ 8364 w 10786"/>
              <a:gd name="connsiteY13" fmla="*/ 946 h 10000"/>
              <a:gd name="connsiteX14" fmla="*/ 7120 w 10786"/>
              <a:gd name="connsiteY14" fmla="*/ 527 h 10000"/>
              <a:gd name="connsiteX15" fmla="*/ 8433 w 10786"/>
              <a:gd name="connsiteY15" fmla="*/ 1073 h 10000"/>
              <a:gd name="connsiteX16" fmla="*/ 8871 w 10786"/>
              <a:gd name="connsiteY16" fmla="*/ 356 h 10000"/>
              <a:gd name="connsiteX17" fmla="*/ 5346 w 10786"/>
              <a:gd name="connsiteY17" fmla="*/ 85 h 10000"/>
              <a:gd name="connsiteX18" fmla="*/ 1083 w 10786"/>
              <a:gd name="connsiteY18" fmla="*/ 598 h 10000"/>
              <a:gd name="connsiteX19" fmla="*/ 161 w 10786"/>
              <a:gd name="connsiteY19" fmla="*/ 3671 h 10000"/>
              <a:gd name="connsiteX20" fmla="*/ 115 w 10786"/>
              <a:gd name="connsiteY20" fmla="*/ 10000 h 10000"/>
              <a:gd name="connsiteX0" fmla="*/ 10286 w 10786"/>
              <a:gd name="connsiteY0" fmla="*/ 2583 h 10000"/>
              <a:gd name="connsiteX1" fmla="*/ 10590 w 10786"/>
              <a:gd name="connsiteY1" fmla="*/ 2175 h 10000"/>
              <a:gd name="connsiteX2" fmla="*/ 9109 w 10786"/>
              <a:gd name="connsiteY2" fmla="*/ 3043 h 10000"/>
              <a:gd name="connsiteX3" fmla="*/ 6720 w 10786"/>
              <a:gd name="connsiteY3" fmla="*/ 3063 h 10000"/>
              <a:gd name="connsiteX4" fmla="*/ 2061 w 10786"/>
              <a:gd name="connsiteY4" fmla="*/ 2998 h 10000"/>
              <a:gd name="connsiteX5" fmla="*/ 2264 w 10786"/>
              <a:gd name="connsiteY5" fmla="*/ 2326 h 10000"/>
              <a:gd name="connsiteX6" fmla="*/ 4908 w 10786"/>
              <a:gd name="connsiteY6" fmla="*/ 2055 h 10000"/>
              <a:gd name="connsiteX7" fmla="*/ 8209 w 10786"/>
              <a:gd name="connsiteY7" fmla="*/ 1940 h 10000"/>
              <a:gd name="connsiteX8" fmla="*/ 7526 w 10786"/>
              <a:gd name="connsiteY8" fmla="*/ 1577 h 10000"/>
              <a:gd name="connsiteX9" fmla="*/ 4639 w 10786"/>
              <a:gd name="connsiteY9" fmla="*/ 1287 h 10000"/>
              <a:gd name="connsiteX10" fmla="*/ 7673 w 10786"/>
              <a:gd name="connsiteY10" fmla="*/ 1327 h 10000"/>
              <a:gd name="connsiteX11" fmla="*/ 8222 w 10786"/>
              <a:gd name="connsiteY11" fmla="*/ 1463 h 10000"/>
              <a:gd name="connsiteX12" fmla="*/ 8134 w 10786"/>
              <a:gd name="connsiteY12" fmla="*/ 1115 h 10000"/>
              <a:gd name="connsiteX13" fmla="*/ 8364 w 10786"/>
              <a:gd name="connsiteY13" fmla="*/ 946 h 10000"/>
              <a:gd name="connsiteX14" fmla="*/ 7120 w 10786"/>
              <a:gd name="connsiteY14" fmla="*/ 527 h 10000"/>
              <a:gd name="connsiteX15" fmla="*/ 8433 w 10786"/>
              <a:gd name="connsiteY15" fmla="*/ 1073 h 10000"/>
              <a:gd name="connsiteX16" fmla="*/ 8871 w 10786"/>
              <a:gd name="connsiteY16" fmla="*/ 356 h 10000"/>
              <a:gd name="connsiteX17" fmla="*/ 5346 w 10786"/>
              <a:gd name="connsiteY17" fmla="*/ 85 h 10000"/>
              <a:gd name="connsiteX18" fmla="*/ 1083 w 10786"/>
              <a:gd name="connsiteY18" fmla="*/ 598 h 10000"/>
              <a:gd name="connsiteX19" fmla="*/ 161 w 10786"/>
              <a:gd name="connsiteY19" fmla="*/ 3671 h 10000"/>
              <a:gd name="connsiteX20" fmla="*/ 115 w 10786"/>
              <a:gd name="connsiteY20" fmla="*/ 10000 h 10000"/>
              <a:gd name="connsiteX0" fmla="*/ 10286 w 10786"/>
              <a:gd name="connsiteY0" fmla="*/ 2583 h 10000"/>
              <a:gd name="connsiteX1" fmla="*/ 10590 w 10786"/>
              <a:gd name="connsiteY1" fmla="*/ 2175 h 10000"/>
              <a:gd name="connsiteX2" fmla="*/ 9109 w 10786"/>
              <a:gd name="connsiteY2" fmla="*/ 3043 h 10000"/>
              <a:gd name="connsiteX3" fmla="*/ 6720 w 10786"/>
              <a:gd name="connsiteY3" fmla="*/ 3063 h 10000"/>
              <a:gd name="connsiteX4" fmla="*/ 2061 w 10786"/>
              <a:gd name="connsiteY4" fmla="*/ 2998 h 10000"/>
              <a:gd name="connsiteX5" fmla="*/ 2264 w 10786"/>
              <a:gd name="connsiteY5" fmla="*/ 2326 h 10000"/>
              <a:gd name="connsiteX6" fmla="*/ 4908 w 10786"/>
              <a:gd name="connsiteY6" fmla="*/ 2055 h 10000"/>
              <a:gd name="connsiteX7" fmla="*/ 8209 w 10786"/>
              <a:gd name="connsiteY7" fmla="*/ 1940 h 10000"/>
              <a:gd name="connsiteX8" fmla="*/ 7526 w 10786"/>
              <a:gd name="connsiteY8" fmla="*/ 1577 h 10000"/>
              <a:gd name="connsiteX9" fmla="*/ 4639 w 10786"/>
              <a:gd name="connsiteY9" fmla="*/ 1287 h 10000"/>
              <a:gd name="connsiteX10" fmla="*/ 7673 w 10786"/>
              <a:gd name="connsiteY10" fmla="*/ 1327 h 10000"/>
              <a:gd name="connsiteX11" fmla="*/ 8222 w 10786"/>
              <a:gd name="connsiteY11" fmla="*/ 1463 h 10000"/>
              <a:gd name="connsiteX12" fmla="*/ 8134 w 10786"/>
              <a:gd name="connsiteY12" fmla="*/ 1115 h 10000"/>
              <a:gd name="connsiteX13" fmla="*/ 8364 w 10786"/>
              <a:gd name="connsiteY13" fmla="*/ 946 h 10000"/>
              <a:gd name="connsiteX14" fmla="*/ 7120 w 10786"/>
              <a:gd name="connsiteY14" fmla="*/ 527 h 10000"/>
              <a:gd name="connsiteX15" fmla="*/ 8433 w 10786"/>
              <a:gd name="connsiteY15" fmla="*/ 1073 h 10000"/>
              <a:gd name="connsiteX16" fmla="*/ 8871 w 10786"/>
              <a:gd name="connsiteY16" fmla="*/ 356 h 10000"/>
              <a:gd name="connsiteX17" fmla="*/ 5346 w 10786"/>
              <a:gd name="connsiteY17" fmla="*/ 85 h 10000"/>
              <a:gd name="connsiteX18" fmla="*/ 1083 w 10786"/>
              <a:gd name="connsiteY18" fmla="*/ 598 h 10000"/>
              <a:gd name="connsiteX19" fmla="*/ 161 w 10786"/>
              <a:gd name="connsiteY19" fmla="*/ 3671 h 10000"/>
              <a:gd name="connsiteX20" fmla="*/ 115 w 10786"/>
              <a:gd name="connsiteY20" fmla="*/ 10000 h 10000"/>
              <a:gd name="connsiteX0" fmla="*/ 10286 w 10769"/>
              <a:gd name="connsiteY0" fmla="*/ 2583 h 10000"/>
              <a:gd name="connsiteX1" fmla="*/ 10590 w 10769"/>
              <a:gd name="connsiteY1" fmla="*/ 2175 h 10000"/>
              <a:gd name="connsiteX2" fmla="*/ 9214 w 10769"/>
              <a:gd name="connsiteY2" fmla="*/ 2848 h 10000"/>
              <a:gd name="connsiteX3" fmla="*/ 6720 w 10769"/>
              <a:gd name="connsiteY3" fmla="*/ 3063 h 10000"/>
              <a:gd name="connsiteX4" fmla="*/ 2061 w 10769"/>
              <a:gd name="connsiteY4" fmla="*/ 2998 h 10000"/>
              <a:gd name="connsiteX5" fmla="*/ 2264 w 10769"/>
              <a:gd name="connsiteY5" fmla="*/ 2326 h 10000"/>
              <a:gd name="connsiteX6" fmla="*/ 4908 w 10769"/>
              <a:gd name="connsiteY6" fmla="*/ 2055 h 10000"/>
              <a:gd name="connsiteX7" fmla="*/ 8209 w 10769"/>
              <a:gd name="connsiteY7" fmla="*/ 1940 h 10000"/>
              <a:gd name="connsiteX8" fmla="*/ 7526 w 10769"/>
              <a:gd name="connsiteY8" fmla="*/ 1577 h 10000"/>
              <a:gd name="connsiteX9" fmla="*/ 4639 w 10769"/>
              <a:gd name="connsiteY9" fmla="*/ 1287 h 10000"/>
              <a:gd name="connsiteX10" fmla="*/ 7673 w 10769"/>
              <a:gd name="connsiteY10" fmla="*/ 1327 h 10000"/>
              <a:gd name="connsiteX11" fmla="*/ 8222 w 10769"/>
              <a:gd name="connsiteY11" fmla="*/ 1463 h 10000"/>
              <a:gd name="connsiteX12" fmla="*/ 8134 w 10769"/>
              <a:gd name="connsiteY12" fmla="*/ 1115 h 10000"/>
              <a:gd name="connsiteX13" fmla="*/ 8364 w 10769"/>
              <a:gd name="connsiteY13" fmla="*/ 946 h 10000"/>
              <a:gd name="connsiteX14" fmla="*/ 7120 w 10769"/>
              <a:gd name="connsiteY14" fmla="*/ 527 h 10000"/>
              <a:gd name="connsiteX15" fmla="*/ 8433 w 10769"/>
              <a:gd name="connsiteY15" fmla="*/ 1073 h 10000"/>
              <a:gd name="connsiteX16" fmla="*/ 8871 w 10769"/>
              <a:gd name="connsiteY16" fmla="*/ 356 h 10000"/>
              <a:gd name="connsiteX17" fmla="*/ 5346 w 10769"/>
              <a:gd name="connsiteY17" fmla="*/ 85 h 10000"/>
              <a:gd name="connsiteX18" fmla="*/ 1083 w 10769"/>
              <a:gd name="connsiteY18" fmla="*/ 598 h 10000"/>
              <a:gd name="connsiteX19" fmla="*/ 161 w 10769"/>
              <a:gd name="connsiteY19" fmla="*/ 3671 h 10000"/>
              <a:gd name="connsiteX20" fmla="*/ 115 w 10769"/>
              <a:gd name="connsiteY20" fmla="*/ 10000 h 10000"/>
              <a:gd name="connsiteX0" fmla="*/ 10590 w 10590"/>
              <a:gd name="connsiteY0" fmla="*/ 2175 h 10000"/>
              <a:gd name="connsiteX1" fmla="*/ 9214 w 10590"/>
              <a:gd name="connsiteY1" fmla="*/ 2848 h 10000"/>
              <a:gd name="connsiteX2" fmla="*/ 6720 w 10590"/>
              <a:gd name="connsiteY2" fmla="*/ 3063 h 10000"/>
              <a:gd name="connsiteX3" fmla="*/ 2061 w 10590"/>
              <a:gd name="connsiteY3" fmla="*/ 2998 h 10000"/>
              <a:gd name="connsiteX4" fmla="*/ 2264 w 10590"/>
              <a:gd name="connsiteY4" fmla="*/ 2326 h 10000"/>
              <a:gd name="connsiteX5" fmla="*/ 4908 w 10590"/>
              <a:gd name="connsiteY5" fmla="*/ 2055 h 10000"/>
              <a:gd name="connsiteX6" fmla="*/ 8209 w 10590"/>
              <a:gd name="connsiteY6" fmla="*/ 1940 h 10000"/>
              <a:gd name="connsiteX7" fmla="*/ 7526 w 10590"/>
              <a:gd name="connsiteY7" fmla="*/ 1577 h 10000"/>
              <a:gd name="connsiteX8" fmla="*/ 4639 w 10590"/>
              <a:gd name="connsiteY8" fmla="*/ 1287 h 10000"/>
              <a:gd name="connsiteX9" fmla="*/ 7673 w 10590"/>
              <a:gd name="connsiteY9" fmla="*/ 1327 h 10000"/>
              <a:gd name="connsiteX10" fmla="*/ 8222 w 10590"/>
              <a:gd name="connsiteY10" fmla="*/ 1463 h 10000"/>
              <a:gd name="connsiteX11" fmla="*/ 8134 w 10590"/>
              <a:gd name="connsiteY11" fmla="*/ 1115 h 10000"/>
              <a:gd name="connsiteX12" fmla="*/ 8364 w 10590"/>
              <a:gd name="connsiteY12" fmla="*/ 946 h 10000"/>
              <a:gd name="connsiteX13" fmla="*/ 7120 w 10590"/>
              <a:gd name="connsiteY13" fmla="*/ 527 h 10000"/>
              <a:gd name="connsiteX14" fmla="*/ 8433 w 10590"/>
              <a:gd name="connsiteY14" fmla="*/ 1073 h 10000"/>
              <a:gd name="connsiteX15" fmla="*/ 8871 w 10590"/>
              <a:gd name="connsiteY15" fmla="*/ 356 h 10000"/>
              <a:gd name="connsiteX16" fmla="*/ 5346 w 10590"/>
              <a:gd name="connsiteY16" fmla="*/ 85 h 10000"/>
              <a:gd name="connsiteX17" fmla="*/ 1083 w 10590"/>
              <a:gd name="connsiteY17" fmla="*/ 598 h 10000"/>
              <a:gd name="connsiteX18" fmla="*/ 161 w 10590"/>
              <a:gd name="connsiteY18" fmla="*/ 3671 h 10000"/>
              <a:gd name="connsiteX19" fmla="*/ 115 w 10590"/>
              <a:gd name="connsiteY19" fmla="*/ 10000 h 10000"/>
              <a:gd name="connsiteX0" fmla="*/ 10590 w 10827"/>
              <a:gd name="connsiteY0" fmla="*/ 2175 h 10000"/>
              <a:gd name="connsiteX1" fmla="*/ 10598 w 10827"/>
              <a:gd name="connsiteY1" fmla="*/ 2410 h 10000"/>
              <a:gd name="connsiteX2" fmla="*/ 9214 w 10827"/>
              <a:gd name="connsiteY2" fmla="*/ 2848 h 10000"/>
              <a:gd name="connsiteX3" fmla="*/ 6720 w 10827"/>
              <a:gd name="connsiteY3" fmla="*/ 3063 h 10000"/>
              <a:gd name="connsiteX4" fmla="*/ 2061 w 10827"/>
              <a:gd name="connsiteY4" fmla="*/ 2998 h 10000"/>
              <a:gd name="connsiteX5" fmla="*/ 2264 w 10827"/>
              <a:gd name="connsiteY5" fmla="*/ 2326 h 10000"/>
              <a:gd name="connsiteX6" fmla="*/ 4908 w 10827"/>
              <a:gd name="connsiteY6" fmla="*/ 2055 h 10000"/>
              <a:gd name="connsiteX7" fmla="*/ 8209 w 10827"/>
              <a:gd name="connsiteY7" fmla="*/ 1940 h 10000"/>
              <a:gd name="connsiteX8" fmla="*/ 7526 w 10827"/>
              <a:gd name="connsiteY8" fmla="*/ 1577 h 10000"/>
              <a:gd name="connsiteX9" fmla="*/ 4639 w 10827"/>
              <a:gd name="connsiteY9" fmla="*/ 1287 h 10000"/>
              <a:gd name="connsiteX10" fmla="*/ 7673 w 10827"/>
              <a:gd name="connsiteY10" fmla="*/ 1327 h 10000"/>
              <a:gd name="connsiteX11" fmla="*/ 8222 w 10827"/>
              <a:gd name="connsiteY11" fmla="*/ 1463 h 10000"/>
              <a:gd name="connsiteX12" fmla="*/ 8134 w 10827"/>
              <a:gd name="connsiteY12" fmla="*/ 1115 h 10000"/>
              <a:gd name="connsiteX13" fmla="*/ 8364 w 10827"/>
              <a:gd name="connsiteY13" fmla="*/ 946 h 10000"/>
              <a:gd name="connsiteX14" fmla="*/ 7120 w 10827"/>
              <a:gd name="connsiteY14" fmla="*/ 527 h 10000"/>
              <a:gd name="connsiteX15" fmla="*/ 8433 w 10827"/>
              <a:gd name="connsiteY15" fmla="*/ 1073 h 10000"/>
              <a:gd name="connsiteX16" fmla="*/ 8871 w 10827"/>
              <a:gd name="connsiteY16" fmla="*/ 356 h 10000"/>
              <a:gd name="connsiteX17" fmla="*/ 5346 w 10827"/>
              <a:gd name="connsiteY17" fmla="*/ 85 h 10000"/>
              <a:gd name="connsiteX18" fmla="*/ 1083 w 10827"/>
              <a:gd name="connsiteY18" fmla="*/ 598 h 10000"/>
              <a:gd name="connsiteX19" fmla="*/ 161 w 10827"/>
              <a:gd name="connsiteY19" fmla="*/ 3671 h 10000"/>
              <a:gd name="connsiteX20" fmla="*/ 115 w 10827"/>
              <a:gd name="connsiteY20" fmla="*/ 10000 h 10000"/>
              <a:gd name="connsiteX0" fmla="*/ 10598 w 10598"/>
              <a:gd name="connsiteY0" fmla="*/ 2410 h 10000"/>
              <a:gd name="connsiteX1" fmla="*/ 9214 w 10598"/>
              <a:gd name="connsiteY1" fmla="*/ 2848 h 10000"/>
              <a:gd name="connsiteX2" fmla="*/ 6720 w 10598"/>
              <a:gd name="connsiteY2" fmla="*/ 3063 h 10000"/>
              <a:gd name="connsiteX3" fmla="*/ 2061 w 10598"/>
              <a:gd name="connsiteY3" fmla="*/ 2998 h 10000"/>
              <a:gd name="connsiteX4" fmla="*/ 2264 w 10598"/>
              <a:gd name="connsiteY4" fmla="*/ 2326 h 10000"/>
              <a:gd name="connsiteX5" fmla="*/ 4908 w 10598"/>
              <a:gd name="connsiteY5" fmla="*/ 2055 h 10000"/>
              <a:gd name="connsiteX6" fmla="*/ 8209 w 10598"/>
              <a:gd name="connsiteY6" fmla="*/ 1940 h 10000"/>
              <a:gd name="connsiteX7" fmla="*/ 7526 w 10598"/>
              <a:gd name="connsiteY7" fmla="*/ 1577 h 10000"/>
              <a:gd name="connsiteX8" fmla="*/ 4639 w 10598"/>
              <a:gd name="connsiteY8" fmla="*/ 1287 h 10000"/>
              <a:gd name="connsiteX9" fmla="*/ 7673 w 10598"/>
              <a:gd name="connsiteY9" fmla="*/ 1327 h 10000"/>
              <a:gd name="connsiteX10" fmla="*/ 8222 w 10598"/>
              <a:gd name="connsiteY10" fmla="*/ 1463 h 10000"/>
              <a:gd name="connsiteX11" fmla="*/ 8134 w 10598"/>
              <a:gd name="connsiteY11" fmla="*/ 1115 h 10000"/>
              <a:gd name="connsiteX12" fmla="*/ 8364 w 10598"/>
              <a:gd name="connsiteY12" fmla="*/ 946 h 10000"/>
              <a:gd name="connsiteX13" fmla="*/ 7120 w 10598"/>
              <a:gd name="connsiteY13" fmla="*/ 527 h 10000"/>
              <a:gd name="connsiteX14" fmla="*/ 8433 w 10598"/>
              <a:gd name="connsiteY14" fmla="*/ 1073 h 10000"/>
              <a:gd name="connsiteX15" fmla="*/ 8871 w 10598"/>
              <a:gd name="connsiteY15" fmla="*/ 356 h 10000"/>
              <a:gd name="connsiteX16" fmla="*/ 5346 w 10598"/>
              <a:gd name="connsiteY16" fmla="*/ 85 h 10000"/>
              <a:gd name="connsiteX17" fmla="*/ 1083 w 10598"/>
              <a:gd name="connsiteY17" fmla="*/ 598 h 10000"/>
              <a:gd name="connsiteX18" fmla="*/ 161 w 10598"/>
              <a:gd name="connsiteY18" fmla="*/ 3671 h 10000"/>
              <a:gd name="connsiteX19" fmla="*/ 115 w 10598"/>
              <a:gd name="connsiteY19" fmla="*/ 10000 h 10000"/>
              <a:gd name="connsiteX0" fmla="*/ 10589 w 10589"/>
              <a:gd name="connsiteY0" fmla="*/ 2318 h 10000"/>
              <a:gd name="connsiteX1" fmla="*/ 9214 w 10589"/>
              <a:gd name="connsiteY1" fmla="*/ 2848 h 10000"/>
              <a:gd name="connsiteX2" fmla="*/ 6720 w 10589"/>
              <a:gd name="connsiteY2" fmla="*/ 3063 h 10000"/>
              <a:gd name="connsiteX3" fmla="*/ 2061 w 10589"/>
              <a:gd name="connsiteY3" fmla="*/ 2998 h 10000"/>
              <a:gd name="connsiteX4" fmla="*/ 2264 w 10589"/>
              <a:gd name="connsiteY4" fmla="*/ 2326 h 10000"/>
              <a:gd name="connsiteX5" fmla="*/ 4908 w 10589"/>
              <a:gd name="connsiteY5" fmla="*/ 2055 h 10000"/>
              <a:gd name="connsiteX6" fmla="*/ 8209 w 10589"/>
              <a:gd name="connsiteY6" fmla="*/ 1940 h 10000"/>
              <a:gd name="connsiteX7" fmla="*/ 7526 w 10589"/>
              <a:gd name="connsiteY7" fmla="*/ 1577 h 10000"/>
              <a:gd name="connsiteX8" fmla="*/ 4639 w 10589"/>
              <a:gd name="connsiteY8" fmla="*/ 1287 h 10000"/>
              <a:gd name="connsiteX9" fmla="*/ 7673 w 10589"/>
              <a:gd name="connsiteY9" fmla="*/ 1327 h 10000"/>
              <a:gd name="connsiteX10" fmla="*/ 8222 w 10589"/>
              <a:gd name="connsiteY10" fmla="*/ 1463 h 10000"/>
              <a:gd name="connsiteX11" fmla="*/ 8134 w 10589"/>
              <a:gd name="connsiteY11" fmla="*/ 1115 h 10000"/>
              <a:gd name="connsiteX12" fmla="*/ 8364 w 10589"/>
              <a:gd name="connsiteY12" fmla="*/ 946 h 10000"/>
              <a:gd name="connsiteX13" fmla="*/ 7120 w 10589"/>
              <a:gd name="connsiteY13" fmla="*/ 527 h 10000"/>
              <a:gd name="connsiteX14" fmla="*/ 8433 w 10589"/>
              <a:gd name="connsiteY14" fmla="*/ 1073 h 10000"/>
              <a:gd name="connsiteX15" fmla="*/ 8871 w 10589"/>
              <a:gd name="connsiteY15" fmla="*/ 356 h 10000"/>
              <a:gd name="connsiteX16" fmla="*/ 5346 w 10589"/>
              <a:gd name="connsiteY16" fmla="*/ 85 h 10000"/>
              <a:gd name="connsiteX17" fmla="*/ 1083 w 10589"/>
              <a:gd name="connsiteY17" fmla="*/ 598 h 10000"/>
              <a:gd name="connsiteX18" fmla="*/ 161 w 10589"/>
              <a:gd name="connsiteY18" fmla="*/ 3671 h 10000"/>
              <a:gd name="connsiteX19" fmla="*/ 115 w 10589"/>
              <a:gd name="connsiteY19" fmla="*/ 10000 h 10000"/>
              <a:gd name="connsiteX0" fmla="*/ 10537 w 10537"/>
              <a:gd name="connsiteY0" fmla="*/ 2238 h 10000"/>
              <a:gd name="connsiteX1" fmla="*/ 9214 w 10537"/>
              <a:gd name="connsiteY1" fmla="*/ 2848 h 10000"/>
              <a:gd name="connsiteX2" fmla="*/ 6720 w 10537"/>
              <a:gd name="connsiteY2" fmla="*/ 3063 h 10000"/>
              <a:gd name="connsiteX3" fmla="*/ 2061 w 10537"/>
              <a:gd name="connsiteY3" fmla="*/ 2998 h 10000"/>
              <a:gd name="connsiteX4" fmla="*/ 2264 w 10537"/>
              <a:gd name="connsiteY4" fmla="*/ 2326 h 10000"/>
              <a:gd name="connsiteX5" fmla="*/ 4908 w 10537"/>
              <a:gd name="connsiteY5" fmla="*/ 2055 h 10000"/>
              <a:gd name="connsiteX6" fmla="*/ 8209 w 10537"/>
              <a:gd name="connsiteY6" fmla="*/ 1940 h 10000"/>
              <a:gd name="connsiteX7" fmla="*/ 7526 w 10537"/>
              <a:gd name="connsiteY7" fmla="*/ 1577 h 10000"/>
              <a:gd name="connsiteX8" fmla="*/ 4639 w 10537"/>
              <a:gd name="connsiteY8" fmla="*/ 1287 h 10000"/>
              <a:gd name="connsiteX9" fmla="*/ 7673 w 10537"/>
              <a:gd name="connsiteY9" fmla="*/ 1327 h 10000"/>
              <a:gd name="connsiteX10" fmla="*/ 8222 w 10537"/>
              <a:gd name="connsiteY10" fmla="*/ 1463 h 10000"/>
              <a:gd name="connsiteX11" fmla="*/ 8134 w 10537"/>
              <a:gd name="connsiteY11" fmla="*/ 1115 h 10000"/>
              <a:gd name="connsiteX12" fmla="*/ 8364 w 10537"/>
              <a:gd name="connsiteY12" fmla="*/ 946 h 10000"/>
              <a:gd name="connsiteX13" fmla="*/ 7120 w 10537"/>
              <a:gd name="connsiteY13" fmla="*/ 527 h 10000"/>
              <a:gd name="connsiteX14" fmla="*/ 8433 w 10537"/>
              <a:gd name="connsiteY14" fmla="*/ 1073 h 10000"/>
              <a:gd name="connsiteX15" fmla="*/ 8871 w 10537"/>
              <a:gd name="connsiteY15" fmla="*/ 356 h 10000"/>
              <a:gd name="connsiteX16" fmla="*/ 5346 w 10537"/>
              <a:gd name="connsiteY16" fmla="*/ 85 h 10000"/>
              <a:gd name="connsiteX17" fmla="*/ 1083 w 10537"/>
              <a:gd name="connsiteY17" fmla="*/ 598 h 10000"/>
              <a:gd name="connsiteX18" fmla="*/ 161 w 10537"/>
              <a:gd name="connsiteY18" fmla="*/ 3671 h 10000"/>
              <a:gd name="connsiteX19" fmla="*/ 115 w 10537"/>
              <a:gd name="connsiteY19" fmla="*/ 10000 h 10000"/>
              <a:gd name="connsiteX0" fmla="*/ 10537 w 10537"/>
              <a:gd name="connsiteY0" fmla="*/ 2238 h 10000"/>
              <a:gd name="connsiteX1" fmla="*/ 9214 w 10537"/>
              <a:gd name="connsiteY1" fmla="*/ 2848 h 10000"/>
              <a:gd name="connsiteX2" fmla="*/ 6720 w 10537"/>
              <a:gd name="connsiteY2" fmla="*/ 3063 h 10000"/>
              <a:gd name="connsiteX3" fmla="*/ 2061 w 10537"/>
              <a:gd name="connsiteY3" fmla="*/ 2998 h 10000"/>
              <a:gd name="connsiteX4" fmla="*/ 2264 w 10537"/>
              <a:gd name="connsiteY4" fmla="*/ 2326 h 10000"/>
              <a:gd name="connsiteX5" fmla="*/ 4908 w 10537"/>
              <a:gd name="connsiteY5" fmla="*/ 2055 h 10000"/>
              <a:gd name="connsiteX6" fmla="*/ 8209 w 10537"/>
              <a:gd name="connsiteY6" fmla="*/ 1940 h 10000"/>
              <a:gd name="connsiteX7" fmla="*/ 7526 w 10537"/>
              <a:gd name="connsiteY7" fmla="*/ 1577 h 10000"/>
              <a:gd name="connsiteX8" fmla="*/ 4639 w 10537"/>
              <a:gd name="connsiteY8" fmla="*/ 1287 h 10000"/>
              <a:gd name="connsiteX9" fmla="*/ 7673 w 10537"/>
              <a:gd name="connsiteY9" fmla="*/ 1327 h 10000"/>
              <a:gd name="connsiteX10" fmla="*/ 8222 w 10537"/>
              <a:gd name="connsiteY10" fmla="*/ 1463 h 10000"/>
              <a:gd name="connsiteX11" fmla="*/ 8134 w 10537"/>
              <a:gd name="connsiteY11" fmla="*/ 1115 h 10000"/>
              <a:gd name="connsiteX12" fmla="*/ 8364 w 10537"/>
              <a:gd name="connsiteY12" fmla="*/ 946 h 10000"/>
              <a:gd name="connsiteX13" fmla="*/ 7120 w 10537"/>
              <a:gd name="connsiteY13" fmla="*/ 527 h 10000"/>
              <a:gd name="connsiteX14" fmla="*/ 8433 w 10537"/>
              <a:gd name="connsiteY14" fmla="*/ 1073 h 10000"/>
              <a:gd name="connsiteX15" fmla="*/ 8871 w 10537"/>
              <a:gd name="connsiteY15" fmla="*/ 356 h 10000"/>
              <a:gd name="connsiteX16" fmla="*/ 5346 w 10537"/>
              <a:gd name="connsiteY16" fmla="*/ 85 h 10000"/>
              <a:gd name="connsiteX17" fmla="*/ 1083 w 10537"/>
              <a:gd name="connsiteY17" fmla="*/ 598 h 10000"/>
              <a:gd name="connsiteX18" fmla="*/ 161 w 10537"/>
              <a:gd name="connsiteY18" fmla="*/ 3671 h 10000"/>
              <a:gd name="connsiteX19" fmla="*/ 115 w 10537"/>
              <a:gd name="connsiteY19" fmla="*/ 10000 h 10000"/>
              <a:gd name="connsiteX0" fmla="*/ 10537 w 10537"/>
              <a:gd name="connsiteY0" fmla="*/ 2238 h 10000"/>
              <a:gd name="connsiteX1" fmla="*/ 9214 w 10537"/>
              <a:gd name="connsiteY1" fmla="*/ 2848 h 10000"/>
              <a:gd name="connsiteX2" fmla="*/ 6781 w 10537"/>
              <a:gd name="connsiteY2" fmla="*/ 3029 h 10000"/>
              <a:gd name="connsiteX3" fmla="*/ 2061 w 10537"/>
              <a:gd name="connsiteY3" fmla="*/ 2998 h 10000"/>
              <a:gd name="connsiteX4" fmla="*/ 2264 w 10537"/>
              <a:gd name="connsiteY4" fmla="*/ 2326 h 10000"/>
              <a:gd name="connsiteX5" fmla="*/ 4908 w 10537"/>
              <a:gd name="connsiteY5" fmla="*/ 2055 h 10000"/>
              <a:gd name="connsiteX6" fmla="*/ 8209 w 10537"/>
              <a:gd name="connsiteY6" fmla="*/ 1940 h 10000"/>
              <a:gd name="connsiteX7" fmla="*/ 7526 w 10537"/>
              <a:gd name="connsiteY7" fmla="*/ 1577 h 10000"/>
              <a:gd name="connsiteX8" fmla="*/ 4639 w 10537"/>
              <a:gd name="connsiteY8" fmla="*/ 1287 h 10000"/>
              <a:gd name="connsiteX9" fmla="*/ 7673 w 10537"/>
              <a:gd name="connsiteY9" fmla="*/ 1327 h 10000"/>
              <a:gd name="connsiteX10" fmla="*/ 8222 w 10537"/>
              <a:gd name="connsiteY10" fmla="*/ 1463 h 10000"/>
              <a:gd name="connsiteX11" fmla="*/ 8134 w 10537"/>
              <a:gd name="connsiteY11" fmla="*/ 1115 h 10000"/>
              <a:gd name="connsiteX12" fmla="*/ 8364 w 10537"/>
              <a:gd name="connsiteY12" fmla="*/ 946 h 10000"/>
              <a:gd name="connsiteX13" fmla="*/ 7120 w 10537"/>
              <a:gd name="connsiteY13" fmla="*/ 527 h 10000"/>
              <a:gd name="connsiteX14" fmla="*/ 8433 w 10537"/>
              <a:gd name="connsiteY14" fmla="*/ 1073 h 10000"/>
              <a:gd name="connsiteX15" fmla="*/ 8871 w 10537"/>
              <a:gd name="connsiteY15" fmla="*/ 356 h 10000"/>
              <a:gd name="connsiteX16" fmla="*/ 5346 w 10537"/>
              <a:gd name="connsiteY16" fmla="*/ 85 h 10000"/>
              <a:gd name="connsiteX17" fmla="*/ 1083 w 10537"/>
              <a:gd name="connsiteY17" fmla="*/ 598 h 10000"/>
              <a:gd name="connsiteX18" fmla="*/ 161 w 10537"/>
              <a:gd name="connsiteY18" fmla="*/ 3671 h 10000"/>
              <a:gd name="connsiteX19" fmla="*/ 115 w 10537"/>
              <a:gd name="connsiteY19" fmla="*/ 10000 h 10000"/>
              <a:gd name="connsiteX0" fmla="*/ 10537 w 10537"/>
              <a:gd name="connsiteY0" fmla="*/ 2238 h 10000"/>
              <a:gd name="connsiteX1" fmla="*/ 9249 w 10537"/>
              <a:gd name="connsiteY1" fmla="*/ 2779 h 10000"/>
              <a:gd name="connsiteX2" fmla="*/ 6781 w 10537"/>
              <a:gd name="connsiteY2" fmla="*/ 3029 h 10000"/>
              <a:gd name="connsiteX3" fmla="*/ 2061 w 10537"/>
              <a:gd name="connsiteY3" fmla="*/ 2998 h 10000"/>
              <a:gd name="connsiteX4" fmla="*/ 2264 w 10537"/>
              <a:gd name="connsiteY4" fmla="*/ 2326 h 10000"/>
              <a:gd name="connsiteX5" fmla="*/ 4908 w 10537"/>
              <a:gd name="connsiteY5" fmla="*/ 2055 h 10000"/>
              <a:gd name="connsiteX6" fmla="*/ 8209 w 10537"/>
              <a:gd name="connsiteY6" fmla="*/ 1940 h 10000"/>
              <a:gd name="connsiteX7" fmla="*/ 7526 w 10537"/>
              <a:gd name="connsiteY7" fmla="*/ 1577 h 10000"/>
              <a:gd name="connsiteX8" fmla="*/ 4639 w 10537"/>
              <a:gd name="connsiteY8" fmla="*/ 1287 h 10000"/>
              <a:gd name="connsiteX9" fmla="*/ 7673 w 10537"/>
              <a:gd name="connsiteY9" fmla="*/ 1327 h 10000"/>
              <a:gd name="connsiteX10" fmla="*/ 8222 w 10537"/>
              <a:gd name="connsiteY10" fmla="*/ 1463 h 10000"/>
              <a:gd name="connsiteX11" fmla="*/ 8134 w 10537"/>
              <a:gd name="connsiteY11" fmla="*/ 1115 h 10000"/>
              <a:gd name="connsiteX12" fmla="*/ 8364 w 10537"/>
              <a:gd name="connsiteY12" fmla="*/ 946 h 10000"/>
              <a:gd name="connsiteX13" fmla="*/ 7120 w 10537"/>
              <a:gd name="connsiteY13" fmla="*/ 527 h 10000"/>
              <a:gd name="connsiteX14" fmla="*/ 8433 w 10537"/>
              <a:gd name="connsiteY14" fmla="*/ 1073 h 10000"/>
              <a:gd name="connsiteX15" fmla="*/ 8871 w 10537"/>
              <a:gd name="connsiteY15" fmla="*/ 356 h 10000"/>
              <a:gd name="connsiteX16" fmla="*/ 5346 w 10537"/>
              <a:gd name="connsiteY16" fmla="*/ 85 h 10000"/>
              <a:gd name="connsiteX17" fmla="*/ 1083 w 10537"/>
              <a:gd name="connsiteY17" fmla="*/ 598 h 10000"/>
              <a:gd name="connsiteX18" fmla="*/ 161 w 10537"/>
              <a:gd name="connsiteY18" fmla="*/ 3671 h 10000"/>
              <a:gd name="connsiteX19" fmla="*/ 115 w 10537"/>
              <a:gd name="connsiteY19" fmla="*/ 10000 h 10000"/>
              <a:gd name="connsiteX0" fmla="*/ 10537 w 10537"/>
              <a:gd name="connsiteY0" fmla="*/ 2238 h 10000"/>
              <a:gd name="connsiteX1" fmla="*/ 9249 w 10537"/>
              <a:gd name="connsiteY1" fmla="*/ 2779 h 10000"/>
              <a:gd name="connsiteX2" fmla="*/ 6781 w 10537"/>
              <a:gd name="connsiteY2" fmla="*/ 3029 h 10000"/>
              <a:gd name="connsiteX3" fmla="*/ 2061 w 10537"/>
              <a:gd name="connsiteY3" fmla="*/ 2998 h 10000"/>
              <a:gd name="connsiteX4" fmla="*/ 2343 w 10537"/>
              <a:gd name="connsiteY4" fmla="*/ 2418 h 10000"/>
              <a:gd name="connsiteX5" fmla="*/ 4908 w 10537"/>
              <a:gd name="connsiteY5" fmla="*/ 2055 h 10000"/>
              <a:gd name="connsiteX6" fmla="*/ 8209 w 10537"/>
              <a:gd name="connsiteY6" fmla="*/ 1940 h 10000"/>
              <a:gd name="connsiteX7" fmla="*/ 7526 w 10537"/>
              <a:gd name="connsiteY7" fmla="*/ 1577 h 10000"/>
              <a:gd name="connsiteX8" fmla="*/ 4639 w 10537"/>
              <a:gd name="connsiteY8" fmla="*/ 1287 h 10000"/>
              <a:gd name="connsiteX9" fmla="*/ 7673 w 10537"/>
              <a:gd name="connsiteY9" fmla="*/ 1327 h 10000"/>
              <a:gd name="connsiteX10" fmla="*/ 8222 w 10537"/>
              <a:gd name="connsiteY10" fmla="*/ 1463 h 10000"/>
              <a:gd name="connsiteX11" fmla="*/ 8134 w 10537"/>
              <a:gd name="connsiteY11" fmla="*/ 1115 h 10000"/>
              <a:gd name="connsiteX12" fmla="*/ 8364 w 10537"/>
              <a:gd name="connsiteY12" fmla="*/ 946 h 10000"/>
              <a:gd name="connsiteX13" fmla="*/ 7120 w 10537"/>
              <a:gd name="connsiteY13" fmla="*/ 527 h 10000"/>
              <a:gd name="connsiteX14" fmla="*/ 8433 w 10537"/>
              <a:gd name="connsiteY14" fmla="*/ 1073 h 10000"/>
              <a:gd name="connsiteX15" fmla="*/ 8871 w 10537"/>
              <a:gd name="connsiteY15" fmla="*/ 356 h 10000"/>
              <a:gd name="connsiteX16" fmla="*/ 5346 w 10537"/>
              <a:gd name="connsiteY16" fmla="*/ 85 h 10000"/>
              <a:gd name="connsiteX17" fmla="*/ 1083 w 10537"/>
              <a:gd name="connsiteY17" fmla="*/ 598 h 10000"/>
              <a:gd name="connsiteX18" fmla="*/ 161 w 10537"/>
              <a:gd name="connsiteY18" fmla="*/ 3671 h 10000"/>
              <a:gd name="connsiteX19" fmla="*/ 115 w 10537"/>
              <a:gd name="connsiteY19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37" h="10000">
                <a:moveTo>
                  <a:pt x="10537" y="2238"/>
                </a:moveTo>
                <a:cubicBezTo>
                  <a:pt x="10369" y="2407"/>
                  <a:pt x="9875" y="2647"/>
                  <a:pt x="9249" y="2779"/>
                </a:cubicBezTo>
                <a:cubicBezTo>
                  <a:pt x="8623" y="2911"/>
                  <a:pt x="8077" y="3006"/>
                  <a:pt x="6781" y="3029"/>
                </a:cubicBezTo>
                <a:lnTo>
                  <a:pt x="2061" y="2998"/>
                </a:lnTo>
                <a:cubicBezTo>
                  <a:pt x="1318" y="2875"/>
                  <a:pt x="1869" y="2575"/>
                  <a:pt x="2343" y="2418"/>
                </a:cubicBezTo>
                <a:cubicBezTo>
                  <a:pt x="2818" y="2261"/>
                  <a:pt x="3930" y="2135"/>
                  <a:pt x="4908" y="2055"/>
                </a:cubicBezTo>
                <a:cubicBezTo>
                  <a:pt x="5886" y="1975"/>
                  <a:pt x="7773" y="2020"/>
                  <a:pt x="8209" y="1940"/>
                </a:cubicBezTo>
                <a:cubicBezTo>
                  <a:pt x="8645" y="1860"/>
                  <a:pt x="8121" y="1686"/>
                  <a:pt x="7526" y="1577"/>
                </a:cubicBezTo>
                <a:cubicBezTo>
                  <a:pt x="6931" y="1468"/>
                  <a:pt x="4608" y="1418"/>
                  <a:pt x="4639" y="1287"/>
                </a:cubicBezTo>
                <a:cubicBezTo>
                  <a:pt x="4670" y="1155"/>
                  <a:pt x="7076" y="1298"/>
                  <a:pt x="7673" y="1327"/>
                </a:cubicBezTo>
                <a:cubicBezTo>
                  <a:pt x="8270" y="1356"/>
                  <a:pt x="8145" y="1495"/>
                  <a:pt x="8222" y="1463"/>
                </a:cubicBezTo>
                <a:cubicBezTo>
                  <a:pt x="8299" y="1429"/>
                  <a:pt x="8108" y="1234"/>
                  <a:pt x="8134" y="1115"/>
                </a:cubicBezTo>
                <a:cubicBezTo>
                  <a:pt x="8160" y="998"/>
                  <a:pt x="8533" y="1044"/>
                  <a:pt x="8364" y="946"/>
                </a:cubicBezTo>
                <a:cubicBezTo>
                  <a:pt x="8195" y="849"/>
                  <a:pt x="7109" y="505"/>
                  <a:pt x="7120" y="527"/>
                </a:cubicBezTo>
                <a:cubicBezTo>
                  <a:pt x="7131" y="546"/>
                  <a:pt x="8141" y="1100"/>
                  <a:pt x="8433" y="1073"/>
                </a:cubicBezTo>
                <a:cubicBezTo>
                  <a:pt x="8725" y="1044"/>
                  <a:pt x="9386" y="520"/>
                  <a:pt x="8871" y="356"/>
                </a:cubicBezTo>
                <a:cubicBezTo>
                  <a:pt x="8356" y="193"/>
                  <a:pt x="6644" y="46"/>
                  <a:pt x="5346" y="85"/>
                </a:cubicBezTo>
                <a:cubicBezTo>
                  <a:pt x="4048" y="124"/>
                  <a:pt x="1948" y="0"/>
                  <a:pt x="1083" y="598"/>
                </a:cubicBezTo>
                <a:cubicBezTo>
                  <a:pt x="218" y="1195"/>
                  <a:pt x="323" y="2102"/>
                  <a:pt x="161" y="3671"/>
                </a:cubicBezTo>
                <a:cubicBezTo>
                  <a:pt x="0" y="5239"/>
                  <a:pt x="124" y="8683"/>
                  <a:pt x="115" y="1000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 type="triangle" w="sm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7304953" y="1767610"/>
            <a:ext cx="1600056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kern="0" dirty="0">
                <a:solidFill>
                  <a:srgbClr val="CC3300"/>
                </a:solidFill>
              </a:rPr>
              <a:t>4 Roter</a:t>
            </a:r>
          </a:p>
          <a:p>
            <a:pPr>
              <a:defRPr/>
            </a:pPr>
            <a:r>
              <a:rPr lang="de-DE" kern="0" dirty="0">
                <a:solidFill>
                  <a:srgbClr val="CC3300"/>
                </a:solidFill>
              </a:rPr>
              <a:t>   Überriese</a:t>
            </a:r>
          </a:p>
        </p:txBody>
      </p:sp>
      <p:sp>
        <p:nvSpPr>
          <p:cNvPr id="56" name="Oval 64"/>
          <p:cNvSpPr>
            <a:spLocks noChangeAspect="1" noChangeArrowheads="1"/>
          </p:cNvSpPr>
          <p:nvPr/>
        </p:nvSpPr>
        <p:spPr bwMode="auto">
          <a:xfrm>
            <a:off x="6026438" y="1471757"/>
            <a:ext cx="1205634" cy="1164375"/>
          </a:xfrm>
          <a:prstGeom prst="ellipse">
            <a:avLst/>
          </a:prstGeom>
          <a:gradFill rotWithShape="1">
            <a:gsLst>
              <a:gs pos="0">
                <a:srgbClr val="FFFF23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4341382" y="3083359"/>
            <a:ext cx="160222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kern="0" dirty="0">
                <a:solidFill>
                  <a:srgbClr val="FFFFFF"/>
                </a:solidFill>
              </a:rPr>
              <a:t>2 Kontraktion</a:t>
            </a:r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7020791" y="2962998"/>
            <a:ext cx="17075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de-DE" kern="0" dirty="0">
                <a:solidFill>
                  <a:srgbClr val="B2B2B2"/>
                </a:solidFill>
              </a:rPr>
              <a:t>1 Interstellare</a:t>
            </a:r>
          </a:p>
          <a:p>
            <a:pPr marL="342900" indent="-342900">
              <a:defRPr/>
            </a:pPr>
            <a:r>
              <a:rPr lang="de-DE" kern="0" dirty="0">
                <a:solidFill>
                  <a:srgbClr val="B2B2B2"/>
                </a:solidFill>
              </a:rPr>
              <a:t>   Wolke</a:t>
            </a:r>
          </a:p>
        </p:txBody>
      </p:sp>
      <p:sp>
        <p:nvSpPr>
          <p:cNvPr id="59" name="Oval 67"/>
          <p:cNvSpPr>
            <a:spLocks noChangeAspect="1" noChangeArrowheads="1"/>
          </p:cNvSpPr>
          <p:nvPr/>
        </p:nvSpPr>
        <p:spPr bwMode="auto">
          <a:xfrm>
            <a:off x="2693699" y="2843899"/>
            <a:ext cx="278100" cy="280880"/>
          </a:xfrm>
          <a:prstGeom prst="ellipse">
            <a:avLst/>
          </a:prstGeom>
          <a:gradFill flip="none" rotWithShape="1">
            <a:gsLst>
              <a:gs pos="100000">
                <a:srgbClr val="0070C0"/>
              </a:gs>
              <a:gs pos="22000">
                <a:srgbClr val="00B0F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60" name="Grafik 59" descr="K1600_Crab Neb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1791" y="1871835"/>
            <a:ext cx="759845" cy="759845"/>
          </a:xfrm>
          <a:prstGeom prst="rect">
            <a:avLst/>
          </a:prstGeom>
        </p:spPr>
      </p:pic>
      <p:sp>
        <p:nvSpPr>
          <p:cNvPr id="61" name="Oval 364"/>
          <p:cNvSpPr>
            <a:spLocks noChangeAspect="1" noChangeArrowheads="1"/>
          </p:cNvSpPr>
          <p:nvPr/>
        </p:nvSpPr>
        <p:spPr bwMode="auto">
          <a:xfrm>
            <a:off x="1857376" y="5486400"/>
            <a:ext cx="36512" cy="36513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13975" y="6720442"/>
            <a:ext cx="94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</a:t>
            </a:r>
            <a:r>
              <a:rPr lang="de-DE" sz="1200" dirty="0" err="1">
                <a:solidFill>
                  <a:schemeClr val="bg1"/>
                </a:solidFill>
              </a:rPr>
              <a:t>Crab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Nebula</a:t>
            </a:r>
            <a:r>
              <a:rPr lang="de-DE" sz="1200" dirty="0">
                <a:solidFill>
                  <a:schemeClr val="bg1"/>
                </a:solidFill>
              </a:rPr>
              <a:t>“ von </a:t>
            </a:r>
            <a:r>
              <a:rPr lang="en-US" sz="1200" dirty="0">
                <a:solidFill>
                  <a:schemeClr val="bg1"/>
                </a:solidFill>
              </a:rPr>
              <a:t>NASA, ESA, J. Hester and A. Loll (Arizona State University) via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https://commons.wikimedia.org/wiki/File:Crab_Nebula.jpg</a:t>
            </a:r>
            <a:r>
              <a:rPr lang="en-US" sz="1200" dirty="0">
                <a:solidFill>
                  <a:schemeClr val="bg1"/>
                </a:solidFill>
              </a:rPr>
              <a:t> [Public Domain (PD-</a:t>
            </a:r>
            <a:r>
              <a:rPr lang="en-US" sz="1200" dirty="0" err="1">
                <a:solidFill>
                  <a:schemeClr val="bg1"/>
                </a:solidFill>
              </a:rPr>
              <a:t>USGov</a:t>
            </a:r>
            <a:r>
              <a:rPr lang="en-US" sz="1200" dirty="0">
                <a:solidFill>
                  <a:schemeClr val="bg1"/>
                </a:solidFill>
              </a:rPr>
              <a:t>)]</a:t>
            </a:r>
            <a:r>
              <a:rPr lang="de-DE" sz="1200" dirty="0">
                <a:solidFill>
                  <a:schemeClr val="bg1"/>
                </a:solidFill>
              </a:rPr>
              <a:t>, Grafiken: S. </a:t>
            </a:r>
            <a:r>
              <a:rPr lang="de-DE" sz="1200" dirty="0" err="1">
                <a:solidFill>
                  <a:schemeClr val="bg1"/>
                </a:solidFill>
              </a:rPr>
              <a:t>Hanssen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47" grpId="1"/>
      <p:bldP spid="55" grpId="0"/>
      <p:bldP spid="56" grpId="0" animBg="1"/>
      <p:bldP spid="57" grpId="0"/>
      <p:bldP spid="58" grpId="0"/>
      <p:bldP spid="59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rafik 590" descr="K1600_mwmw_8x10.JPG"/>
          <p:cNvPicPr>
            <a:picLocks noChangeAspect="1"/>
          </p:cNvPicPr>
          <p:nvPr/>
        </p:nvPicPr>
        <p:blipFill>
          <a:blip r:embed="rId2" cstate="print"/>
          <a:srcRect l="34279" t="62003" r="35606" b="25877"/>
          <a:stretch>
            <a:fillRect/>
          </a:stretch>
        </p:blipFill>
        <p:spPr>
          <a:xfrm>
            <a:off x="0" y="1569027"/>
            <a:ext cx="10080625" cy="2959492"/>
          </a:xfrm>
          <a:prstGeom prst="rect">
            <a:avLst/>
          </a:prstGeom>
        </p:spPr>
      </p:pic>
      <p:pic>
        <p:nvPicPr>
          <p:cNvPr id="592" name="Grafik 591" descr="K1600_mwmw_8x10.JPG"/>
          <p:cNvPicPr>
            <a:picLocks noChangeAspect="1"/>
          </p:cNvPicPr>
          <p:nvPr/>
        </p:nvPicPr>
        <p:blipFill>
          <a:blip r:embed="rId2" cstate="print"/>
          <a:srcRect l="34279" t="55661" r="35606" b="28834"/>
          <a:stretch>
            <a:fillRect/>
          </a:stretch>
        </p:blipFill>
        <p:spPr>
          <a:xfrm>
            <a:off x="0" y="2250897"/>
            <a:ext cx="10080625" cy="3786221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1153391"/>
            <a:ext cx="10228521" cy="134526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147896" y="4288465"/>
            <a:ext cx="10535905" cy="241367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7" name="Rectangle 17"/>
          <p:cNvSpPr>
            <a:spLocks noChangeArrowheads="1"/>
          </p:cNvSpPr>
          <p:nvPr/>
        </p:nvSpPr>
        <p:spPr bwMode="auto">
          <a:xfrm>
            <a:off x="611188" y="4941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800" dirty="0">
                <a:solidFill>
                  <a:srgbClr val="EE941C"/>
                </a:solidFill>
              </a:rPr>
              <a:t>Infrarot</a:t>
            </a:r>
          </a:p>
        </p:txBody>
      </p:sp>
      <p:sp>
        <p:nvSpPr>
          <p:cNvPr id="599" name="Freeform 11"/>
          <p:cNvSpPr>
            <a:spLocks/>
          </p:cNvSpPr>
          <p:nvPr/>
        </p:nvSpPr>
        <p:spPr bwMode="auto">
          <a:xfrm>
            <a:off x="103188" y="2589213"/>
            <a:ext cx="8831262" cy="1250950"/>
          </a:xfrm>
          <a:custGeom>
            <a:avLst/>
            <a:gdLst>
              <a:gd name="T0" fmla="*/ 458788 w 5563"/>
              <a:gd name="T1" fmla="*/ 677862 h 788"/>
              <a:gd name="T2" fmla="*/ 677862 w 5563"/>
              <a:gd name="T3" fmla="*/ 820738 h 788"/>
              <a:gd name="T4" fmla="*/ 1154112 w 5563"/>
              <a:gd name="T5" fmla="*/ 630237 h 788"/>
              <a:gd name="T6" fmla="*/ 1363662 w 5563"/>
              <a:gd name="T7" fmla="*/ 373062 h 788"/>
              <a:gd name="T8" fmla="*/ 1639888 w 5563"/>
              <a:gd name="T9" fmla="*/ 392112 h 788"/>
              <a:gd name="T10" fmla="*/ 2011362 w 5563"/>
              <a:gd name="T11" fmla="*/ 458788 h 788"/>
              <a:gd name="T12" fmla="*/ 2411412 w 5563"/>
              <a:gd name="T13" fmla="*/ 239713 h 788"/>
              <a:gd name="T14" fmla="*/ 2659062 w 5563"/>
              <a:gd name="T15" fmla="*/ 39687 h 788"/>
              <a:gd name="T16" fmla="*/ 3001962 w 5563"/>
              <a:gd name="T17" fmla="*/ 39687 h 788"/>
              <a:gd name="T18" fmla="*/ 3182937 w 5563"/>
              <a:gd name="T19" fmla="*/ 258763 h 788"/>
              <a:gd name="T20" fmla="*/ 3754438 w 5563"/>
              <a:gd name="T21" fmla="*/ 430213 h 788"/>
              <a:gd name="T22" fmla="*/ 4325937 w 5563"/>
              <a:gd name="T23" fmla="*/ 611188 h 788"/>
              <a:gd name="T24" fmla="*/ 4659312 w 5563"/>
              <a:gd name="T25" fmla="*/ 449263 h 788"/>
              <a:gd name="T26" fmla="*/ 4916487 w 5563"/>
              <a:gd name="T27" fmla="*/ 363537 h 788"/>
              <a:gd name="T28" fmla="*/ 5059362 w 5563"/>
              <a:gd name="T29" fmla="*/ 296863 h 788"/>
              <a:gd name="T30" fmla="*/ 5297487 w 5563"/>
              <a:gd name="T31" fmla="*/ 220663 h 788"/>
              <a:gd name="T32" fmla="*/ 5097462 w 5563"/>
              <a:gd name="T33" fmla="*/ 487363 h 788"/>
              <a:gd name="T34" fmla="*/ 5211762 w 5563"/>
              <a:gd name="T35" fmla="*/ 677862 h 788"/>
              <a:gd name="T36" fmla="*/ 5449887 w 5563"/>
              <a:gd name="T37" fmla="*/ 477838 h 788"/>
              <a:gd name="T38" fmla="*/ 5926137 w 5563"/>
              <a:gd name="T39" fmla="*/ 373062 h 788"/>
              <a:gd name="T40" fmla="*/ 6116637 w 5563"/>
              <a:gd name="T41" fmla="*/ 192087 h 788"/>
              <a:gd name="T42" fmla="*/ 6240462 w 5563"/>
              <a:gd name="T43" fmla="*/ 125413 h 788"/>
              <a:gd name="T44" fmla="*/ 6621463 w 5563"/>
              <a:gd name="T45" fmla="*/ 1588 h 788"/>
              <a:gd name="T46" fmla="*/ 6907213 w 5563"/>
              <a:gd name="T47" fmla="*/ 30163 h 788"/>
              <a:gd name="T48" fmla="*/ 7173913 w 5563"/>
              <a:gd name="T49" fmla="*/ 192087 h 788"/>
              <a:gd name="T50" fmla="*/ 7593013 w 5563"/>
              <a:gd name="T51" fmla="*/ 344487 h 788"/>
              <a:gd name="T52" fmla="*/ 8107362 w 5563"/>
              <a:gd name="T53" fmla="*/ 515938 h 788"/>
              <a:gd name="T54" fmla="*/ 8621712 w 5563"/>
              <a:gd name="T55" fmla="*/ 544513 h 788"/>
              <a:gd name="T56" fmla="*/ 8831262 w 5563"/>
              <a:gd name="T57" fmla="*/ 706437 h 788"/>
              <a:gd name="T58" fmla="*/ 8707437 w 5563"/>
              <a:gd name="T59" fmla="*/ 963613 h 788"/>
              <a:gd name="T60" fmla="*/ 7926387 w 5563"/>
              <a:gd name="T61" fmla="*/ 935038 h 788"/>
              <a:gd name="T62" fmla="*/ 7326313 w 5563"/>
              <a:gd name="T63" fmla="*/ 915988 h 788"/>
              <a:gd name="T64" fmla="*/ 7145338 w 5563"/>
              <a:gd name="T65" fmla="*/ 1106488 h 788"/>
              <a:gd name="T66" fmla="*/ 7078663 w 5563"/>
              <a:gd name="T67" fmla="*/ 1163638 h 788"/>
              <a:gd name="T68" fmla="*/ 6545263 w 5563"/>
              <a:gd name="T69" fmla="*/ 1211263 h 788"/>
              <a:gd name="T70" fmla="*/ 5935662 w 5563"/>
              <a:gd name="T71" fmla="*/ 1096963 h 788"/>
              <a:gd name="T72" fmla="*/ 5754687 w 5563"/>
              <a:gd name="T73" fmla="*/ 963613 h 788"/>
              <a:gd name="T74" fmla="*/ 5535612 w 5563"/>
              <a:gd name="T75" fmla="*/ 992188 h 788"/>
              <a:gd name="T76" fmla="*/ 5326062 w 5563"/>
              <a:gd name="T77" fmla="*/ 954088 h 788"/>
              <a:gd name="T78" fmla="*/ 5030787 w 5563"/>
              <a:gd name="T79" fmla="*/ 906463 h 788"/>
              <a:gd name="T80" fmla="*/ 4411662 w 5563"/>
              <a:gd name="T81" fmla="*/ 992188 h 788"/>
              <a:gd name="T82" fmla="*/ 4192587 w 5563"/>
              <a:gd name="T83" fmla="*/ 906463 h 788"/>
              <a:gd name="T84" fmla="*/ 3992562 w 5563"/>
              <a:gd name="T85" fmla="*/ 1001713 h 788"/>
              <a:gd name="T86" fmla="*/ 3773488 w 5563"/>
              <a:gd name="T87" fmla="*/ 915988 h 788"/>
              <a:gd name="T88" fmla="*/ 3087687 w 5563"/>
              <a:gd name="T89" fmla="*/ 896938 h 788"/>
              <a:gd name="T90" fmla="*/ 3221037 w 5563"/>
              <a:gd name="T91" fmla="*/ 1144588 h 788"/>
              <a:gd name="T92" fmla="*/ 3040062 w 5563"/>
              <a:gd name="T93" fmla="*/ 1116013 h 788"/>
              <a:gd name="T94" fmla="*/ 2925762 w 5563"/>
              <a:gd name="T95" fmla="*/ 954088 h 788"/>
              <a:gd name="T96" fmla="*/ 2506662 w 5563"/>
              <a:gd name="T97" fmla="*/ 896938 h 788"/>
              <a:gd name="T98" fmla="*/ 2220912 w 5563"/>
              <a:gd name="T99" fmla="*/ 1020763 h 788"/>
              <a:gd name="T100" fmla="*/ 2125662 w 5563"/>
              <a:gd name="T101" fmla="*/ 963613 h 788"/>
              <a:gd name="T102" fmla="*/ 1897063 w 5563"/>
              <a:gd name="T103" fmla="*/ 963613 h 788"/>
              <a:gd name="T104" fmla="*/ 1754188 w 5563"/>
              <a:gd name="T105" fmla="*/ 1039813 h 788"/>
              <a:gd name="T106" fmla="*/ 1306512 w 5563"/>
              <a:gd name="T107" fmla="*/ 1135063 h 788"/>
              <a:gd name="T108" fmla="*/ 954087 w 5563"/>
              <a:gd name="T109" fmla="*/ 1011238 h 788"/>
              <a:gd name="T110" fmla="*/ 601662 w 5563"/>
              <a:gd name="T111" fmla="*/ 973138 h 788"/>
              <a:gd name="T112" fmla="*/ 392112 w 5563"/>
              <a:gd name="T113" fmla="*/ 1039813 h 788"/>
              <a:gd name="T114" fmla="*/ 144462 w 5563"/>
              <a:gd name="T115" fmla="*/ 935038 h 788"/>
              <a:gd name="T116" fmla="*/ 106363 w 5563"/>
              <a:gd name="T117" fmla="*/ 696912 h 788"/>
              <a:gd name="T118" fmla="*/ 96837 w 5563"/>
              <a:gd name="T119" fmla="*/ 496888 h 7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563"/>
              <a:gd name="T181" fmla="*/ 0 h 788"/>
              <a:gd name="T182" fmla="*/ 5563 w 5563"/>
              <a:gd name="T183" fmla="*/ 788 h 7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563" h="788">
                <a:moveTo>
                  <a:pt x="133" y="277"/>
                </a:moveTo>
                <a:cubicBezTo>
                  <a:pt x="167" y="266"/>
                  <a:pt x="200" y="280"/>
                  <a:pt x="235" y="271"/>
                </a:cubicBezTo>
                <a:cubicBezTo>
                  <a:pt x="260" y="309"/>
                  <a:pt x="274" y="381"/>
                  <a:pt x="289" y="427"/>
                </a:cubicBezTo>
                <a:cubicBezTo>
                  <a:pt x="292" y="435"/>
                  <a:pt x="302" y="438"/>
                  <a:pt x="307" y="445"/>
                </a:cubicBezTo>
                <a:cubicBezTo>
                  <a:pt x="332" y="475"/>
                  <a:pt x="352" y="507"/>
                  <a:pt x="385" y="529"/>
                </a:cubicBezTo>
                <a:cubicBezTo>
                  <a:pt x="387" y="529"/>
                  <a:pt x="423" y="520"/>
                  <a:pt x="427" y="517"/>
                </a:cubicBezTo>
                <a:cubicBezTo>
                  <a:pt x="449" y="499"/>
                  <a:pt x="441" y="492"/>
                  <a:pt x="475" y="481"/>
                </a:cubicBezTo>
                <a:cubicBezTo>
                  <a:pt x="546" y="486"/>
                  <a:pt x="623" y="492"/>
                  <a:pt x="685" y="451"/>
                </a:cubicBezTo>
                <a:cubicBezTo>
                  <a:pt x="700" y="429"/>
                  <a:pt x="717" y="423"/>
                  <a:pt x="727" y="397"/>
                </a:cubicBezTo>
                <a:cubicBezTo>
                  <a:pt x="732" y="385"/>
                  <a:pt x="739" y="361"/>
                  <a:pt x="739" y="361"/>
                </a:cubicBezTo>
                <a:cubicBezTo>
                  <a:pt x="726" y="307"/>
                  <a:pt x="768" y="282"/>
                  <a:pt x="811" y="259"/>
                </a:cubicBezTo>
                <a:cubicBezTo>
                  <a:pt x="827" y="250"/>
                  <a:pt x="842" y="241"/>
                  <a:pt x="859" y="235"/>
                </a:cubicBezTo>
                <a:cubicBezTo>
                  <a:pt x="871" y="231"/>
                  <a:pt x="895" y="223"/>
                  <a:pt x="895" y="223"/>
                </a:cubicBezTo>
                <a:cubicBezTo>
                  <a:pt x="935" y="229"/>
                  <a:pt x="957" y="223"/>
                  <a:pt x="997" y="229"/>
                </a:cubicBezTo>
                <a:cubicBezTo>
                  <a:pt x="1009" y="233"/>
                  <a:pt x="1024" y="236"/>
                  <a:pt x="1033" y="247"/>
                </a:cubicBezTo>
                <a:cubicBezTo>
                  <a:pt x="1042" y="258"/>
                  <a:pt x="1045" y="280"/>
                  <a:pt x="1057" y="289"/>
                </a:cubicBezTo>
                <a:cubicBezTo>
                  <a:pt x="1085" y="311"/>
                  <a:pt x="1142" y="320"/>
                  <a:pt x="1177" y="325"/>
                </a:cubicBezTo>
                <a:cubicBezTo>
                  <a:pt x="1221" y="315"/>
                  <a:pt x="1238" y="318"/>
                  <a:pt x="1267" y="289"/>
                </a:cubicBezTo>
                <a:cubicBezTo>
                  <a:pt x="1276" y="261"/>
                  <a:pt x="1266" y="234"/>
                  <a:pt x="1261" y="205"/>
                </a:cubicBezTo>
                <a:cubicBezTo>
                  <a:pt x="1323" y="163"/>
                  <a:pt x="1230" y="230"/>
                  <a:pt x="1291" y="169"/>
                </a:cubicBezTo>
                <a:cubicBezTo>
                  <a:pt x="1310" y="150"/>
                  <a:pt x="1471" y="155"/>
                  <a:pt x="1519" y="151"/>
                </a:cubicBezTo>
                <a:cubicBezTo>
                  <a:pt x="1549" y="139"/>
                  <a:pt x="1582" y="127"/>
                  <a:pt x="1609" y="109"/>
                </a:cubicBezTo>
                <a:cubicBezTo>
                  <a:pt x="1615" y="79"/>
                  <a:pt x="1632" y="53"/>
                  <a:pt x="1663" y="43"/>
                </a:cubicBezTo>
                <a:cubicBezTo>
                  <a:pt x="1667" y="37"/>
                  <a:pt x="1670" y="30"/>
                  <a:pt x="1675" y="25"/>
                </a:cubicBezTo>
                <a:cubicBezTo>
                  <a:pt x="1686" y="16"/>
                  <a:pt x="1711" y="1"/>
                  <a:pt x="1711" y="1"/>
                </a:cubicBezTo>
                <a:cubicBezTo>
                  <a:pt x="1751" y="14"/>
                  <a:pt x="1795" y="12"/>
                  <a:pt x="1837" y="19"/>
                </a:cubicBezTo>
                <a:cubicBezTo>
                  <a:pt x="1867" y="9"/>
                  <a:pt x="1849" y="11"/>
                  <a:pt x="1891" y="25"/>
                </a:cubicBezTo>
                <a:cubicBezTo>
                  <a:pt x="1907" y="30"/>
                  <a:pt x="1939" y="37"/>
                  <a:pt x="1939" y="37"/>
                </a:cubicBezTo>
                <a:cubicBezTo>
                  <a:pt x="1953" y="58"/>
                  <a:pt x="1966" y="71"/>
                  <a:pt x="1987" y="85"/>
                </a:cubicBezTo>
                <a:cubicBezTo>
                  <a:pt x="1996" y="111"/>
                  <a:pt x="1998" y="137"/>
                  <a:pt x="2005" y="163"/>
                </a:cubicBezTo>
                <a:cubicBezTo>
                  <a:pt x="1965" y="283"/>
                  <a:pt x="2183" y="245"/>
                  <a:pt x="2227" y="247"/>
                </a:cubicBezTo>
                <a:cubicBezTo>
                  <a:pt x="2264" y="235"/>
                  <a:pt x="2295" y="245"/>
                  <a:pt x="2329" y="259"/>
                </a:cubicBezTo>
                <a:cubicBezTo>
                  <a:pt x="2341" y="264"/>
                  <a:pt x="2365" y="271"/>
                  <a:pt x="2365" y="271"/>
                </a:cubicBezTo>
                <a:cubicBezTo>
                  <a:pt x="2387" y="337"/>
                  <a:pt x="2611" y="325"/>
                  <a:pt x="2623" y="325"/>
                </a:cubicBezTo>
                <a:cubicBezTo>
                  <a:pt x="2652" y="332"/>
                  <a:pt x="2684" y="348"/>
                  <a:pt x="2707" y="367"/>
                </a:cubicBezTo>
                <a:cubicBezTo>
                  <a:pt x="2714" y="372"/>
                  <a:pt x="2718" y="381"/>
                  <a:pt x="2725" y="385"/>
                </a:cubicBezTo>
                <a:cubicBezTo>
                  <a:pt x="2736" y="391"/>
                  <a:pt x="2761" y="397"/>
                  <a:pt x="2761" y="397"/>
                </a:cubicBezTo>
                <a:cubicBezTo>
                  <a:pt x="2958" y="386"/>
                  <a:pt x="2812" y="413"/>
                  <a:pt x="2899" y="355"/>
                </a:cubicBezTo>
                <a:cubicBezTo>
                  <a:pt x="2889" y="316"/>
                  <a:pt x="2903" y="304"/>
                  <a:pt x="2935" y="283"/>
                </a:cubicBezTo>
                <a:cubicBezTo>
                  <a:pt x="2962" y="243"/>
                  <a:pt x="2940" y="287"/>
                  <a:pt x="2935" y="247"/>
                </a:cubicBezTo>
                <a:cubicBezTo>
                  <a:pt x="2930" y="204"/>
                  <a:pt x="2963" y="167"/>
                  <a:pt x="2995" y="145"/>
                </a:cubicBezTo>
                <a:cubicBezTo>
                  <a:pt x="3033" y="170"/>
                  <a:pt x="3051" y="214"/>
                  <a:pt x="3097" y="229"/>
                </a:cubicBezTo>
                <a:cubicBezTo>
                  <a:pt x="3119" y="222"/>
                  <a:pt x="3143" y="222"/>
                  <a:pt x="3163" y="211"/>
                </a:cubicBezTo>
                <a:cubicBezTo>
                  <a:pt x="3169" y="208"/>
                  <a:pt x="3165" y="197"/>
                  <a:pt x="3169" y="193"/>
                </a:cubicBezTo>
                <a:cubicBezTo>
                  <a:pt x="3173" y="189"/>
                  <a:pt x="3181" y="189"/>
                  <a:pt x="3187" y="187"/>
                </a:cubicBezTo>
                <a:cubicBezTo>
                  <a:pt x="3192" y="173"/>
                  <a:pt x="3189" y="155"/>
                  <a:pt x="3199" y="145"/>
                </a:cubicBezTo>
                <a:cubicBezTo>
                  <a:pt x="3215" y="129"/>
                  <a:pt x="3243" y="136"/>
                  <a:pt x="3265" y="133"/>
                </a:cubicBezTo>
                <a:cubicBezTo>
                  <a:pt x="3289" y="135"/>
                  <a:pt x="3315" y="130"/>
                  <a:pt x="3337" y="139"/>
                </a:cubicBezTo>
                <a:cubicBezTo>
                  <a:pt x="3344" y="142"/>
                  <a:pt x="3330" y="152"/>
                  <a:pt x="3325" y="157"/>
                </a:cubicBezTo>
                <a:cubicBezTo>
                  <a:pt x="3308" y="174"/>
                  <a:pt x="3295" y="171"/>
                  <a:pt x="3271" y="175"/>
                </a:cubicBezTo>
                <a:cubicBezTo>
                  <a:pt x="3255" y="224"/>
                  <a:pt x="3258" y="276"/>
                  <a:pt x="3211" y="307"/>
                </a:cubicBezTo>
                <a:cubicBezTo>
                  <a:pt x="3199" y="325"/>
                  <a:pt x="3187" y="335"/>
                  <a:pt x="3205" y="361"/>
                </a:cubicBezTo>
                <a:cubicBezTo>
                  <a:pt x="3213" y="373"/>
                  <a:pt x="3241" y="385"/>
                  <a:pt x="3241" y="385"/>
                </a:cubicBezTo>
                <a:cubicBezTo>
                  <a:pt x="3248" y="414"/>
                  <a:pt x="3255" y="418"/>
                  <a:pt x="3283" y="427"/>
                </a:cubicBezTo>
                <a:cubicBezTo>
                  <a:pt x="3285" y="405"/>
                  <a:pt x="3283" y="382"/>
                  <a:pt x="3289" y="361"/>
                </a:cubicBezTo>
                <a:cubicBezTo>
                  <a:pt x="3292" y="350"/>
                  <a:pt x="3318" y="347"/>
                  <a:pt x="3325" y="343"/>
                </a:cubicBezTo>
                <a:cubicBezTo>
                  <a:pt x="3365" y="321"/>
                  <a:pt x="3387" y="309"/>
                  <a:pt x="3433" y="301"/>
                </a:cubicBezTo>
                <a:cubicBezTo>
                  <a:pt x="3476" y="304"/>
                  <a:pt x="3545" y="296"/>
                  <a:pt x="3589" y="307"/>
                </a:cubicBezTo>
                <a:cubicBezTo>
                  <a:pt x="3619" y="305"/>
                  <a:pt x="3649" y="306"/>
                  <a:pt x="3679" y="301"/>
                </a:cubicBezTo>
                <a:cubicBezTo>
                  <a:pt x="3698" y="298"/>
                  <a:pt x="3721" y="250"/>
                  <a:pt x="3733" y="235"/>
                </a:cubicBezTo>
                <a:cubicBezTo>
                  <a:pt x="3751" y="213"/>
                  <a:pt x="3738" y="218"/>
                  <a:pt x="3763" y="199"/>
                </a:cubicBezTo>
                <a:cubicBezTo>
                  <a:pt x="3774" y="190"/>
                  <a:pt x="3799" y="175"/>
                  <a:pt x="3799" y="175"/>
                </a:cubicBezTo>
                <a:cubicBezTo>
                  <a:pt x="3816" y="141"/>
                  <a:pt x="3830" y="148"/>
                  <a:pt x="3853" y="121"/>
                </a:cubicBezTo>
                <a:cubicBezTo>
                  <a:pt x="3860" y="113"/>
                  <a:pt x="3863" y="103"/>
                  <a:pt x="3871" y="97"/>
                </a:cubicBezTo>
                <a:cubicBezTo>
                  <a:pt x="3878" y="92"/>
                  <a:pt x="3887" y="93"/>
                  <a:pt x="3895" y="91"/>
                </a:cubicBezTo>
                <a:cubicBezTo>
                  <a:pt x="3907" y="87"/>
                  <a:pt x="3931" y="79"/>
                  <a:pt x="3931" y="79"/>
                </a:cubicBezTo>
                <a:cubicBezTo>
                  <a:pt x="3957" y="40"/>
                  <a:pt x="3925" y="79"/>
                  <a:pt x="3967" y="55"/>
                </a:cubicBezTo>
                <a:cubicBezTo>
                  <a:pt x="3974" y="51"/>
                  <a:pt x="3978" y="41"/>
                  <a:pt x="3985" y="37"/>
                </a:cubicBezTo>
                <a:cubicBezTo>
                  <a:pt x="4041" y="6"/>
                  <a:pt x="4111" y="5"/>
                  <a:pt x="4171" y="1"/>
                </a:cubicBezTo>
                <a:cubicBezTo>
                  <a:pt x="4187" y="3"/>
                  <a:pt x="4203" y="7"/>
                  <a:pt x="4219" y="7"/>
                </a:cubicBezTo>
                <a:cubicBezTo>
                  <a:pt x="4227" y="7"/>
                  <a:pt x="4235" y="0"/>
                  <a:pt x="4243" y="1"/>
                </a:cubicBezTo>
                <a:cubicBezTo>
                  <a:pt x="4279" y="4"/>
                  <a:pt x="4315" y="15"/>
                  <a:pt x="4351" y="19"/>
                </a:cubicBezTo>
                <a:cubicBezTo>
                  <a:pt x="4392" y="33"/>
                  <a:pt x="4413" y="62"/>
                  <a:pt x="4447" y="85"/>
                </a:cubicBezTo>
                <a:cubicBezTo>
                  <a:pt x="4451" y="91"/>
                  <a:pt x="4453" y="99"/>
                  <a:pt x="4459" y="103"/>
                </a:cubicBezTo>
                <a:cubicBezTo>
                  <a:pt x="4472" y="111"/>
                  <a:pt x="4503" y="116"/>
                  <a:pt x="4519" y="121"/>
                </a:cubicBezTo>
                <a:cubicBezTo>
                  <a:pt x="4549" y="130"/>
                  <a:pt x="4573" y="139"/>
                  <a:pt x="4603" y="145"/>
                </a:cubicBezTo>
                <a:cubicBezTo>
                  <a:pt x="4627" y="161"/>
                  <a:pt x="4653" y="174"/>
                  <a:pt x="4681" y="181"/>
                </a:cubicBezTo>
                <a:cubicBezTo>
                  <a:pt x="4712" y="202"/>
                  <a:pt x="4747" y="208"/>
                  <a:pt x="4783" y="217"/>
                </a:cubicBezTo>
                <a:cubicBezTo>
                  <a:pt x="4809" y="223"/>
                  <a:pt x="4828" y="236"/>
                  <a:pt x="4855" y="241"/>
                </a:cubicBezTo>
                <a:cubicBezTo>
                  <a:pt x="4899" y="274"/>
                  <a:pt x="4948" y="278"/>
                  <a:pt x="4999" y="295"/>
                </a:cubicBezTo>
                <a:cubicBezTo>
                  <a:pt x="5035" y="307"/>
                  <a:pt x="5070" y="318"/>
                  <a:pt x="5107" y="325"/>
                </a:cubicBezTo>
                <a:cubicBezTo>
                  <a:pt x="5135" y="323"/>
                  <a:pt x="5163" y="318"/>
                  <a:pt x="5191" y="319"/>
                </a:cubicBezTo>
                <a:cubicBezTo>
                  <a:pt x="5255" y="320"/>
                  <a:pt x="5383" y="331"/>
                  <a:pt x="5383" y="331"/>
                </a:cubicBezTo>
                <a:cubicBezTo>
                  <a:pt x="5399" y="335"/>
                  <a:pt x="5415" y="339"/>
                  <a:pt x="5431" y="343"/>
                </a:cubicBezTo>
                <a:cubicBezTo>
                  <a:pt x="5439" y="345"/>
                  <a:pt x="5455" y="349"/>
                  <a:pt x="5455" y="349"/>
                </a:cubicBezTo>
                <a:cubicBezTo>
                  <a:pt x="5486" y="339"/>
                  <a:pt x="5507" y="368"/>
                  <a:pt x="5533" y="385"/>
                </a:cubicBezTo>
                <a:cubicBezTo>
                  <a:pt x="5546" y="404"/>
                  <a:pt x="5556" y="423"/>
                  <a:pt x="5563" y="445"/>
                </a:cubicBezTo>
                <a:cubicBezTo>
                  <a:pt x="5561" y="477"/>
                  <a:pt x="5561" y="509"/>
                  <a:pt x="5557" y="541"/>
                </a:cubicBezTo>
                <a:cubicBezTo>
                  <a:pt x="5555" y="554"/>
                  <a:pt x="5555" y="569"/>
                  <a:pt x="5545" y="577"/>
                </a:cubicBezTo>
                <a:cubicBezTo>
                  <a:pt x="5511" y="603"/>
                  <a:pt x="5530" y="592"/>
                  <a:pt x="5485" y="607"/>
                </a:cubicBezTo>
                <a:cubicBezTo>
                  <a:pt x="5473" y="611"/>
                  <a:pt x="5449" y="619"/>
                  <a:pt x="5449" y="619"/>
                </a:cubicBezTo>
                <a:cubicBezTo>
                  <a:pt x="5290" y="616"/>
                  <a:pt x="5166" y="612"/>
                  <a:pt x="5017" y="601"/>
                </a:cubicBezTo>
                <a:cubicBezTo>
                  <a:pt x="5009" y="597"/>
                  <a:pt x="4999" y="595"/>
                  <a:pt x="4993" y="589"/>
                </a:cubicBezTo>
                <a:cubicBezTo>
                  <a:pt x="4987" y="583"/>
                  <a:pt x="4989" y="568"/>
                  <a:pt x="4981" y="565"/>
                </a:cubicBezTo>
                <a:cubicBezTo>
                  <a:pt x="4958" y="557"/>
                  <a:pt x="4933" y="561"/>
                  <a:pt x="4909" y="559"/>
                </a:cubicBezTo>
                <a:cubicBezTo>
                  <a:pt x="4787" y="562"/>
                  <a:pt x="4717" y="557"/>
                  <a:pt x="4615" y="577"/>
                </a:cubicBezTo>
                <a:cubicBezTo>
                  <a:pt x="4598" y="603"/>
                  <a:pt x="4598" y="629"/>
                  <a:pt x="4573" y="649"/>
                </a:cubicBezTo>
                <a:cubicBezTo>
                  <a:pt x="4558" y="662"/>
                  <a:pt x="4519" y="673"/>
                  <a:pt x="4519" y="673"/>
                </a:cubicBezTo>
                <a:cubicBezTo>
                  <a:pt x="4513" y="681"/>
                  <a:pt x="4509" y="691"/>
                  <a:pt x="4501" y="697"/>
                </a:cubicBezTo>
                <a:cubicBezTo>
                  <a:pt x="4496" y="701"/>
                  <a:pt x="4487" y="699"/>
                  <a:pt x="4483" y="703"/>
                </a:cubicBezTo>
                <a:cubicBezTo>
                  <a:pt x="4479" y="707"/>
                  <a:pt x="4481" y="716"/>
                  <a:pt x="4477" y="721"/>
                </a:cubicBezTo>
                <a:cubicBezTo>
                  <a:pt x="4472" y="727"/>
                  <a:pt x="4465" y="729"/>
                  <a:pt x="4459" y="733"/>
                </a:cubicBezTo>
                <a:cubicBezTo>
                  <a:pt x="4432" y="788"/>
                  <a:pt x="4416" y="768"/>
                  <a:pt x="4345" y="763"/>
                </a:cubicBezTo>
                <a:cubicBezTo>
                  <a:pt x="4275" y="740"/>
                  <a:pt x="4322" y="750"/>
                  <a:pt x="4201" y="757"/>
                </a:cubicBezTo>
                <a:cubicBezTo>
                  <a:pt x="4171" y="750"/>
                  <a:pt x="4153" y="757"/>
                  <a:pt x="4123" y="763"/>
                </a:cubicBezTo>
                <a:cubicBezTo>
                  <a:pt x="4017" y="758"/>
                  <a:pt x="3912" y="749"/>
                  <a:pt x="3805" y="745"/>
                </a:cubicBezTo>
                <a:cubicBezTo>
                  <a:pt x="3785" y="715"/>
                  <a:pt x="3799" y="731"/>
                  <a:pt x="3757" y="703"/>
                </a:cubicBezTo>
                <a:cubicBezTo>
                  <a:pt x="3751" y="699"/>
                  <a:pt x="3739" y="691"/>
                  <a:pt x="3739" y="691"/>
                </a:cubicBezTo>
                <a:cubicBezTo>
                  <a:pt x="3722" y="657"/>
                  <a:pt x="3723" y="619"/>
                  <a:pt x="3703" y="589"/>
                </a:cubicBezTo>
                <a:cubicBezTo>
                  <a:pt x="3689" y="591"/>
                  <a:pt x="3675" y="592"/>
                  <a:pt x="3661" y="595"/>
                </a:cubicBezTo>
                <a:cubicBezTo>
                  <a:pt x="3649" y="598"/>
                  <a:pt x="3625" y="607"/>
                  <a:pt x="3625" y="607"/>
                </a:cubicBezTo>
                <a:cubicBezTo>
                  <a:pt x="3615" y="638"/>
                  <a:pt x="3602" y="651"/>
                  <a:pt x="3571" y="661"/>
                </a:cubicBezTo>
                <a:cubicBezTo>
                  <a:pt x="3553" y="659"/>
                  <a:pt x="3535" y="659"/>
                  <a:pt x="3517" y="655"/>
                </a:cubicBezTo>
                <a:cubicBezTo>
                  <a:pt x="3496" y="650"/>
                  <a:pt x="3500" y="638"/>
                  <a:pt x="3487" y="625"/>
                </a:cubicBezTo>
                <a:cubicBezTo>
                  <a:pt x="3472" y="610"/>
                  <a:pt x="3453" y="596"/>
                  <a:pt x="3433" y="589"/>
                </a:cubicBezTo>
                <a:cubicBezTo>
                  <a:pt x="3413" y="591"/>
                  <a:pt x="3393" y="592"/>
                  <a:pt x="3373" y="595"/>
                </a:cubicBezTo>
                <a:cubicBezTo>
                  <a:pt x="3367" y="596"/>
                  <a:pt x="3359" y="596"/>
                  <a:pt x="3355" y="601"/>
                </a:cubicBezTo>
                <a:cubicBezTo>
                  <a:pt x="3310" y="665"/>
                  <a:pt x="3371" y="618"/>
                  <a:pt x="3325" y="649"/>
                </a:cubicBezTo>
                <a:cubicBezTo>
                  <a:pt x="3285" y="645"/>
                  <a:pt x="3239" y="648"/>
                  <a:pt x="3205" y="625"/>
                </a:cubicBezTo>
                <a:cubicBezTo>
                  <a:pt x="3191" y="604"/>
                  <a:pt x="3187" y="589"/>
                  <a:pt x="3169" y="571"/>
                </a:cubicBezTo>
                <a:cubicBezTo>
                  <a:pt x="3152" y="520"/>
                  <a:pt x="3127" y="528"/>
                  <a:pt x="3073" y="523"/>
                </a:cubicBezTo>
                <a:cubicBezTo>
                  <a:pt x="3013" y="538"/>
                  <a:pt x="2961" y="577"/>
                  <a:pt x="2905" y="601"/>
                </a:cubicBezTo>
                <a:cubicBezTo>
                  <a:pt x="2869" y="617"/>
                  <a:pt x="2817" y="620"/>
                  <a:pt x="2779" y="625"/>
                </a:cubicBezTo>
                <a:cubicBezTo>
                  <a:pt x="2753" y="634"/>
                  <a:pt x="2761" y="634"/>
                  <a:pt x="2725" y="625"/>
                </a:cubicBezTo>
                <a:cubicBezTo>
                  <a:pt x="2713" y="622"/>
                  <a:pt x="2689" y="613"/>
                  <a:pt x="2689" y="613"/>
                </a:cubicBezTo>
                <a:cubicBezTo>
                  <a:pt x="2675" y="592"/>
                  <a:pt x="2665" y="579"/>
                  <a:pt x="2641" y="571"/>
                </a:cubicBezTo>
                <a:cubicBezTo>
                  <a:pt x="2613" y="573"/>
                  <a:pt x="2583" y="567"/>
                  <a:pt x="2557" y="577"/>
                </a:cubicBezTo>
                <a:cubicBezTo>
                  <a:pt x="2548" y="581"/>
                  <a:pt x="2557" y="599"/>
                  <a:pt x="2551" y="607"/>
                </a:cubicBezTo>
                <a:cubicBezTo>
                  <a:pt x="2542" y="618"/>
                  <a:pt x="2515" y="631"/>
                  <a:pt x="2515" y="631"/>
                </a:cubicBezTo>
                <a:cubicBezTo>
                  <a:pt x="2510" y="639"/>
                  <a:pt x="2498" y="661"/>
                  <a:pt x="2485" y="661"/>
                </a:cubicBezTo>
                <a:cubicBezTo>
                  <a:pt x="2472" y="661"/>
                  <a:pt x="2449" y="649"/>
                  <a:pt x="2449" y="649"/>
                </a:cubicBezTo>
                <a:cubicBezTo>
                  <a:pt x="2424" y="624"/>
                  <a:pt x="2407" y="597"/>
                  <a:pt x="2377" y="577"/>
                </a:cubicBezTo>
                <a:cubicBezTo>
                  <a:pt x="2311" y="599"/>
                  <a:pt x="2290" y="587"/>
                  <a:pt x="2197" y="583"/>
                </a:cubicBezTo>
                <a:cubicBezTo>
                  <a:pt x="2107" y="523"/>
                  <a:pt x="2085" y="523"/>
                  <a:pt x="1963" y="517"/>
                </a:cubicBezTo>
                <a:cubicBezTo>
                  <a:pt x="1934" y="527"/>
                  <a:pt x="1938" y="537"/>
                  <a:pt x="1945" y="565"/>
                </a:cubicBezTo>
                <a:cubicBezTo>
                  <a:pt x="1981" y="553"/>
                  <a:pt x="1991" y="585"/>
                  <a:pt x="2005" y="613"/>
                </a:cubicBezTo>
                <a:cubicBezTo>
                  <a:pt x="1996" y="640"/>
                  <a:pt x="2008" y="659"/>
                  <a:pt x="2017" y="685"/>
                </a:cubicBezTo>
                <a:cubicBezTo>
                  <a:pt x="2021" y="697"/>
                  <a:pt x="2029" y="721"/>
                  <a:pt x="2029" y="721"/>
                </a:cubicBezTo>
                <a:cubicBezTo>
                  <a:pt x="2025" y="733"/>
                  <a:pt x="2021" y="745"/>
                  <a:pt x="2017" y="757"/>
                </a:cubicBezTo>
                <a:cubicBezTo>
                  <a:pt x="2013" y="769"/>
                  <a:pt x="1981" y="745"/>
                  <a:pt x="1981" y="745"/>
                </a:cubicBezTo>
                <a:cubicBezTo>
                  <a:pt x="1944" y="757"/>
                  <a:pt x="1935" y="733"/>
                  <a:pt x="1915" y="703"/>
                </a:cubicBezTo>
                <a:cubicBezTo>
                  <a:pt x="1904" y="687"/>
                  <a:pt x="1905" y="663"/>
                  <a:pt x="1891" y="649"/>
                </a:cubicBezTo>
                <a:cubicBezTo>
                  <a:pt x="1885" y="643"/>
                  <a:pt x="1878" y="638"/>
                  <a:pt x="1873" y="631"/>
                </a:cubicBezTo>
                <a:cubicBezTo>
                  <a:pt x="1850" y="599"/>
                  <a:pt x="1875" y="612"/>
                  <a:pt x="1843" y="601"/>
                </a:cubicBezTo>
                <a:cubicBezTo>
                  <a:pt x="1832" y="590"/>
                  <a:pt x="1825" y="575"/>
                  <a:pt x="1813" y="565"/>
                </a:cubicBezTo>
                <a:cubicBezTo>
                  <a:pt x="1801" y="555"/>
                  <a:pt x="1774" y="546"/>
                  <a:pt x="1759" y="541"/>
                </a:cubicBezTo>
                <a:cubicBezTo>
                  <a:pt x="1675" y="545"/>
                  <a:pt x="1636" y="527"/>
                  <a:pt x="1579" y="565"/>
                </a:cubicBezTo>
                <a:cubicBezTo>
                  <a:pt x="1565" y="586"/>
                  <a:pt x="1555" y="593"/>
                  <a:pt x="1531" y="601"/>
                </a:cubicBezTo>
                <a:cubicBezTo>
                  <a:pt x="1517" y="622"/>
                  <a:pt x="1507" y="629"/>
                  <a:pt x="1483" y="637"/>
                </a:cubicBezTo>
                <a:cubicBezTo>
                  <a:pt x="1456" y="628"/>
                  <a:pt x="1428" y="639"/>
                  <a:pt x="1399" y="643"/>
                </a:cubicBezTo>
                <a:cubicBezTo>
                  <a:pt x="1393" y="639"/>
                  <a:pt x="1387" y="634"/>
                  <a:pt x="1381" y="631"/>
                </a:cubicBezTo>
                <a:cubicBezTo>
                  <a:pt x="1375" y="628"/>
                  <a:pt x="1368" y="628"/>
                  <a:pt x="1363" y="625"/>
                </a:cubicBezTo>
                <a:cubicBezTo>
                  <a:pt x="1354" y="620"/>
                  <a:pt x="1346" y="614"/>
                  <a:pt x="1339" y="607"/>
                </a:cubicBezTo>
                <a:cubicBezTo>
                  <a:pt x="1334" y="602"/>
                  <a:pt x="1333" y="594"/>
                  <a:pt x="1327" y="589"/>
                </a:cubicBezTo>
                <a:cubicBezTo>
                  <a:pt x="1323" y="586"/>
                  <a:pt x="1287" y="577"/>
                  <a:pt x="1285" y="577"/>
                </a:cubicBezTo>
                <a:cubicBezTo>
                  <a:pt x="1238" y="582"/>
                  <a:pt x="1225" y="577"/>
                  <a:pt x="1195" y="607"/>
                </a:cubicBezTo>
                <a:cubicBezTo>
                  <a:pt x="1179" y="655"/>
                  <a:pt x="1203" y="599"/>
                  <a:pt x="1171" y="631"/>
                </a:cubicBezTo>
                <a:cubicBezTo>
                  <a:pt x="1161" y="641"/>
                  <a:pt x="1147" y="667"/>
                  <a:pt x="1147" y="667"/>
                </a:cubicBezTo>
                <a:cubicBezTo>
                  <a:pt x="1133" y="662"/>
                  <a:pt x="1117" y="663"/>
                  <a:pt x="1105" y="655"/>
                </a:cubicBezTo>
                <a:cubicBezTo>
                  <a:pt x="1087" y="642"/>
                  <a:pt x="1050" y="606"/>
                  <a:pt x="1033" y="589"/>
                </a:cubicBezTo>
                <a:cubicBezTo>
                  <a:pt x="959" y="595"/>
                  <a:pt x="949" y="595"/>
                  <a:pt x="901" y="643"/>
                </a:cubicBezTo>
                <a:cubicBezTo>
                  <a:pt x="892" y="699"/>
                  <a:pt x="877" y="706"/>
                  <a:pt x="823" y="715"/>
                </a:cubicBezTo>
                <a:cubicBezTo>
                  <a:pt x="774" y="748"/>
                  <a:pt x="801" y="741"/>
                  <a:pt x="739" y="733"/>
                </a:cubicBezTo>
                <a:cubicBezTo>
                  <a:pt x="717" y="719"/>
                  <a:pt x="691" y="693"/>
                  <a:pt x="667" y="685"/>
                </a:cubicBezTo>
                <a:cubicBezTo>
                  <a:pt x="650" y="660"/>
                  <a:pt x="629" y="646"/>
                  <a:pt x="601" y="637"/>
                </a:cubicBezTo>
                <a:cubicBezTo>
                  <a:pt x="577" y="645"/>
                  <a:pt x="573" y="655"/>
                  <a:pt x="565" y="679"/>
                </a:cubicBezTo>
                <a:cubicBezTo>
                  <a:pt x="556" y="742"/>
                  <a:pt x="561" y="741"/>
                  <a:pt x="493" y="733"/>
                </a:cubicBezTo>
                <a:cubicBezTo>
                  <a:pt x="444" y="717"/>
                  <a:pt x="424" y="643"/>
                  <a:pt x="379" y="613"/>
                </a:cubicBezTo>
                <a:cubicBezTo>
                  <a:pt x="352" y="618"/>
                  <a:pt x="332" y="627"/>
                  <a:pt x="307" y="619"/>
                </a:cubicBezTo>
                <a:cubicBezTo>
                  <a:pt x="299" y="627"/>
                  <a:pt x="293" y="637"/>
                  <a:pt x="283" y="643"/>
                </a:cubicBezTo>
                <a:cubicBezTo>
                  <a:pt x="272" y="650"/>
                  <a:pt x="247" y="655"/>
                  <a:pt x="247" y="655"/>
                </a:cubicBezTo>
                <a:cubicBezTo>
                  <a:pt x="246" y="655"/>
                  <a:pt x="201" y="649"/>
                  <a:pt x="193" y="643"/>
                </a:cubicBezTo>
                <a:cubicBezTo>
                  <a:pt x="180" y="633"/>
                  <a:pt x="157" y="607"/>
                  <a:pt x="157" y="607"/>
                </a:cubicBezTo>
                <a:cubicBezTo>
                  <a:pt x="145" y="572"/>
                  <a:pt x="126" y="584"/>
                  <a:pt x="91" y="589"/>
                </a:cubicBezTo>
                <a:cubicBezTo>
                  <a:pt x="60" y="599"/>
                  <a:pt x="42" y="594"/>
                  <a:pt x="19" y="571"/>
                </a:cubicBezTo>
                <a:cubicBezTo>
                  <a:pt x="0" y="515"/>
                  <a:pt x="20" y="522"/>
                  <a:pt x="55" y="499"/>
                </a:cubicBezTo>
                <a:cubicBezTo>
                  <a:pt x="70" y="468"/>
                  <a:pt x="86" y="468"/>
                  <a:pt x="67" y="439"/>
                </a:cubicBezTo>
                <a:cubicBezTo>
                  <a:pt x="65" y="429"/>
                  <a:pt x="64" y="419"/>
                  <a:pt x="61" y="409"/>
                </a:cubicBezTo>
                <a:cubicBezTo>
                  <a:pt x="58" y="397"/>
                  <a:pt x="49" y="373"/>
                  <a:pt x="49" y="373"/>
                </a:cubicBezTo>
                <a:cubicBezTo>
                  <a:pt x="50" y="367"/>
                  <a:pt x="58" y="316"/>
                  <a:pt x="61" y="313"/>
                </a:cubicBezTo>
                <a:cubicBezTo>
                  <a:pt x="67" y="308"/>
                  <a:pt x="109" y="298"/>
                  <a:pt x="121" y="295"/>
                </a:cubicBezTo>
                <a:cubicBezTo>
                  <a:pt x="125" y="289"/>
                  <a:pt x="133" y="277"/>
                  <a:pt x="133" y="27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EE84BA2-61A0-4105-B808-4E67FC9FABC3}"/>
              </a:ext>
            </a:extLst>
          </p:cNvPr>
          <p:cNvSpPr/>
          <p:nvPr/>
        </p:nvSpPr>
        <p:spPr>
          <a:xfrm>
            <a:off x="247919" y="6872575"/>
            <a:ext cx="98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</a:t>
            </a:r>
            <a:r>
              <a:rPr lang="de-DE" sz="1200" dirty="0" err="1">
                <a:solidFill>
                  <a:schemeClr val="bg1"/>
                </a:solidFill>
              </a:rPr>
              <a:t>Multiwavelength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Milky</a:t>
            </a:r>
            <a:r>
              <a:rPr lang="de-DE" sz="1200" dirty="0">
                <a:solidFill>
                  <a:schemeClr val="bg1"/>
                </a:solidFill>
              </a:rPr>
              <a:t> Way Images “NASA via </a:t>
            </a:r>
            <a:r>
              <a:rPr lang="de-DE" sz="1200" dirty="0">
                <a:solidFill>
                  <a:schemeClr val="bg1"/>
                </a:solidFill>
                <a:hlinkClick r:id="rId3"/>
              </a:rPr>
              <a:t>https://asd.gsfc.nasa.gov/archive/mwmw/mmw_images.html</a:t>
            </a:r>
            <a:r>
              <a:rPr lang="de-DE" sz="1200" dirty="0">
                <a:solidFill>
                  <a:schemeClr val="bg1"/>
                </a:solidFill>
              </a:rPr>
              <a:t> [Public Domain (PD-</a:t>
            </a:r>
            <a:r>
              <a:rPr lang="de-DE" sz="1200" dirty="0" err="1">
                <a:solidFill>
                  <a:schemeClr val="bg1"/>
                </a:solidFill>
              </a:rPr>
              <a:t>USGov</a:t>
            </a:r>
            <a:r>
              <a:rPr lang="de-DE" sz="1200" dirty="0">
                <a:solidFill>
                  <a:schemeClr val="bg1"/>
                </a:solidFill>
              </a:rPr>
              <a:t>)]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0"/>
      <p:bldP spid="59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glefull_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700213"/>
            <a:ext cx="482441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53446" y="1828079"/>
            <a:ext cx="343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>
                <a:solidFill>
                  <a:schemeClr val="bg1"/>
                </a:solidFill>
              </a:rPr>
              <a:t>„Säulen der Schöpfung“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 M16 (Adlernebel)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1628776" y="2164556"/>
            <a:ext cx="223836" cy="4117181"/>
            <a:chOff x="1628776" y="2164556"/>
            <a:chExt cx="223836" cy="4117181"/>
          </a:xfrm>
        </p:grpSpPr>
        <p:cxnSp>
          <p:nvCxnSpPr>
            <p:cNvPr id="10" name="Gerade Verbindung mit Pfeil 9"/>
            <p:cNvCxnSpPr/>
            <p:nvPr/>
          </p:nvCxnSpPr>
          <p:spPr bwMode="auto">
            <a:xfrm>
              <a:off x="1745672" y="2171700"/>
              <a:ext cx="0" cy="4104410"/>
            </a:xfrm>
            <a:prstGeom prst="straightConnector1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1628776" y="2164556"/>
              <a:ext cx="221456" cy="0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1631156" y="6281737"/>
              <a:ext cx="221456" cy="0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61209" y="3933970"/>
            <a:ext cx="681597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>
                <a:solidFill>
                  <a:schemeClr val="bg1"/>
                </a:solidFill>
              </a:rPr>
              <a:t>4 </a:t>
            </a:r>
            <a:r>
              <a:rPr lang="de-DE" sz="2400" kern="0" dirty="0" err="1">
                <a:solidFill>
                  <a:schemeClr val="bg1"/>
                </a:solidFill>
              </a:rPr>
              <a:t>Lj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56034" y="6780242"/>
            <a:ext cx="8540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„Interstellar EGGs“ von NASA/ESA/</a:t>
            </a:r>
            <a:r>
              <a:rPr lang="de-DE" sz="1200" dirty="0" err="1">
                <a:solidFill>
                  <a:schemeClr val="bg1"/>
                </a:solidFill>
              </a:rPr>
              <a:t>STScI</a:t>
            </a:r>
            <a:r>
              <a:rPr lang="de-DE" sz="1200" dirty="0">
                <a:solidFill>
                  <a:schemeClr val="bg1"/>
                </a:solidFill>
              </a:rPr>
              <a:t> via </a:t>
            </a:r>
            <a:r>
              <a:rPr lang="de-DE" sz="1200" dirty="0">
                <a:solidFill>
                  <a:schemeClr val="bg1"/>
                </a:solidFill>
                <a:hlinkClick r:id="rId3"/>
              </a:rPr>
              <a:t>https://www.nasa.gov/multimedia/imagegallery/image_feature_252.html</a:t>
            </a:r>
            <a:r>
              <a:rPr lang="de-DE" sz="1200" dirty="0">
                <a:solidFill>
                  <a:schemeClr val="bg1"/>
                </a:solidFill>
              </a:rPr>
              <a:t> [Public Domain (PD-US-</a:t>
            </a:r>
            <a:r>
              <a:rPr lang="de-DE" sz="1200" dirty="0" err="1">
                <a:solidFill>
                  <a:schemeClr val="bg1"/>
                </a:solidFill>
              </a:rPr>
              <a:t>Gov</a:t>
            </a:r>
            <a:r>
              <a:rPr lang="de-DE" sz="1200" dirty="0">
                <a:solidFill>
                  <a:schemeClr val="bg1"/>
                </a:solidFill>
              </a:rPr>
              <a:t>)]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Eaglefull_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882" y="3918373"/>
            <a:ext cx="889288" cy="87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Grafik 61" descr="M42 Orionnebel HST.jpg"/>
          <p:cNvPicPr>
            <a:picLocks noChangeAspect="1"/>
          </p:cNvPicPr>
          <p:nvPr/>
        </p:nvPicPr>
        <p:blipFill>
          <a:blip r:embed="rId3" cstate="print"/>
          <a:srcRect l="15245" r="11521" b="11893"/>
          <a:stretch>
            <a:fillRect/>
          </a:stretch>
        </p:blipFill>
        <p:spPr>
          <a:xfrm>
            <a:off x="7938655" y="3301141"/>
            <a:ext cx="1061315" cy="1021476"/>
          </a:xfrm>
          <a:prstGeom prst="rect">
            <a:avLst/>
          </a:prstGeom>
        </p:spPr>
      </p:pic>
      <p:sp>
        <p:nvSpPr>
          <p:cNvPr id="61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" name="Freeform 2"/>
          <p:cNvSpPr>
            <a:spLocks/>
          </p:cNvSpPr>
          <p:nvPr/>
        </p:nvSpPr>
        <p:spPr bwMode="auto">
          <a:xfrm>
            <a:off x="2072985" y="1915823"/>
            <a:ext cx="6381750" cy="3995737"/>
          </a:xfrm>
          <a:custGeom>
            <a:avLst/>
            <a:gdLst>
              <a:gd name="T0" fmla="*/ 6381750 w 4020"/>
              <a:gd name="T1" fmla="*/ 993775 h 2517"/>
              <a:gd name="T2" fmla="*/ 4408488 w 4020"/>
              <a:gd name="T3" fmla="*/ 1924050 h 2517"/>
              <a:gd name="T4" fmla="*/ 3403601 w 4020"/>
              <a:gd name="T5" fmla="*/ 2344737 h 2517"/>
              <a:gd name="T6" fmla="*/ 2968625 w 4020"/>
              <a:gd name="T7" fmla="*/ 2281237 h 2517"/>
              <a:gd name="T8" fmla="*/ 2792413 w 4020"/>
              <a:gd name="T9" fmla="*/ 2152650 h 2517"/>
              <a:gd name="T10" fmla="*/ 2927350 w 4020"/>
              <a:gd name="T11" fmla="*/ 1984375 h 2517"/>
              <a:gd name="T12" fmla="*/ 3079750 w 4020"/>
              <a:gd name="T13" fmla="*/ 1974850 h 2517"/>
              <a:gd name="T14" fmla="*/ 3163888 w 4020"/>
              <a:gd name="T15" fmla="*/ 1933575 h 2517"/>
              <a:gd name="T16" fmla="*/ 3206750 w 4020"/>
              <a:gd name="T17" fmla="*/ 1695450 h 2517"/>
              <a:gd name="T18" fmla="*/ 3232150 w 4020"/>
              <a:gd name="T19" fmla="*/ 1060450 h 2517"/>
              <a:gd name="T20" fmla="*/ 3113088 w 4020"/>
              <a:gd name="T21" fmla="*/ 1476375 h 2517"/>
              <a:gd name="T22" fmla="*/ 2884488 w 4020"/>
              <a:gd name="T23" fmla="*/ 1847850 h 2517"/>
              <a:gd name="T24" fmla="*/ 2503488 w 4020"/>
              <a:gd name="T25" fmla="*/ 1865312 h 2517"/>
              <a:gd name="T26" fmla="*/ 2640013 w 4020"/>
              <a:gd name="T27" fmla="*/ 1730375 h 2517"/>
              <a:gd name="T28" fmla="*/ 2881313 w 4020"/>
              <a:gd name="T29" fmla="*/ 1320800 h 2517"/>
              <a:gd name="T30" fmla="*/ 3163888 w 4020"/>
              <a:gd name="T31" fmla="*/ 265112 h 2517"/>
              <a:gd name="T32" fmla="*/ 2557463 w 4020"/>
              <a:gd name="T33" fmla="*/ 82550 h 2517"/>
              <a:gd name="T34" fmla="*/ 534988 w 4020"/>
              <a:gd name="T35" fmla="*/ 231775 h 2517"/>
              <a:gd name="T36" fmla="*/ 58738 w 4020"/>
              <a:gd name="T37" fmla="*/ 1482725 h 2517"/>
              <a:gd name="T38" fmla="*/ 882650 w 4020"/>
              <a:gd name="T39" fmla="*/ 2820987 h 2517"/>
              <a:gd name="T40" fmla="*/ 3446463 w 4020"/>
              <a:gd name="T41" fmla="*/ 3995737 h 25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20"/>
              <a:gd name="T64" fmla="*/ 0 h 2517"/>
              <a:gd name="T65" fmla="*/ 4020 w 4020"/>
              <a:gd name="T66" fmla="*/ 2517 h 25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20" h="2517">
                <a:moveTo>
                  <a:pt x="4020" y="626"/>
                </a:moveTo>
                <a:cubicBezTo>
                  <a:pt x="3813" y="724"/>
                  <a:pt x="3090" y="1070"/>
                  <a:pt x="2777" y="1212"/>
                </a:cubicBezTo>
                <a:cubicBezTo>
                  <a:pt x="2464" y="1354"/>
                  <a:pt x="2295" y="1440"/>
                  <a:pt x="2144" y="1477"/>
                </a:cubicBezTo>
                <a:cubicBezTo>
                  <a:pt x="1993" y="1514"/>
                  <a:pt x="1934" y="1457"/>
                  <a:pt x="1870" y="1437"/>
                </a:cubicBezTo>
                <a:cubicBezTo>
                  <a:pt x="1806" y="1417"/>
                  <a:pt x="1763" y="1387"/>
                  <a:pt x="1759" y="1356"/>
                </a:cubicBezTo>
                <a:cubicBezTo>
                  <a:pt x="1755" y="1325"/>
                  <a:pt x="1814" y="1269"/>
                  <a:pt x="1844" y="1250"/>
                </a:cubicBezTo>
                <a:cubicBezTo>
                  <a:pt x="1874" y="1231"/>
                  <a:pt x="1915" y="1249"/>
                  <a:pt x="1940" y="1244"/>
                </a:cubicBezTo>
                <a:cubicBezTo>
                  <a:pt x="1965" y="1239"/>
                  <a:pt x="1980" y="1247"/>
                  <a:pt x="1993" y="1218"/>
                </a:cubicBezTo>
                <a:cubicBezTo>
                  <a:pt x="2006" y="1189"/>
                  <a:pt x="2013" y="1160"/>
                  <a:pt x="2020" y="1068"/>
                </a:cubicBezTo>
                <a:cubicBezTo>
                  <a:pt x="2027" y="976"/>
                  <a:pt x="2046" y="691"/>
                  <a:pt x="2036" y="668"/>
                </a:cubicBezTo>
                <a:cubicBezTo>
                  <a:pt x="2026" y="645"/>
                  <a:pt x="1998" y="847"/>
                  <a:pt x="1961" y="930"/>
                </a:cubicBezTo>
                <a:cubicBezTo>
                  <a:pt x="1924" y="1013"/>
                  <a:pt x="1881" y="1123"/>
                  <a:pt x="1817" y="1164"/>
                </a:cubicBezTo>
                <a:cubicBezTo>
                  <a:pt x="1753" y="1205"/>
                  <a:pt x="1603" y="1187"/>
                  <a:pt x="1577" y="1175"/>
                </a:cubicBezTo>
                <a:cubicBezTo>
                  <a:pt x="1551" y="1163"/>
                  <a:pt x="1623" y="1147"/>
                  <a:pt x="1663" y="1090"/>
                </a:cubicBezTo>
                <a:cubicBezTo>
                  <a:pt x="1703" y="1033"/>
                  <a:pt x="1760" y="986"/>
                  <a:pt x="1815" y="832"/>
                </a:cubicBezTo>
                <a:cubicBezTo>
                  <a:pt x="1870" y="678"/>
                  <a:pt x="2027" y="297"/>
                  <a:pt x="1993" y="167"/>
                </a:cubicBezTo>
                <a:cubicBezTo>
                  <a:pt x="1959" y="37"/>
                  <a:pt x="1887" y="55"/>
                  <a:pt x="1611" y="52"/>
                </a:cubicBezTo>
                <a:cubicBezTo>
                  <a:pt x="1335" y="49"/>
                  <a:pt x="600" y="0"/>
                  <a:pt x="337" y="146"/>
                </a:cubicBezTo>
                <a:cubicBezTo>
                  <a:pt x="75" y="294"/>
                  <a:pt x="0" y="662"/>
                  <a:pt x="37" y="934"/>
                </a:cubicBezTo>
                <a:cubicBezTo>
                  <a:pt x="73" y="1205"/>
                  <a:pt x="201" y="1513"/>
                  <a:pt x="556" y="1777"/>
                </a:cubicBezTo>
                <a:cubicBezTo>
                  <a:pt x="912" y="2041"/>
                  <a:pt x="1835" y="2362"/>
                  <a:pt x="2171" y="2517"/>
                </a:cubicBez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Text Box 4"/>
          <p:cNvSpPr txBox="1">
            <a:spLocks noChangeArrowheads="1"/>
          </p:cNvSpPr>
          <p:nvPr/>
        </p:nvSpPr>
        <p:spPr bwMode="auto">
          <a:xfrm>
            <a:off x="131473" y="3684298"/>
            <a:ext cx="219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Leuchtkraft</a:t>
            </a:r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 flipV="1">
            <a:off x="1447510" y="1569748"/>
            <a:ext cx="0" cy="4930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Line 6"/>
          <p:cNvSpPr>
            <a:spLocks noChangeShapeType="1"/>
          </p:cNvSpPr>
          <p:nvPr/>
        </p:nvSpPr>
        <p:spPr bwMode="auto">
          <a:xfrm flipH="1">
            <a:off x="548985" y="6183023"/>
            <a:ext cx="74517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3546185" y="6138573"/>
            <a:ext cx="264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Temperatur</a:t>
            </a: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3274723" y="4844760"/>
            <a:ext cx="2327275" cy="11191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Freeform 9"/>
          <p:cNvSpPr>
            <a:spLocks/>
          </p:cNvSpPr>
          <p:nvPr/>
        </p:nvSpPr>
        <p:spPr bwMode="auto">
          <a:xfrm>
            <a:off x="4535198" y="3636673"/>
            <a:ext cx="414337" cy="254000"/>
          </a:xfrm>
          <a:custGeom>
            <a:avLst/>
            <a:gdLst>
              <a:gd name="T0" fmla="*/ 388937 w 261"/>
              <a:gd name="T1" fmla="*/ 0 h 160"/>
              <a:gd name="T2" fmla="*/ 414337 w 261"/>
              <a:gd name="T3" fmla="*/ 254000 h 160"/>
              <a:gd name="T4" fmla="*/ 0 w 261"/>
              <a:gd name="T5" fmla="*/ 169862 h 160"/>
              <a:gd name="T6" fmla="*/ 25400 w 261"/>
              <a:gd name="T7" fmla="*/ 119063 h 160"/>
              <a:gd name="T8" fmla="*/ 363537 w 261"/>
              <a:gd name="T9" fmla="*/ 42862 h 160"/>
              <a:gd name="T10" fmla="*/ 388937 w 261"/>
              <a:gd name="T11" fmla="*/ 0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1"/>
              <a:gd name="T19" fmla="*/ 0 h 160"/>
              <a:gd name="T20" fmla="*/ 261 w 261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1" h="160">
                <a:moveTo>
                  <a:pt x="245" y="0"/>
                </a:moveTo>
                <a:lnTo>
                  <a:pt x="261" y="160"/>
                </a:lnTo>
                <a:lnTo>
                  <a:pt x="0" y="107"/>
                </a:lnTo>
                <a:lnTo>
                  <a:pt x="16" y="75"/>
                </a:lnTo>
                <a:lnTo>
                  <a:pt x="229" y="27"/>
                </a:lnTo>
                <a:lnTo>
                  <a:pt x="24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Freeform 10"/>
          <p:cNvSpPr>
            <a:spLocks/>
          </p:cNvSpPr>
          <p:nvPr/>
        </p:nvSpPr>
        <p:spPr bwMode="auto">
          <a:xfrm>
            <a:off x="4924135" y="2874673"/>
            <a:ext cx="398463" cy="1016000"/>
          </a:xfrm>
          <a:custGeom>
            <a:avLst/>
            <a:gdLst>
              <a:gd name="T0" fmla="*/ 14288 w 251"/>
              <a:gd name="T1" fmla="*/ 787400 h 640"/>
              <a:gd name="T2" fmla="*/ 398463 w 251"/>
              <a:gd name="T3" fmla="*/ 0 h 640"/>
              <a:gd name="T4" fmla="*/ 354013 w 251"/>
              <a:gd name="T5" fmla="*/ 533400 h 640"/>
              <a:gd name="T6" fmla="*/ 0 w 251"/>
              <a:gd name="T7" fmla="*/ 1016000 h 640"/>
              <a:gd name="T8" fmla="*/ 14288 w 251"/>
              <a:gd name="T9" fmla="*/ 78740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640"/>
              <a:gd name="T17" fmla="*/ 251 w 251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640">
                <a:moveTo>
                  <a:pt x="9" y="496"/>
                </a:moveTo>
                <a:lnTo>
                  <a:pt x="251" y="0"/>
                </a:lnTo>
                <a:lnTo>
                  <a:pt x="223" y="336"/>
                </a:lnTo>
                <a:lnTo>
                  <a:pt x="0" y="640"/>
                </a:lnTo>
                <a:lnTo>
                  <a:pt x="9" y="4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Freeform 11"/>
          <p:cNvSpPr>
            <a:spLocks/>
          </p:cNvSpPr>
          <p:nvPr/>
        </p:nvSpPr>
        <p:spPr bwMode="auto">
          <a:xfrm>
            <a:off x="4695535" y="2841335"/>
            <a:ext cx="693738" cy="1516063"/>
          </a:xfrm>
          <a:custGeom>
            <a:avLst/>
            <a:gdLst>
              <a:gd name="T0" fmla="*/ 677863 w 437"/>
              <a:gd name="T1" fmla="*/ 1252538 h 955"/>
              <a:gd name="T2" fmla="*/ 677863 w 437"/>
              <a:gd name="T3" fmla="*/ 1516063 h 955"/>
              <a:gd name="T4" fmla="*/ 261938 w 437"/>
              <a:gd name="T5" fmla="*/ 1439863 h 955"/>
              <a:gd name="T6" fmla="*/ 0 w 437"/>
              <a:gd name="T7" fmla="*/ 1236663 h 955"/>
              <a:gd name="T8" fmla="*/ 246063 w 437"/>
              <a:gd name="T9" fmla="*/ 1041400 h 955"/>
              <a:gd name="T10" fmla="*/ 500063 w 437"/>
              <a:gd name="T11" fmla="*/ 931863 h 955"/>
              <a:gd name="T12" fmla="*/ 566738 w 437"/>
              <a:gd name="T13" fmla="*/ 642938 h 955"/>
              <a:gd name="T14" fmla="*/ 601663 w 437"/>
              <a:gd name="T15" fmla="*/ 0 h 955"/>
              <a:gd name="T16" fmla="*/ 652463 w 437"/>
              <a:gd name="T17" fmla="*/ 25400 h 955"/>
              <a:gd name="T18" fmla="*/ 592138 w 437"/>
              <a:gd name="T19" fmla="*/ 1185863 h 955"/>
              <a:gd name="T20" fmla="*/ 693738 w 437"/>
              <a:gd name="T21" fmla="*/ 1404938 h 955"/>
              <a:gd name="T22" fmla="*/ 677863 w 437"/>
              <a:gd name="T23" fmla="*/ 1252538 h 9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7"/>
              <a:gd name="T37" fmla="*/ 0 h 955"/>
              <a:gd name="T38" fmla="*/ 437 w 437"/>
              <a:gd name="T39" fmla="*/ 955 h 9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7" h="955">
                <a:moveTo>
                  <a:pt x="427" y="789"/>
                </a:moveTo>
                <a:lnTo>
                  <a:pt x="427" y="955"/>
                </a:lnTo>
                <a:lnTo>
                  <a:pt x="165" y="907"/>
                </a:lnTo>
                <a:lnTo>
                  <a:pt x="0" y="779"/>
                </a:lnTo>
                <a:lnTo>
                  <a:pt x="155" y="656"/>
                </a:lnTo>
                <a:lnTo>
                  <a:pt x="315" y="587"/>
                </a:lnTo>
                <a:lnTo>
                  <a:pt x="357" y="405"/>
                </a:lnTo>
                <a:lnTo>
                  <a:pt x="379" y="0"/>
                </a:lnTo>
                <a:lnTo>
                  <a:pt x="411" y="16"/>
                </a:lnTo>
                <a:lnTo>
                  <a:pt x="373" y="747"/>
                </a:lnTo>
                <a:lnTo>
                  <a:pt x="437" y="885"/>
                </a:lnTo>
                <a:lnTo>
                  <a:pt x="427" y="7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Rectangle 12"/>
          <p:cNvSpPr>
            <a:spLocks noChangeArrowheads="1"/>
          </p:cNvSpPr>
          <p:nvPr/>
        </p:nvSpPr>
        <p:spPr bwMode="auto">
          <a:xfrm>
            <a:off x="4398673" y="1842798"/>
            <a:ext cx="796782" cy="279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Rectangle 13"/>
          <p:cNvSpPr>
            <a:spLocks noChangeArrowheads="1"/>
          </p:cNvSpPr>
          <p:nvPr/>
        </p:nvSpPr>
        <p:spPr bwMode="auto">
          <a:xfrm>
            <a:off x="3262023" y="1830098"/>
            <a:ext cx="1133475" cy="3286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Freeform 14"/>
          <p:cNvSpPr>
            <a:spLocks/>
          </p:cNvSpPr>
          <p:nvPr/>
        </p:nvSpPr>
        <p:spPr bwMode="auto">
          <a:xfrm>
            <a:off x="4416135" y="1749135"/>
            <a:ext cx="914400" cy="2074863"/>
          </a:xfrm>
          <a:custGeom>
            <a:avLst/>
            <a:gdLst>
              <a:gd name="T0" fmla="*/ 703262 w 576"/>
              <a:gd name="T1" fmla="*/ 0 h 1307"/>
              <a:gd name="T2" fmla="*/ 812800 w 576"/>
              <a:gd name="T3" fmla="*/ 58738 h 1307"/>
              <a:gd name="T4" fmla="*/ 914400 w 576"/>
              <a:gd name="T5" fmla="*/ 703263 h 1307"/>
              <a:gd name="T6" fmla="*/ 736600 w 576"/>
              <a:gd name="T7" fmla="*/ 1371600 h 1307"/>
              <a:gd name="T8" fmla="*/ 363537 w 576"/>
              <a:gd name="T9" fmla="*/ 1938338 h 1307"/>
              <a:gd name="T10" fmla="*/ 0 w 576"/>
              <a:gd name="T11" fmla="*/ 2074863 h 1307"/>
              <a:gd name="T12" fmla="*/ 711200 w 576"/>
              <a:gd name="T13" fmla="*/ 388938 h 1307"/>
              <a:gd name="T14" fmla="*/ 703262 w 576"/>
              <a:gd name="T15" fmla="*/ 0 h 13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1307"/>
              <a:gd name="T26" fmla="*/ 576 w 576"/>
              <a:gd name="T27" fmla="*/ 1307 h 13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1307">
                <a:moveTo>
                  <a:pt x="443" y="0"/>
                </a:moveTo>
                <a:lnTo>
                  <a:pt x="512" y="37"/>
                </a:lnTo>
                <a:lnTo>
                  <a:pt x="576" y="443"/>
                </a:lnTo>
                <a:lnTo>
                  <a:pt x="464" y="864"/>
                </a:lnTo>
                <a:lnTo>
                  <a:pt x="229" y="1221"/>
                </a:lnTo>
                <a:lnTo>
                  <a:pt x="0" y="1307"/>
                </a:lnTo>
                <a:lnTo>
                  <a:pt x="448" y="245"/>
                </a:lnTo>
                <a:lnTo>
                  <a:pt x="44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Freeform 15"/>
          <p:cNvSpPr>
            <a:spLocks/>
          </p:cNvSpPr>
          <p:nvPr/>
        </p:nvSpPr>
        <p:spPr bwMode="auto">
          <a:xfrm>
            <a:off x="1868198" y="2095210"/>
            <a:ext cx="1467284" cy="2935288"/>
          </a:xfrm>
          <a:custGeom>
            <a:avLst/>
            <a:gdLst>
              <a:gd name="T0" fmla="*/ 688975 w 884"/>
              <a:gd name="T1" fmla="*/ 217488 h 1849"/>
              <a:gd name="T2" fmla="*/ 523875 w 884"/>
              <a:gd name="T3" fmla="*/ 557213 h 1849"/>
              <a:gd name="T4" fmla="*/ 401637 w 884"/>
              <a:gd name="T5" fmla="*/ 1384300 h 1849"/>
              <a:gd name="T6" fmla="*/ 776287 w 884"/>
              <a:gd name="T7" fmla="*/ 2246313 h 1849"/>
              <a:gd name="T8" fmla="*/ 1403350 w 884"/>
              <a:gd name="T9" fmla="*/ 2770188 h 1849"/>
              <a:gd name="T10" fmla="*/ 1393825 w 884"/>
              <a:gd name="T11" fmla="*/ 2935288 h 1849"/>
              <a:gd name="T12" fmla="*/ 1019175 w 884"/>
              <a:gd name="T13" fmla="*/ 2752726 h 1849"/>
              <a:gd name="T14" fmla="*/ 304800 w 884"/>
              <a:gd name="T15" fmla="*/ 2098676 h 1849"/>
              <a:gd name="T16" fmla="*/ 0 w 884"/>
              <a:gd name="T17" fmla="*/ 896938 h 1849"/>
              <a:gd name="T18" fmla="*/ 444500 w 884"/>
              <a:gd name="T19" fmla="*/ 0 h 18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4"/>
              <a:gd name="T31" fmla="*/ 0 h 1849"/>
              <a:gd name="T32" fmla="*/ 884 w 884"/>
              <a:gd name="T33" fmla="*/ 1849 h 18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4" h="1849">
                <a:moveTo>
                  <a:pt x="434" y="137"/>
                </a:moveTo>
                <a:lnTo>
                  <a:pt x="330" y="351"/>
                </a:lnTo>
                <a:lnTo>
                  <a:pt x="253" y="872"/>
                </a:lnTo>
                <a:lnTo>
                  <a:pt x="489" y="1415"/>
                </a:lnTo>
                <a:lnTo>
                  <a:pt x="884" y="1745"/>
                </a:lnTo>
                <a:lnTo>
                  <a:pt x="878" y="1849"/>
                </a:lnTo>
                <a:lnTo>
                  <a:pt x="642" y="1734"/>
                </a:lnTo>
                <a:lnTo>
                  <a:pt x="192" y="1322"/>
                </a:lnTo>
                <a:lnTo>
                  <a:pt x="0" y="565"/>
                </a:lnTo>
                <a:lnTo>
                  <a:pt x="280" y="0"/>
                </a:ln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Freeform 16"/>
          <p:cNvSpPr>
            <a:spLocks/>
          </p:cNvSpPr>
          <p:nvPr/>
        </p:nvSpPr>
        <p:spPr bwMode="auto">
          <a:xfrm>
            <a:off x="5378160" y="3679535"/>
            <a:ext cx="1446213" cy="661988"/>
          </a:xfrm>
          <a:custGeom>
            <a:avLst/>
            <a:gdLst>
              <a:gd name="T0" fmla="*/ 0 w 2052"/>
              <a:gd name="T1" fmla="*/ 559932 h 960"/>
              <a:gd name="T2" fmla="*/ 0 w 2052"/>
              <a:gd name="T3" fmla="*/ 661988 h 960"/>
              <a:gd name="T4" fmla="*/ 425688 w 2052"/>
              <a:gd name="T5" fmla="*/ 537176 h 960"/>
              <a:gd name="T6" fmla="*/ 1446213 w 2052"/>
              <a:gd name="T7" fmla="*/ 30341 h 960"/>
              <a:gd name="T8" fmla="*/ 1376439 w 2052"/>
              <a:gd name="T9" fmla="*/ 0 h 960"/>
              <a:gd name="T10" fmla="*/ 0 w 2052"/>
              <a:gd name="T11" fmla="*/ 559932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2"/>
              <a:gd name="T19" fmla="*/ 0 h 960"/>
              <a:gd name="T20" fmla="*/ 2052 w 2052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2" h="960">
                <a:moveTo>
                  <a:pt x="0" y="812"/>
                </a:moveTo>
                <a:lnTo>
                  <a:pt x="0" y="960"/>
                </a:lnTo>
                <a:lnTo>
                  <a:pt x="604" y="779"/>
                </a:lnTo>
                <a:lnTo>
                  <a:pt x="2052" y="44"/>
                </a:lnTo>
                <a:lnTo>
                  <a:pt x="1953" y="0"/>
                </a:lnTo>
                <a:lnTo>
                  <a:pt x="0" y="81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Freeform 17"/>
          <p:cNvSpPr>
            <a:spLocks/>
          </p:cNvSpPr>
          <p:nvPr/>
        </p:nvSpPr>
        <p:spPr bwMode="auto">
          <a:xfrm>
            <a:off x="2598448" y="2838160"/>
            <a:ext cx="4187825" cy="2493963"/>
          </a:xfrm>
          <a:custGeom>
            <a:avLst/>
            <a:gdLst>
              <a:gd name="T0" fmla="*/ 4187825 w 2276"/>
              <a:gd name="T1" fmla="*/ 2493963 h 2340"/>
              <a:gd name="T2" fmla="*/ 3146388 w 2276"/>
              <a:gd name="T3" fmla="*/ 1589102 h 2340"/>
              <a:gd name="T4" fmla="*/ 1703834 w 2276"/>
              <a:gd name="T5" fmla="*/ 1164915 h 2340"/>
              <a:gd name="T6" fmla="*/ 0 w 2276"/>
              <a:gd name="T7" fmla="*/ 0 h 2340"/>
              <a:gd name="T8" fmla="*/ 0 60000 65536"/>
              <a:gd name="T9" fmla="*/ 0 60000 65536"/>
              <a:gd name="T10" fmla="*/ 0 60000 65536"/>
              <a:gd name="T11" fmla="*/ 0 60000 65536"/>
              <a:gd name="T12" fmla="*/ 0 w 2276"/>
              <a:gd name="T13" fmla="*/ 0 h 2340"/>
              <a:gd name="T14" fmla="*/ 2276 w 2276"/>
              <a:gd name="T15" fmla="*/ 2340 h 2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6" h="2340">
                <a:moveTo>
                  <a:pt x="2276" y="2340"/>
                </a:moveTo>
                <a:cubicBezTo>
                  <a:pt x="2105" y="2019"/>
                  <a:pt x="1935" y="1699"/>
                  <a:pt x="1710" y="1491"/>
                </a:cubicBezTo>
                <a:cubicBezTo>
                  <a:pt x="1485" y="1283"/>
                  <a:pt x="1211" y="1341"/>
                  <a:pt x="926" y="1093"/>
                </a:cubicBezTo>
                <a:cubicBezTo>
                  <a:pt x="641" y="845"/>
                  <a:pt x="320" y="422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Freeform 18"/>
          <p:cNvSpPr>
            <a:spLocks/>
          </p:cNvSpPr>
          <p:nvPr/>
        </p:nvSpPr>
        <p:spPr bwMode="auto">
          <a:xfrm>
            <a:off x="2401598" y="1868198"/>
            <a:ext cx="923493" cy="427037"/>
          </a:xfrm>
          <a:custGeom>
            <a:avLst/>
            <a:gdLst>
              <a:gd name="T0" fmla="*/ 852487 w 526"/>
              <a:gd name="T1" fmla="*/ 236537 h 269"/>
              <a:gd name="T2" fmla="*/ 844384 w 526"/>
              <a:gd name="T3" fmla="*/ 0 h 269"/>
              <a:gd name="T4" fmla="*/ 0 w 526"/>
              <a:gd name="T5" fmla="*/ 287337 h 269"/>
              <a:gd name="T6" fmla="*/ 132897 w 526"/>
              <a:gd name="T7" fmla="*/ 427037 h 269"/>
              <a:gd name="T8" fmla="*/ 852487 w 526"/>
              <a:gd name="T9" fmla="*/ 23653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6"/>
              <a:gd name="T16" fmla="*/ 0 h 269"/>
              <a:gd name="T17" fmla="*/ 526 w 52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6" h="269">
                <a:moveTo>
                  <a:pt x="526" y="149"/>
                </a:moveTo>
                <a:lnTo>
                  <a:pt x="521" y="0"/>
                </a:lnTo>
                <a:lnTo>
                  <a:pt x="0" y="181"/>
                </a:lnTo>
                <a:lnTo>
                  <a:pt x="82" y="269"/>
                </a:lnTo>
                <a:lnTo>
                  <a:pt x="526" y="14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Freeform 19"/>
          <p:cNvSpPr>
            <a:spLocks/>
          </p:cNvSpPr>
          <p:nvPr/>
        </p:nvSpPr>
        <p:spPr bwMode="auto">
          <a:xfrm rot="21367082">
            <a:off x="6737060" y="2841335"/>
            <a:ext cx="1924050" cy="889000"/>
          </a:xfrm>
          <a:custGeom>
            <a:avLst/>
            <a:gdLst>
              <a:gd name="T0" fmla="*/ 0 w 2052"/>
              <a:gd name="T1" fmla="*/ 751946 h 960"/>
              <a:gd name="T2" fmla="*/ 0 w 2052"/>
              <a:gd name="T3" fmla="*/ 889000 h 960"/>
              <a:gd name="T4" fmla="*/ 566338 w 2052"/>
              <a:gd name="T5" fmla="*/ 721387 h 960"/>
              <a:gd name="T6" fmla="*/ 1924050 w 2052"/>
              <a:gd name="T7" fmla="*/ 40746 h 960"/>
              <a:gd name="T8" fmla="*/ 1831223 w 2052"/>
              <a:gd name="T9" fmla="*/ 0 h 960"/>
              <a:gd name="T10" fmla="*/ 0 w 2052"/>
              <a:gd name="T11" fmla="*/ 751946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2"/>
              <a:gd name="T19" fmla="*/ 0 h 960"/>
              <a:gd name="T20" fmla="*/ 2052 w 2052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2" h="960">
                <a:moveTo>
                  <a:pt x="0" y="812"/>
                </a:moveTo>
                <a:lnTo>
                  <a:pt x="0" y="960"/>
                </a:lnTo>
                <a:lnTo>
                  <a:pt x="604" y="779"/>
                </a:lnTo>
                <a:lnTo>
                  <a:pt x="2052" y="44"/>
                </a:lnTo>
                <a:lnTo>
                  <a:pt x="1953" y="0"/>
                </a:lnTo>
                <a:lnTo>
                  <a:pt x="0" y="81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Text Box 32"/>
          <p:cNvSpPr txBox="1">
            <a:spLocks noChangeArrowheads="1"/>
          </p:cNvSpPr>
          <p:nvPr/>
        </p:nvSpPr>
        <p:spPr bwMode="auto">
          <a:xfrm>
            <a:off x="7417090" y="4392613"/>
            <a:ext cx="160222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 Kontraktion</a:t>
            </a:r>
          </a:p>
        </p:txBody>
      </p:sp>
      <p:sp>
        <p:nvSpPr>
          <p:cNvPr id="129" name="Text Box 65"/>
          <p:cNvSpPr txBox="1">
            <a:spLocks noChangeArrowheads="1"/>
          </p:cNvSpPr>
          <p:nvPr/>
        </p:nvSpPr>
        <p:spPr bwMode="auto">
          <a:xfrm>
            <a:off x="7311736" y="2890261"/>
            <a:ext cx="2386013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</a:rPr>
              <a:t>1 Interstellare Wolke</a:t>
            </a:r>
          </a:p>
        </p:txBody>
      </p:sp>
      <p:sp>
        <p:nvSpPr>
          <p:cNvPr id="130" name="Inhaltsplatzhalter 2"/>
          <p:cNvSpPr txBox="1">
            <a:spLocks/>
          </p:cNvSpPr>
          <p:nvPr/>
        </p:nvSpPr>
        <p:spPr bwMode="auto">
          <a:xfrm>
            <a:off x="340727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Stadium im HRD</a:t>
            </a:r>
            <a:endParaRPr kumimoji="0" lang="de-DE" sz="2400" i="0" u="none" strike="noStrike" kern="0" spc="0" normalizeH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82876" y="6564092"/>
            <a:ext cx="9697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Bilder: „Orion.nebula.arp.750pix“ von </a:t>
            </a:r>
            <a:r>
              <a:rPr lang="en-US" sz="1000" dirty="0">
                <a:solidFill>
                  <a:schemeClr val="bg1"/>
                </a:solidFill>
              </a:rPr>
              <a:t>NASA, C.R. O'Dell and S.K. Wong (Rice University) via </a:t>
            </a:r>
            <a:r>
              <a:rPr lang="en-US" sz="1000" dirty="0">
                <a:solidFill>
                  <a:schemeClr val="bg1"/>
                </a:solidFill>
                <a:hlinkClick r:id="rId4"/>
              </a:rPr>
              <a:t>https://commons.wikimedia.org/wiki/File:Orion.nebula.arp.750pix.jpg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[Public Domain (PD-US-Gov)]</a:t>
            </a:r>
            <a:r>
              <a:rPr lang="de-DE" sz="1000" dirty="0">
                <a:solidFill>
                  <a:schemeClr val="bg1"/>
                </a:solidFill>
              </a:rPr>
              <a:t>,</a:t>
            </a:r>
          </a:p>
          <a:p>
            <a:r>
              <a:rPr lang="de-DE" sz="1000" dirty="0">
                <a:solidFill>
                  <a:schemeClr val="bg1"/>
                </a:solidFill>
              </a:rPr>
              <a:t>„Interstellar EGGs“ von NASA/ESA/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 via </a:t>
            </a:r>
            <a:r>
              <a:rPr lang="de-DE" sz="1000" dirty="0">
                <a:solidFill>
                  <a:schemeClr val="bg1"/>
                </a:solidFill>
                <a:hlinkClick r:id="rId5"/>
              </a:rPr>
              <a:t>https://www.nasa.gov/multimedia/imagegallery/image_feature_252.html</a:t>
            </a:r>
            <a:r>
              <a:rPr lang="de-DE" sz="1000" dirty="0">
                <a:solidFill>
                  <a:schemeClr val="bg1"/>
                </a:solidFill>
              </a:rPr>
              <a:t>  [Public Domain (PD-US-</a:t>
            </a:r>
            <a:r>
              <a:rPr lang="de-DE" sz="1000" dirty="0" err="1">
                <a:solidFill>
                  <a:schemeClr val="bg1"/>
                </a:solidFill>
              </a:rPr>
              <a:t>Gov</a:t>
            </a:r>
            <a:r>
              <a:rPr lang="de-DE" sz="1000" dirty="0">
                <a:solidFill>
                  <a:schemeClr val="bg1"/>
                </a:solidFill>
              </a:rPr>
              <a:t>)]</a:t>
            </a:r>
          </a:p>
          <a:p>
            <a:r>
              <a:rPr lang="de-DE" sz="1000" dirty="0">
                <a:solidFill>
                  <a:schemeClr val="bg1"/>
                </a:solidFill>
              </a:rPr>
              <a:t>Grafiken: S. </a:t>
            </a:r>
            <a:r>
              <a:rPr lang="de-DE" sz="1000" dirty="0" err="1">
                <a:solidFill>
                  <a:schemeClr val="bg1"/>
                </a:solidFill>
              </a:rPr>
              <a:t>Hanssen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animBg="1"/>
      <p:bldP spid="112" grpId="0" animBg="1"/>
      <p:bldP spid="113" grpId="0"/>
      <p:bldP spid="123" grpId="0" animBg="1"/>
      <p:bldP spid="125" grpId="0" animBg="1"/>
      <p:bldP spid="128" grpId="0"/>
      <p:bldP spid="129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SterneausNebeln"/>
          <p:cNvPicPr>
            <a:picLocks noChangeAspect="1" noChangeArrowheads="1"/>
          </p:cNvPicPr>
          <p:nvPr/>
        </p:nvPicPr>
        <p:blipFill>
          <a:blip r:embed="rId2" cstate="print"/>
          <a:srcRect l="8990" t="24222"/>
          <a:stretch>
            <a:fillRect/>
          </a:stretch>
        </p:blipFill>
        <p:spPr bwMode="auto">
          <a:xfrm>
            <a:off x="2095213" y="1786805"/>
            <a:ext cx="5732463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3939888" y="4782417"/>
            <a:ext cx="390525" cy="39052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568163" y="2382117"/>
            <a:ext cx="167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Orionnebel</a:t>
            </a:r>
          </a:p>
        </p:txBody>
      </p:sp>
      <p:sp>
        <p:nvSpPr>
          <p:cNvPr id="25" name="Oval 9"/>
          <p:cNvSpPr>
            <a:spLocks noChangeAspect="1" noChangeArrowheads="1"/>
          </p:cNvSpPr>
          <p:nvPr/>
        </p:nvSpPr>
        <p:spPr bwMode="auto">
          <a:xfrm>
            <a:off x="3757326" y="2177330"/>
            <a:ext cx="2152650" cy="2152650"/>
          </a:xfrm>
          <a:prstGeom prst="ellips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557176" y="3748955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</a:rPr>
              <a:t>Sternhaufen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</a:rPr>
              <a:t>(Junge Sterne)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808001" y="5006255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Protostern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32341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40727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Sterne bilden sich aus interstellarer Materie: </a:t>
            </a:r>
            <a:br>
              <a:rPr lang="de-DE" sz="2400" kern="0" dirty="0">
                <a:solidFill>
                  <a:srgbClr val="FFFFFF"/>
                </a:solidFill>
              </a:rPr>
            </a:br>
            <a:r>
              <a:rPr lang="de-DE" sz="2400" kern="0" dirty="0">
                <a:solidFill>
                  <a:srgbClr val="FFFFFF"/>
                </a:solidFill>
              </a:rPr>
              <a:t>Gas und Staub</a:t>
            </a:r>
          </a:p>
        </p:txBody>
      </p:sp>
      <p:sp>
        <p:nvSpPr>
          <p:cNvPr id="13" name="Rechteck 12"/>
          <p:cNvSpPr/>
          <p:nvPr/>
        </p:nvSpPr>
        <p:spPr>
          <a:xfrm>
            <a:off x="555990" y="6726449"/>
            <a:ext cx="8968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</a:t>
            </a:r>
            <a:r>
              <a:rPr lang="en-US" sz="1200" dirty="0">
                <a:solidFill>
                  <a:schemeClr val="bg1"/>
                </a:solidFill>
              </a:rPr>
              <a:t>Life Cycle of Stars - GPN-2000-000938” von NASA, Wolfgang </a:t>
            </a:r>
            <a:r>
              <a:rPr lang="en-US" sz="1200" dirty="0" err="1">
                <a:solidFill>
                  <a:schemeClr val="bg1"/>
                </a:solidFill>
              </a:rPr>
              <a:t>Brandner</a:t>
            </a:r>
            <a:r>
              <a:rPr lang="en-US" sz="1200" dirty="0">
                <a:solidFill>
                  <a:schemeClr val="bg1"/>
                </a:solidFill>
              </a:rPr>
              <a:t> JPL-IPAC, Eva K. </a:t>
            </a:r>
            <a:r>
              <a:rPr lang="en-US" sz="1200" dirty="0" err="1">
                <a:solidFill>
                  <a:schemeClr val="bg1"/>
                </a:solidFill>
              </a:rPr>
              <a:t>Grebel</a:t>
            </a:r>
            <a:r>
              <a:rPr lang="en-US" sz="1200" dirty="0">
                <a:solidFill>
                  <a:schemeClr val="bg1"/>
                </a:solidFill>
              </a:rPr>
              <a:t> University via 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https://commons.wikimedia.org/wiki/File:Life_Cycle_of_Stars_-_GPN-2000-000938.jpg</a:t>
            </a:r>
            <a:r>
              <a:rPr lang="en-US" sz="1200" dirty="0">
                <a:solidFill>
                  <a:schemeClr val="bg1"/>
                </a:solidFill>
              </a:rPr>
              <a:t> [Public Domain (PD-</a:t>
            </a:r>
            <a:r>
              <a:rPr lang="en-US" sz="1200" dirty="0" err="1">
                <a:solidFill>
                  <a:schemeClr val="bg1"/>
                </a:solidFill>
              </a:rPr>
              <a:t>USGov</a:t>
            </a:r>
            <a:r>
              <a:rPr lang="en-US" sz="1200" dirty="0">
                <a:solidFill>
                  <a:schemeClr val="bg1"/>
                </a:solidFill>
              </a:rPr>
              <a:t>)], </a:t>
            </a:r>
            <a:r>
              <a:rPr lang="en-US" sz="1200" dirty="0" err="1">
                <a:solidFill>
                  <a:schemeClr val="bg1"/>
                </a:solidFill>
              </a:rPr>
              <a:t>bearbeitet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terneausNebeln"/>
          <p:cNvPicPr>
            <a:picLocks noChangeAspect="1" noChangeArrowheads="1"/>
          </p:cNvPicPr>
          <p:nvPr/>
        </p:nvPicPr>
        <p:blipFill>
          <a:blip r:embed="rId2" cstate="print"/>
          <a:srcRect l="32208" t="68971" r="51648" b="17578"/>
          <a:stretch>
            <a:fillRect/>
          </a:stretch>
        </p:blipFill>
        <p:spPr bwMode="auto">
          <a:xfrm>
            <a:off x="2095200" y="1785600"/>
            <a:ext cx="5729155" cy="4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4"/>
          <p:cNvSpPr>
            <a:spLocks noChangeAspect="1" noChangeArrowheads="1"/>
          </p:cNvSpPr>
          <p:nvPr/>
        </p:nvSpPr>
        <p:spPr bwMode="auto">
          <a:xfrm>
            <a:off x="3842039" y="2170833"/>
            <a:ext cx="3275013" cy="32766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32400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1340427" y="5119255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Arial"/>
                <a:ea typeface="+mj-ea"/>
                <a:cs typeface="+mj-cs"/>
              </a:rPr>
              <a:t>Protostern</a:t>
            </a:r>
          </a:p>
        </p:txBody>
      </p:sp>
      <p:sp>
        <p:nvSpPr>
          <p:cNvPr id="9" name="Rechteck 8"/>
          <p:cNvSpPr/>
          <p:nvPr/>
        </p:nvSpPr>
        <p:spPr>
          <a:xfrm>
            <a:off x="9103802" y="6931788"/>
            <a:ext cx="964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NASA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498725" y="2784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93725" y="187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de-DE" sz="2400">
              <a:latin typeface="Times New Roman" pitchFamily="18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35730" y="1620000"/>
            <a:ext cx="67691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Kontraktion und Zerfall der Wolke in Fragmente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Temperaturzunahme, ab 5 Mio. K Kernfusion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Kinderstuben aus Fragmenten: Junge Sternhaufen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2079766" y="5819918"/>
            <a:ext cx="183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Plejaden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6639066" y="5826268"/>
            <a:ext cx="183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 &amp; X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Persei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026" name="Picture 2" descr="https://upload.wikimedia.org/wikipedia/commons/thumb/4/4e/Pleiades_large.jpg/800px-Pleiade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17" y="3065319"/>
            <a:ext cx="3954317" cy="2847108"/>
          </a:xfrm>
          <a:prstGeom prst="rect">
            <a:avLst/>
          </a:prstGeom>
          <a:noFill/>
        </p:spPr>
      </p:pic>
      <p:sp>
        <p:nvSpPr>
          <p:cNvPr id="38" name="Rechteck 37"/>
          <p:cNvSpPr/>
          <p:nvPr/>
        </p:nvSpPr>
        <p:spPr>
          <a:xfrm>
            <a:off x="516223" y="6305777"/>
            <a:ext cx="4042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 links: „</a:t>
            </a:r>
            <a:r>
              <a:rPr lang="de-DE" sz="1200" dirty="0" err="1">
                <a:solidFill>
                  <a:schemeClr val="bg1"/>
                </a:solidFill>
              </a:rPr>
              <a:t>Pleiades</a:t>
            </a:r>
            <a:r>
              <a:rPr lang="de-DE" sz="1200" dirty="0">
                <a:solidFill>
                  <a:schemeClr val="bg1"/>
                </a:solidFill>
              </a:rPr>
              <a:t> large“ von NASA, ESA, AURA/Caltech, Palomar Observatory via </a:t>
            </a:r>
            <a:r>
              <a:rPr lang="de-DE" sz="1200" dirty="0">
                <a:solidFill>
                  <a:schemeClr val="bg1"/>
                </a:solidFill>
                <a:hlinkClick r:id="rId3"/>
              </a:rPr>
              <a:t>https://commons.wikimedia.org/wiki/File:Pleiades_large.jpg</a:t>
            </a:r>
            <a:r>
              <a:rPr lang="de-DE" sz="1200" dirty="0">
                <a:solidFill>
                  <a:schemeClr val="bg1"/>
                </a:solidFill>
              </a:rPr>
              <a:t> [Public Domain (PD-</a:t>
            </a:r>
            <a:r>
              <a:rPr lang="de-DE" sz="1200" dirty="0" err="1">
                <a:solidFill>
                  <a:schemeClr val="bg1"/>
                </a:solidFill>
              </a:rPr>
              <a:t>USGov</a:t>
            </a:r>
            <a:r>
              <a:rPr lang="de-DE" sz="1200" dirty="0">
                <a:solidFill>
                  <a:schemeClr val="bg1"/>
                </a:solidFill>
              </a:rPr>
              <a:t>, ESA-Hubble)]</a:t>
            </a:r>
          </a:p>
        </p:txBody>
      </p:sp>
      <p:pic>
        <p:nvPicPr>
          <p:cNvPr id="1028" name="Picture 4" descr="File:NGC869NGC88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4887" y="3061658"/>
            <a:ext cx="4276151" cy="2850768"/>
          </a:xfrm>
          <a:prstGeom prst="rect">
            <a:avLst/>
          </a:prstGeom>
          <a:noFill/>
        </p:spPr>
      </p:pic>
      <p:sp>
        <p:nvSpPr>
          <p:cNvPr id="40" name="Rechteck 39"/>
          <p:cNvSpPr/>
          <p:nvPr/>
        </p:nvSpPr>
        <p:spPr>
          <a:xfrm>
            <a:off x="4795396" y="6364744"/>
            <a:ext cx="5218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 rechts: „</a:t>
            </a:r>
            <a:r>
              <a:rPr lang="en-US" sz="1200" dirty="0">
                <a:solidFill>
                  <a:schemeClr val="bg1"/>
                </a:solidFill>
              </a:rPr>
              <a:t>Open clusters NGC 869 and NGC 884”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dirty="0">
                <a:solidFill>
                  <a:schemeClr val="bg1"/>
                </a:solidFill>
              </a:rPr>
              <a:t>von Andrew Cooper </a:t>
            </a:r>
            <a:r>
              <a:rPr lang="en-US" sz="1200" dirty="0">
                <a:solidFill>
                  <a:schemeClr val="bg1"/>
                </a:solidFill>
                <a:hlinkClick r:id="rId6"/>
              </a:rPr>
              <a:t>acooper@pobox.com</a:t>
            </a:r>
            <a:r>
              <a:rPr lang="en-US" sz="1200" dirty="0">
                <a:solidFill>
                  <a:schemeClr val="bg1"/>
                </a:solidFill>
              </a:rPr>
              <a:t> - </a:t>
            </a:r>
            <a:r>
              <a:rPr lang="en-US" sz="1200" dirty="0" err="1">
                <a:solidFill>
                  <a:schemeClr val="bg1"/>
                </a:solidFill>
              </a:rPr>
              <a:t>Eigenes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Werk</a:t>
            </a:r>
            <a:r>
              <a:rPr lang="en-US" sz="1200" dirty="0">
                <a:solidFill>
                  <a:schemeClr val="bg1"/>
                </a:solidFill>
              </a:rPr>
              <a:t> [CC BY-SA 3.0] via https://commons.wikimedia.org/w/index.php?curid=1449407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1" name="Inhaltsplatzhalter 2"/>
          <p:cNvSpPr txBox="1">
            <a:spLocks/>
          </p:cNvSpPr>
          <p:nvPr/>
        </p:nvSpPr>
        <p:spPr bwMode="auto">
          <a:xfrm>
            <a:off x="324000" y="548600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cap="small" dirty="0">
                <a:solidFill>
                  <a:schemeClr val="bg1"/>
                </a:solidFill>
              </a:rPr>
              <a:t>1</a:t>
            </a:r>
            <a:r>
              <a:rPr kumimoji="0" lang="de-DE" sz="2400" b="1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Sternentstehung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2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Inhaltsplatzhalter 2"/>
          <p:cNvSpPr txBox="1">
            <a:spLocks/>
          </p:cNvSpPr>
          <p:nvPr/>
        </p:nvSpPr>
        <p:spPr bwMode="auto">
          <a:xfrm>
            <a:off x="340727" y="991948"/>
            <a:ext cx="8435400" cy="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kern="0" dirty="0">
                <a:solidFill>
                  <a:srgbClr val="FFFFFF"/>
                </a:solidFill>
              </a:rPr>
              <a:t>Irregularität in der Wolke (z.B. durch Supernova):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7" grpId="0"/>
      <p:bldP spid="28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../../../../../ITG/AppData/Roaming/OpenOffice.org/3/user/template/muster-internet-praes.otp</Template>
  <TotalTime>0</TotalTime>
  <Words>3164</Words>
  <Application>Microsoft Office PowerPoint</Application>
  <PresentationFormat>Benutzerdefiniert</PresentationFormat>
  <Paragraphs>446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MS Gothic</vt:lpstr>
      <vt:lpstr>Arial</vt:lpstr>
      <vt:lpstr>Calibri</vt:lpstr>
      <vt:lpstr>Lucida Sans Unicode</vt:lpstr>
      <vt:lpstr>StarSymbol</vt:lpstr>
      <vt:lpstr>Tahoma</vt:lpstr>
      <vt:lpstr>Times New Roman</vt:lpstr>
      <vt:lpstr>Wingdings</vt:lpstr>
      <vt:lpstr>9_Standarddesign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muster-internet-praes</dc:title>
  <dc:creator>Sven Hanssen</dc:creator>
  <cp:lastModifiedBy>zwakh</cp:lastModifiedBy>
  <cp:revision>462</cp:revision>
  <cp:lastPrinted>2020-10-30T08:09:41Z</cp:lastPrinted>
  <dcterms:created xsi:type="dcterms:W3CDTF">2009-09-16T16:16:24Z</dcterms:created>
  <dcterms:modified xsi:type="dcterms:W3CDTF">2021-10-03T19:27:00Z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