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7" r:id="rId1"/>
  </p:sldMasterIdLst>
  <p:notesMasterIdLst>
    <p:notesMasterId r:id="rId10"/>
  </p:notesMasterIdLst>
  <p:sldIdLst>
    <p:sldId id="256" r:id="rId2"/>
    <p:sldId id="290" r:id="rId3"/>
    <p:sldId id="299" r:id="rId4"/>
    <p:sldId id="300" r:id="rId5"/>
    <p:sldId id="293" r:id="rId6"/>
    <p:sldId id="294" r:id="rId7"/>
    <p:sldId id="301" r:id="rId8"/>
    <p:sldId id="282" r:id="rId9"/>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EAEAEA"/>
    <a:srgbClr val="A50021"/>
    <a:srgbClr val="66FFFF"/>
    <a:srgbClr val="00FF00"/>
    <a:srgbClr val="FF33CC"/>
    <a:srgbClr val="F8F8F8"/>
    <a:srgbClr val="669900"/>
    <a:srgbClr val="FF99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60829" autoAdjust="0"/>
  </p:normalViewPr>
  <p:slideViewPr>
    <p:cSldViewPr>
      <p:cViewPr>
        <p:scale>
          <a:sx n="100" d="100"/>
          <a:sy n="100" d="100"/>
        </p:scale>
        <p:origin x="444"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image" Target="../media/image10.jpeg"/><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1.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image" Target="../media/image10.jpeg"/><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8C2EC7-8A9D-4F6A-86BC-441F197FAE4E}"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de-DE"/>
        </a:p>
      </dgm:t>
    </dgm:pt>
    <dgm:pt modelId="{6D985BE7-310F-44C5-94B6-89C2F559BEBF}">
      <dgm:prSet phldrT="[Text]"/>
      <dgm:spPr/>
      <dgm:t>
        <a:bodyPr/>
        <a:lstStyle/>
        <a:p>
          <a:r>
            <a:rPr lang="de-DE" dirty="0" smtClean="0"/>
            <a:t>1</a:t>
          </a:r>
          <a:endParaRPr lang="de-DE" dirty="0"/>
        </a:p>
      </dgm:t>
    </dgm:pt>
    <dgm:pt modelId="{1C616C72-23DA-43DE-9249-850EB7BD6638}" type="parTrans" cxnId="{035B211D-B8B8-4FDA-8E67-42AF6F7B0341}">
      <dgm:prSet/>
      <dgm:spPr/>
      <dgm:t>
        <a:bodyPr/>
        <a:lstStyle/>
        <a:p>
          <a:endParaRPr lang="de-DE"/>
        </a:p>
      </dgm:t>
    </dgm:pt>
    <dgm:pt modelId="{7DC73614-83CF-4F88-850F-E45AF2079401}" type="sibTrans" cxnId="{035B211D-B8B8-4FDA-8E67-42AF6F7B0341}">
      <dgm:prSet/>
      <dgm:spPr/>
      <dgm:t>
        <a:bodyPr/>
        <a:lstStyle/>
        <a:p>
          <a:endParaRPr lang="de-DE"/>
        </a:p>
      </dgm:t>
    </dgm:pt>
    <dgm:pt modelId="{974848E6-466C-4795-9BA8-57854F6D8344}">
      <dgm:prSet phldrT="[Text]"/>
      <dgm:spPr/>
      <dgm:t>
        <a:bodyPr/>
        <a:lstStyle/>
        <a:p>
          <a:r>
            <a:rPr lang="de-DE" dirty="0" smtClean="0"/>
            <a:t>2</a:t>
          </a:r>
          <a:endParaRPr lang="de-DE" dirty="0"/>
        </a:p>
      </dgm:t>
    </dgm:pt>
    <dgm:pt modelId="{DAA464B9-E5D3-4A3E-90BE-691F402908F6}" type="parTrans" cxnId="{61FF9F4F-873D-4F73-ADDD-579CE16A5359}">
      <dgm:prSet/>
      <dgm:spPr/>
      <dgm:t>
        <a:bodyPr/>
        <a:lstStyle/>
        <a:p>
          <a:endParaRPr lang="de-DE"/>
        </a:p>
      </dgm:t>
    </dgm:pt>
    <dgm:pt modelId="{BDDF9225-1D9E-45E4-81D5-FE3EAE361522}" type="sibTrans" cxnId="{61FF9F4F-873D-4F73-ADDD-579CE16A5359}">
      <dgm:prSet/>
      <dgm:spPr/>
      <dgm:t>
        <a:bodyPr/>
        <a:lstStyle/>
        <a:p>
          <a:endParaRPr lang="de-DE"/>
        </a:p>
      </dgm:t>
    </dgm:pt>
    <dgm:pt modelId="{DFA3687F-AEE4-4B90-B615-072967A6DBC9}">
      <dgm:prSet phldrT="[Text]"/>
      <dgm:spPr/>
      <dgm:t>
        <a:bodyPr/>
        <a:lstStyle/>
        <a:p>
          <a:r>
            <a:rPr lang="de-DE" dirty="0" smtClean="0"/>
            <a:t>3</a:t>
          </a:r>
          <a:endParaRPr lang="de-DE" dirty="0"/>
        </a:p>
      </dgm:t>
    </dgm:pt>
    <dgm:pt modelId="{1899606C-8F3D-4ED5-ACA6-9EF0BAEBD24F}" type="parTrans" cxnId="{4C30F4DC-0A78-462E-A214-A1947B0B92EA}">
      <dgm:prSet/>
      <dgm:spPr/>
      <dgm:t>
        <a:bodyPr/>
        <a:lstStyle/>
        <a:p>
          <a:endParaRPr lang="de-DE"/>
        </a:p>
      </dgm:t>
    </dgm:pt>
    <dgm:pt modelId="{CD1D7C39-DD3A-435F-9C31-7DA40148A304}" type="sibTrans" cxnId="{4C30F4DC-0A78-462E-A214-A1947B0B92EA}">
      <dgm:prSet/>
      <dgm:spPr/>
      <dgm:t>
        <a:bodyPr/>
        <a:lstStyle/>
        <a:p>
          <a:endParaRPr lang="de-DE"/>
        </a:p>
      </dgm:t>
    </dgm:pt>
    <dgm:pt modelId="{421AB14B-1BAD-4894-88DC-2FF5168C6A54}">
      <dgm:prSet phldrT="[Text]"/>
      <dgm:spPr/>
      <dgm:t>
        <a:bodyPr/>
        <a:lstStyle/>
        <a:p>
          <a:r>
            <a:rPr lang="de-DE" dirty="0" smtClean="0"/>
            <a:t>4</a:t>
          </a:r>
          <a:endParaRPr lang="de-DE" dirty="0"/>
        </a:p>
      </dgm:t>
    </dgm:pt>
    <dgm:pt modelId="{924BF546-823F-4485-A07F-54C307B8C072}" type="parTrans" cxnId="{37A9C9F5-24C2-4991-9E61-371525A86365}">
      <dgm:prSet/>
      <dgm:spPr/>
      <dgm:t>
        <a:bodyPr/>
        <a:lstStyle/>
        <a:p>
          <a:endParaRPr lang="de-DE"/>
        </a:p>
      </dgm:t>
    </dgm:pt>
    <dgm:pt modelId="{A0CD78EE-1A59-4AFD-93F7-948A6DBA1EB7}" type="sibTrans" cxnId="{37A9C9F5-24C2-4991-9E61-371525A86365}">
      <dgm:prSet/>
      <dgm:spPr/>
      <dgm:t>
        <a:bodyPr/>
        <a:lstStyle/>
        <a:p>
          <a:endParaRPr lang="de-DE"/>
        </a:p>
      </dgm:t>
    </dgm:pt>
    <dgm:pt modelId="{225336D8-8514-4DC8-8AF6-F49D73406DCF}">
      <dgm:prSet phldrT="[Text]"/>
      <dgm:spPr/>
      <dgm:t>
        <a:bodyPr/>
        <a:lstStyle/>
        <a:p>
          <a:r>
            <a:rPr lang="de-DE" dirty="0" smtClean="0"/>
            <a:t>5</a:t>
          </a:r>
          <a:endParaRPr lang="de-DE" dirty="0"/>
        </a:p>
      </dgm:t>
    </dgm:pt>
    <dgm:pt modelId="{4B71ACFD-008A-45F6-A6AF-6B272ECC0CEA}" type="parTrans" cxnId="{73FC20E1-6E93-4C95-BD1B-4456FC90F0B5}">
      <dgm:prSet/>
      <dgm:spPr/>
      <dgm:t>
        <a:bodyPr/>
        <a:lstStyle/>
        <a:p>
          <a:endParaRPr lang="de-DE"/>
        </a:p>
      </dgm:t>
    </dgm:pt>
    <dgm:pt modelId="{9E668DD6-0B5A-4B8B-976B-44F5565EB0BE}" type="sibTrans" cxnId="{73FC20E1-6E93-4C95-BD1B-4456FC90F0B5}">
      <dgm:prSet/>
      <dgm:spPr/>
      <dgm:t>
        <a:bodyPr/>
        <a:lstStyle/>
        <a:p>
          <a:endParaRPr lang="de-DE"/>
        </a:p>
      </dgm:t>
    </dgm:pt>
    <dgm:pt modelId="{17804033-44B9-44C9-8694-1A3CFD409982}" type="pres">
      <dgm:prSet presAssocID="{968C2EC7-8A9D-4F6A-86BC-441F197FAE4E}" presName="cycle" presStyleCnt="0">
        <dgm:presLayoutVars>
          <dgm:dir/>
          <dgm:resizeHandles val="exact"/>
        </dgm:presLayoutVars>
      </dgm:prSet>
      <dgm:spPr/>
      <dgm:t>
        <a:bodyPr/>
        <a:lstStyle/>
        <a:p>
          <a:endParaRPr lang="de-DE"/>
        </a:p>
      </dgm:t>
    </dgm:pt>
    <dgm:pt modelId="{7FD507ED-469C-4DFD-8851-E99C10B328D0}" type="pres">
      <dgm:prSet presAssocID="{6D985BE7-310F-44C5-94B6-89C2F559BEBF}" presName="node" presStyleLbl="node1" presStyleIdx="0" presStyleCnt="5">
        <dgm:presLayoutVars>
          <dgm:bulletEnabled val="1"/>
        </dgm:presLayoutVars>
      </dgm:prSet>
      <dgm:spPr/>
      <dgm:t>
        <a:bodyPr/>
        <a:lstStyle/>
        <a:p>
          <a:endParaRPr lang="de-DE"/>
        </a:p>
      </dgm:t>
    </dgm:pt>
    <dgm:pt modelId="{84ECD686-1782-450A-8A26-AE38CF405B1C}" type="pres">
      <dgm:prSet presAssocID="{7DC73614-83CF-4F88-850F-E45AF2079401}" presName="sibTrans" presStyleLbl="sibTrans2D1" presStyleIdx="0" presStyleCnt="5"/>
      <dgm:spPr/>
      <dgm:t>
        <a:bodyPr/>
        <a:lstStyle/>
        <a:p>
          <a:endParaRPr lang="de-DE"/>
        </a:p>
      </dgm:t>
    </dgm:pt>
    <dgm:pt modelId="{DDB4BFDE-CEDE-48EE-9ECB-0FA088743425}" type="pres">
      <dgm:prSet presAssocID="{7DC73614-83CF-4F88-850F-E45AF2079401}" presName="connectorText" presStyleLbl="sibTrans2D1" presStyleIdx="0" presStyleCnt="5"/>
      <dgm:spPr/>
      <dgm:t>
        <a:bodyPr/>
        <a:lstStyle/>
        <a:p>
          <a:endParaRPr lang="de-DE"/>
        </a:p>
      </dgm:t>
    </dgm:pt>
    <dgm:pt modelId="{2C4A05AC-AD08-4582-8C8B-73E6E91053A4}" type="pres">
      <dgm:prSet presAssocID="{974848E6-466C-4795-9BA8-57854F6D8344}" presName="node" presStyleLbl="node1" presStyleIdx="1" presStyleCnt="5">
        <dgm:presLayoutVars>
          <dgm:bulletEnabled val="1"/>
        </dgm:presLayoutVars>
      </dgm:prSet>
      <dgm:spPr/>
      <dgm:t>
        <a:bodyPr/>
        <a:lstStyle/>
        <a:p>
          <a:endParaRPr lang="de-DE"/>
        </a:p>
      </dgm:t>
    </dgm:pt>
    <dgm:pt modelId="{8A85535B-F7A0-482F-A3DF-0B95EA2BFB96}" type="pres">
      <dgm:prSet presAssocID="{BDDF9225-1D9E-45E4-81D5-FE3EAE361522}" presName="sibTrans" presStyleLbl="sibTrans2D1" presStyleIdx="1" presStyleCnt="5"/>
      <dgm:spPr/>
      <dgm:t>
        <a:bodyPr/>
        <a:lstStyle/>
        <a:p>
          <a:endParaRPr lang="de-DE"/>
        </a:p>
      </dgm:t>
    </dgm:pt>
    <dgm:pt modelId="{1B449CFA-3D6A-4634-8D6D-00E899C9FF30}" type="pres">
      <dgm:prSet presAssocID="{BDDF9225-1D9E-45E4-81D5-FE3EAE361522}" presName="connectorText" presStyleLbl="sibTrans2D1" presStyleIdx="1" presStyleCnt="5"/>
      <dgm:spPr/>
      <dgm:t>
        <a:bodyPr/>
        <a:lstStyle/>
        <a:p>
          <a:endParaRPr lang="de-DE"/>
        </a:p>
      </dgm:t>
    </dgm:pt>
    <dgm:pt modelId="{BE7D7916-AC26-4316-9FB4-06AC7C9AD6A6}" type="pres">
      <dgm:prSet presAssocID="{DFA3687F-AEE4-4B90-B615-072967A6DBC9}" presName="node" presStyleLbl="node1" presStyleIdx="2" presStyleCnt="5">
        <dgm:presLayoutVars>
          <dgm:bulletEnabled val="1"/>
        </dgm:presLayoutVars>
      </dgm:prSet>
      <dgm:spPr/>
      <dgm:t>
        <a:bodyPr/>
        <a:lstStyle/>
        <a:p>
          <a:endParaRPr lang="de-DE"/>
        </a:p>
      </dgm:t>
    </dgm:pt>
    <dgm:pt modelId="{B25792B6-C81A-4457-9179-EC80E5F1A7EA}" type="pres">
      <dgm:prSet presAssocID="{CD1D7C39-DD3A-435F-9C31-7DA40148A304}" presName="sibTrans" presStyleLbl="sibTrans2D1" presStyleIdx="2" presStyleCnt="5"/>
      <dgm:spPr/>
      <dgm:t>
        <a:bodyPr/>
        <a:lstStyle/>
        <a:p>
          <a:endParaRPr lang="de-DE"/>
        </a:p>
      </dgm:t>
    </dgm:pt>
    <dgm:pt modelId="{8B0CA799-B455-449D-97EB-37B1ABB24AD1}" type="pres">
      <dgm:prSet presAssocID="{CD1D7C39-DD3A-435F-9C31-7DA40148A304}" presName="connectorText" presStyleLbl="sibTrans2D1" presStyleIdx="2" presStyleCnt="5"/>
      <dgm:spPr/>
      <dgm:t>
        <a:bodyPr/>
        <a:lstStyle/>
        <a:p>
          <a:endParaRPr lang="de-DE"/>
        </a:p>
      </dgm:t>
    </dgm:pt>
    <dgm:pt modelId="{DC7F7673-5735-49EF-8D85-5E7404BD6298}" type="pres">
      <dgm:prSet presAssocID="{421AB14B-1BAD-4894-88DC-2FF5168C6A54}" presName="node" presStyleLbl="node1" presStyleIdx="3" presStyleCnt="5">
        <dgm:presLayoutVars>
          <dgm:bulletEnabled val="1"/>
        </dgm:presLayoutVars>
      </dgm:prSet>
      <dgm:spPr/>
      <dgm:t>
        <a:bodyPr/>
        <a:lstStyle/>
        <a:p>
          <a:endParaRPr lang="de-DE"/>
        </a:p>
      </dgm:t>
    </dgm:pt>
    <dgm:pt modelId="{82A721C2-91EF-48DB-A5FB-C3D35C11B039}" type="pres">
      <dgm:prSet presAssocID="{A0CD78EE-1A59-4AFD-93F7-948A6DBA1EB7}" presName="sibTrans" presStyleLbl="sibTrans2D1" presStyleIdx="3" presStyleCnt="5"/>
      <dgm:spPr/>
      <dgm:t>
        <a:bodyPr/>
        <a:lstStyle/>
        <a:p>
          <a:endParaRPr lang="de-DE"/>
        </a:p>
      </dgm:t>
    </dgm:pt>
    <dgm:pt modelId="{BFAFD9F8-7C28-4135-92F6-7DB45956467D}" type="pres">
      <dgm:prSet presAssocID="{A0CD78EE-1A59-4AFD-93F7-948A6DBA1EB7}" presName="connectorText" presStyleLbl="sibTrans2D1" presStyleIdx="3" presStyleCnt="5"/>
      <dgm:spPr/>
      <dgm:t>
        <a:bodyPr/>
        <a:lstStyle/>
        <a:p>
          <a:endParaRPr lang="de-DE"/>
        </a:p>
      </dgm:t>
    </dgm:pt>
    <dgm:pt modelId="{1578979F-4C62-4604-9D7A-8EC001E2A830}" type="pres">
      <dgm:prSet presAssocID="{225336D8-8514-4DC8-8AF6-F49D73406DCF}" presName="node" presStyleLbl="node1" presStyleIdx="4" presStyleCnt="5">
        <dgm:presLayoutVars>
          <dgm:bulletEnabled val="1"/>
        </dgm:presLayoutVars>
      </dgm:prSet>
      <dgm:spPr/>
      <dgm:t>
        <a:bodyPr/>
        <a:lstStyle/>
        <a:p>
          <a:endParaRPr lang="de-DE"/>
        </a:p>
      </dgm:t>
    </dgm:pt>
    <dgm:pt modelId="{51FC70E5-3AA7-456E-A7E9-3A432CBB0137}" type="pres">
      <dgm:prSet presAssocID="{9E668DD6-0B5A-4B8B-976B-44F5565EB0BE}" presName="sibTrans" presStyleLbl="sibTrans2D1" presStyleIdx="4" presStyleCnt="5"/>
      <dgm:spPr/>
      <dgm:t>
        <a:bodyPr/>
        <a:lstStyle/>
        <a:p>
          <a:endParaRPr lang="de-DE"/>
        </a:p>
      </dgm:t>
    </dgm:pt>
    <dgm:pt modelId="{2F1EC236-3168-483B-8B99-CDFE9C9FBA81}" type="pres">
      <dgm:prSet presAssocID="{9E668DD6-0B5A-4B8B-976B-44F5565EB0BE}" presName="connectorText" presStyleLbl="sibTrans2D1" presStyleIdx="4" presStyleCnt="5"/>
      <dgm:spPr/>
      <dgm:t>
        <a:bodyPr/>
        <a:lstStyle/>
        <a:p>
          <a:endParaRPr lang="de-DE"/>
        </a:p>
      </dgm:t>
    </dgm:pt>
  </dgm:ptLst>
  <dgm:cxnLst>
    <dgm:cxn modelId="{61FF9F4F-873D-4F73-ADDD-579CE16A5359}" srcId="{968C2EC7-8A9D-4F6A-86BC-441F197FAE4E}" destId="{974848E6-466C-4795-9BA8-57854F6D8344}" srcOrd="1" destOrd="0" parTransId="{DAA464B9-E5D3-4A3E-90BE-691F402908F6}" sibTransId="{BDDF9225-1D9E-45E4-81D5-FE3EAE361522}"/>
    <dgm:cxn modelId="{9E9313CA-DD18-4579-8A7D-98A180DD8B8A}" type="presOf" srcId="{421AB14B-1BAD-4894-88DC-2FF5168C6A54}" destId="{DC7F7673-5735-49EF-8D85-5E7404BD6298}" srcOrd="0" destOrd="0" presId="urn:microsoft.com/office/officeart/2005/8/layout/cycle2"/>
    <dgm:cxn modelId="{B9F4C998-E7C7-4124-9C39-00EDBBE8E92F}" type="presOf" srcId="{974848E6-466C-4795-9BA8-57854F6D8344}" destId="{2C4A05AC-AD08-4582-8C8B-73E6E91053A4}" srcOrd="0" destOrd="0" presId="urn:microsoft.com/office/officeart/2005/8/layout/cycle2"/>
    <dgm:cxn modelId="{551D659F-35FD-4342-923F-036472E5EAA2}" type="presOf" srcId="{DFA3687F-AEE4-4B90-B615-072967A6DBC9}" destId="{BE7D7916-AC26-4316-9FB4-06AC7C9AD6A6}" srcOrd="0" destOrd="0" presId="urn:microsoft.com/office/officeart/2005/8/layout/cycle2"/>
    <dgm:cxn modelId="{010DFFE5-96B0-4CC3-B8F1-7B23B4B0591F}" type="presOf" srcId="{CD1D7C39-DD3A-435F-9C31-7DA40148A304}" destId="{8B0CA799-B455-449D-97EB-37B1ABB24AD1}" srcOrd="1" destOrd="0" presId="urn:microsoft.com/office/officeart/2005/8/layout/cycle2"/>
    <dgm:cxn modelId="{73FC20E1-6E93-4C95-BD1B-4456FC90F0B5}" srcId="{968C2EC7-8A9D-4F6A-86BC-441F197FAE4E}" destId="{225336D8-8514-4DC8-8AF6-F49D73406DCF}" srcOrd="4" destOrd="0" parTransId="{4B71ACFD-008A-45F6-A6AF-6B272ECC0CEA}" sibTransId="{9E668DD6-0B5A-4B8B-976B-44F5565EB0BE}"/>
    <dgm:cxn modelId="{6A6D39E2-B37C-466C-BC8E-5EBF60947C9B}" type="presOf" srcId="{6D985BE7-310F-44C5-94B6-89C2F559BEBF}" destId="{7FD507ED-469C-4DFD-8851-E99C10B328D0}" srcOrd="0" destOrd="0" presId="urn:microsoft.com/office/officeart/2005/8/layout/cycle2"/>
    <dgm:cxn modelId="{043499FA-351F-4312-9330-27D837B02056}" type="presOf" srcId="{BDDF9225-1D9E-45E4-81D5-FE3EAE361522}" destId="{1B449CFA-3D6A-4634-8D6D-00E899C9FF30}" srcOrd="1" destOrd="0" presId="urn:microsoft.com/office/officeart/2005/8/layout/cycle2"/>
    <dgm:cxn modelId="{37A9C9F5-24C2-4991-9E61-371525A86365}" srcId="{968C2EC7-8A9D-4F6A-86BC-441F197FAE4E}" destId="{421AB14B-1BAD-4894-88DC-2FF5168C6A54}" srcOrd="3" destOrd="0" parTransId="{924BF546-823F-4485-A07F-54C307B8C072}" sibTransId="{A0CD78EE-1A59-4AFD-93F7-948A6DBA1EB7}"/>
    <dgm:cxn modelId="{17858CE1-39C9-475B-B699-2412C5F746E6}" type="presOf" srcId="{A0CD78EE-1A59-4AFD-93F7-948A6DBA1EB7}" destId="{82A721C2-91EF-48DB-A5FB-C3D35C11B039}" srcOrd="0" destOrd="0" presId="urn:microsoft.com/office/officeart/2005/8/layout/cycle2"/>
    <dgm:cxn modelId="{823ECB46-4802-4148-A8E0-E96933EC9810}" type="presOf" srcId="{225336D8-8514-4DC8-8AF6-F49D73406DCF}" destId="{1578979F-4C62-4604-9D7A-8EC001E2A830}" srcOrd="0" destOrd="0" presId="urn:microsoft.com/office/officeart/2005/8/layout/cycle2"/>
    <dgm:cxn modelId="{A9AD3B8F-6999-4C7C-A176-6842E57B0EE2}" type="presOf" srcId="{A0CD78EE-1A59-4AFD-93F7-948A6DBA1EB7}" destId="{BFAFD9F8-7C28-4135-92F6-7DB45956467D}" srcOrd="1" destOrd="0" presId="urn:microsoft.com/office/officeart/2005/8/layout/cycle2"/>
    <dgm:cxn modelId="{D0206420-E3DE-410F-84B6-F431A4BC807A}" type="presOf" srcId="{CD1D7C39-DD3A-435F-9C31-7DA40148A304}" destId="{B25792B6-C81A-4457-9179-EC80E5F1A7EA}" srcOrd="0" destOrd="0" presId="urn:microsoft.com/office/officeart/2005/8/layout/cycle2"/>
    <dgm:cxn modelId="{2D820CD2-9427-4B8C-ABB1-069E6DC10F47}" type="presOf" srcId="{7DC73614-83CF-4F88-850F-E45AF2079401}" destId="{DDB4BFDE-CEDE-48EE-9ECB-0FA088743425}" srcOrd="1" destOrd="0" presId="urn:microsoft.com/office/officeart/2005/8/layout/cycle2"/>
    <dgm:cxn modelId="{4C30F4DC-0A78-462E-A214-A1947B0B92EA}" srcId="{968C2EC7-8A9D-4F6A-86BC-441F197FAE4E}" destId="{DFA3687F-AEE4-4B90-B615-072967A6DBC9}" srcOrd="2" destOrd="0" parTransId="{1899606C-8F3D-4ED5-ACA6-9EF0BAEBD24F}" sibTransId="{CD1D7C39-DD3A-435F-9C31-7DA40148A304}"/>
    <dgm:cxn modelId="{79840750-F1D6-4CE1-B0AE-AC3A839212D7}" type="presOf" srcId="{968C2EC7-8A9D-4F6A-86BC-441F197FAE4E}" destId="{17804033-44B9-44C9-8694-1A3CFD409982}" srcOrd="0" destOrd="0" presId="urn:microsoft.com/office/officeart/2005/8/layout/cycle2"/>
    <dgm:cxn modelId="{035B211D-B8B8-4FDA-8E67-42AF6F7B0341}" srcId="{968C2EC7-8A9D-4F6A-86BC-441F197FAE4E}" destId="{6D985BE7-310F-44C5-94B6-89C2F559BEBF}" srcOrd="0" destOrd="0" parTransId="{1C616C72-23DA-43DE-9249-850EB7BD6638}" sibTransId="{7DC73614-83CF-4F88-850F-E45AF2079401}"/>
    <dgm:cxn modelId="{F6AEF5D9-C9C9-4014-91D6-48BBA84CDD26}" type="presOf" srcId="{9E668DD6-0B5A-4B8B-976B-44F5565EB0BE}" destId="{51FC70E5-3AA7-456E-A7E9-3A432CBB0137}" srcOrd="0" destOrd="0" presId="urn:microsoft.com/office/officeart/2005/8/layout/cycle2"/>
    <dgm:cxn modelId="{6B58EE19-F705-4723-8BC5-AC4C4E5D66A6}" type="presOf" srcId="{BDDF9225-1D9E-45E4-81D5-FE3EAE361522}" destId="{8A85535B-F7A0-482F-A3DF-0B95EA2BFB96}" srcOrd="0" destOrd="0" presId="urn:microsoft.com/office/officeart/2005/8/layout/cycle2"/>
    <dgm:cxn modelId="{CA821786-7F79-4832-81B2-F5166D8CF59D}" type="presOf" srcId="{9E668DD6-0B5A-4B8B-976B-44F5565EB0BE}" destId="{2F1EC236-3168-483B-8B99-CDFE9C9FBA81}" srcOrd="1" destOrd="0" presId="urn:microsoft.com/office/officeart/2005/8/layout/cycle2"/>
    <dgm:cxn modelId="{5A19174F-C5B1-4E2B-880A-9266D174FF3C}" type="presOf" srcId="{7DC73614-83CF-4F88-850F-E45AF2079401}" destId="{84ECD686-1782-450A-8A26-AE38CF405B1C}" srcOrd="0" destOrd="0" presId="urn:microsoft.com/office/officeart/2005/8/layout/cycle2"/>
    <dgm:cxn modelId="{C251D9EC-4BD1-425E-AD7B-488914433E14}" type="presParOf" srcId="{17804033-44B9-44C9-8694-1A3CFD409982}" destId="{7FD507ED-469C-4DFD-8851-E99C10B328D0}" srcOrd="0" destOrd="0" presId="urn:microsoft.com/office/officeart/2005/8/layout/cycle2"/>
    <dgm:cxn modelId="{37FAACAF-599F-4517-BDA5-AA969BFBA0B7}" type="presParOf" srcId="{17804033-44B9-44C9-8694-1A3CFD409982}" destId="{84ECD686-1782-450A-8A26-AE38CF405B1C}" srcOrd="1" destOrd="0" presId="urn:microsoft.com/office/officeart/2005/8/layout/cycle2"/>
    <dgm:cxn modelId="{CAFE04E2-D067-4B4F-9D1C-2F6F5DAC556F}" type="presParOf" srcId="{84ECD686-1782-450A-8A26-AE38CF405B1C}" destId="{DDB4BFDE-CEDE-48EE-9ECB-0FA088743425}" srcOrd="0" destOrd="0" presId="urn:microsoft.com/office/officeart/2005/8/layout/cycle2"/>
    <dgm:cxn modelId="{F4348DD4-388B-41BC-B6F0-D72FE378FA46}" type="presParOf" srcId="{17804033-44B9-44C9-8694-1A3CFD409982}" destId="{2C4A05AC-AD08-4582-8C8B-73E6E91053A4}" srcOrd="2" destOrd="0" presId="urn:microsoft.com/office/officeart/2005/8/layout/cycle2"/>
    <dgm:cxn modelId="{45D90DB5-FA09-4FF8-BA25-3A2A3592F493}" type="presParOf" srcId="{17804033-44B9-44C9-8694-1A3CFD409982}" destId="{8A85535B-F7A0-482F-A3DF-0B95EA2BFB96}" srcOrd="3" destOrd="0" presId="urn:microsoft.com/office/officeart/2005/8/layout/cycle2"/>
    <dgm:cxn modelId="{3B650590-4EA7-45A9-9C61-59F5D285B227}" type="presParOf" srcId="{8A85535B-F7A0-482F-A3DF-0B95EA2BFB96}" destId="{1B449CFA-3D6A-4634-8D6D-00E899C9FF30}" srcOrd="0" destOrd="0" presId="urn:microsoft.com/office/officeart/2005/8/layout/cycle2"/>
    <dgm:cxn modelId="{83F6CBE3-5190-4A33-9B7D-5AD6F24CDC31}" type="presParOf" srcId="{17804033-44B9-44C9-8694-1A3CFD409982}" destId="{BE7D7916-AC26-4316-9FB4-06AC7C9AD6A6}" srcOrd="4" destOrd="0" presId="urn:microsoft.com/office/officeart/2005/8/layout/cycle2"/>
    <dgm:cxn modelId="{238CCC04-4D0F-45EB-AB8F-804CABDD0387}" type="presParOf" srcId="{17804033-44B9-44C9-8694-1A3CFD409982}" destId="{B25792B6-C81A-4457-9179-EC80E5F1A7EA}" srcOrd="5" destOrd="0" presId="urn:microsoft.com/office/officeart/2005/8/layout/cycle2"/>
    <dgm:cxn modelId="{9CEF8A52-4643-493F-9B80-3A50F60FC90B}" type="presParOf" srcId="{B25792B6-C81A-4457-9179-EC80E5F1A7EA}" destId="{8B0CA799-B455-449D-97EB-37B1ABB24AD1}" srcOrd="0" destOrd="0" presId="urn:microsoft.com/office/officeart/2005/8/layout/cycle2"/>
    <dgm:cxn modelId="{57BF74E2-C2DC-42FD-9D5B-D942E2980E60}" type="presParOf" srcId="{17804033-44B9-44C9-8694-1A3CFD409982}" destId="{DC7F7673-5735-49EF-8D85-5E7404BD6298}" srcOrd="6" destOrd="0" presId="urn:microsoft.com/office/officeart/2005/8/layout/cycle2"/>
    <dgm:cxn modelId="{234CA5B4-EB09-40AC-80AC-AD62753A2930}" type="presParOf" srcId="{17804033-44B9-44C9-8694-1A3CFD409982}" destId="{82A721C2-91EF-48DB-A5FB-C3D35C11B039}" srcOrd="7" destOrd="0" presId="urn:microsoft.com/office/officeart/2005/8/layout/cycle2"/>
    <dgm:cxn modelId="{DEC24E3E-E4E8-45C0-B054-138D500F7B5E}" type="presParOf" srcId="{82A721C2-91EF-48DB-A5FB-C3D35C11B039}" destId="{BFAFD9F8-7C28-4135-92F6-7DB45956467D}" srcOrd="0" destOrd="0" presId="urn:microsoft.com/office/officeart/2005/8/layout/cycle2"/>
    <dgm:cxn modelId="{2BAAB4A0-5849-4A69-BD0C-01CE8B0B5A61}" type="presParOf" srcId="{17804033-44B9-44C9-8694-1A3CFD409982}" destId="{1578979F-4C62-4604-9D7A-8EC001E2A830}" srcOrd="8" destOrd="0" presId="urn:microsoft.com/office/officeart/2005/8/layout/cycle2"/>
    <dgm:cxn modelId="{A5259600-7AB9-418D-AEF4-0B048A0F65DC}" type="presParOf" srcId="{17804033-44B9-44C9-8694-1A3CFD409982}" destId="{51FC70E5-3AA7-456E-A7E9-3A432CBB0137}" srcOrd="9" destOrd="0" presId="urn:microsoft.com/office/officeart/2005/8/layout/cycle2"/>
    <dgm:cxn modelId="{80D1CB01-AE66-4254-85B7-EC58A542A4C6}" type="presParOf" srcId="{51FC70E5-3AA7-456E-A7E9-3A432CBB0137}" destId="{2F1EC236-3168-483B-8B99-CDFE9C9FBA81}"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ACAEF48-D420-464E-B28E-E82E9820F02C}"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de-DE"/>
        </a:p>
      </dgm:t>
    </dgm:pt>
    <dgm:pt modelId="{2C2EABF0-17B4-47B6-BA99-349AF520F9A4}">
      <dgm:prSet phldrT="[Text]" custT="1"/>
      <dgm:spPr>
        <a:solidFill>
          <a:srgbClr val="F5EBFF"/>
        </a:solidFill>
      </dgm:spPr>
      <dgm:t>
        <a:bodyPr/>
        <a:lstStyle/>
        <a:p>
          <a:pPr>
            <a:lnSpc>
              <a:spcPct val="100000"/>
            </a:lnSpc>
          </a:pPr>
          <a:r>
            <a:rPr lang="de-DE" sz="1800" b="1" dirty="0" smtClean="0">
              <a:solidFill>
                <a:schemeClr val="tx2"/>
              </a:solidFill>
            </a:rPr>
            <a:t>Einstieg</a:t>
          </a:r>
          <a:endParaRPr lang="de-DE" sz="1800" dirty="0">
            <a:solidFill>
              <a:schemeClr val="tx2"/>
            </a:solidFill>
          </a:endParaRPr>
        </a:p>
      </dgm:t>
    </dgm:pt>
    <dgm:pt modelId="{EB62E3AB-F4CE-40C3-8554-5375D5166663}" type="parTrans" cxnId="{9CFE12A1-19FC-4EBC-ADDF-493777B702C5}">
      <dgm:prSet/>
      <dgm:spPr/>
      <dgm:t>
        <a:bodyPr/>
        <a:lstStyle/>
        <a:p>
          <a:endParaRPr lang="de-DE"/>
        </a:p>
      </dgm:t>
    </dgm:pt>
    <dgm:pt modelId="{88B43962-F578-4A87-B1B8-BED11B2E4A5E}" type="sibTrans" cxnId="{9CFE12A1-19FC-4EBC-ADDF-493777B702C5}">
      <dgm:prSet/>
      <dgm:spPr>
        <a:solidFill>
          <a:srgbClr val="F5EBFF"/>
        </a:solidFill>
        <a:ln>
          <a:solidFill>
            <a:srgbClr val="7030A0"/>
          </a:solidFill>
        </a:ln>
      </dgm:spPr>
      <dgm:t>
        <a:bodyPr/>
        <a:lstStyle/>
        <a:p>
          <a:endParaRPr lang="de-DE">
            <a:ln>
              <a:solidFill>
                <a:srgbClr val="7030A0"/>
              </a:solidFill>
            </a:ln>
          </a:endParaRPr>
        </a:p>
      </dgm:t>
    </dgm:pt>
    <dgm:pt modelId="{ECCCA65A-71C7-4718-9D28-B04892F3C7FE}">
      <dgm:prSet phldrT="[Text]" custT="1"/>
      <dgm:spPr>
        <a:solidFill>
          <a:srgbClr val="F5EBFF"/>
        </a:solidFill>
      </dgm:spPr>
      <dgm:t>
        <a:bodyPr/>
        <a:lstStyle/>
        <a:p>
          <a:pPr>
            <a:lnSpc>
              <a:spcPct val="100000"/>
            </a:lnSpc>
          </a:pPr>
          <a:r>
            <a:rPr lang="de-DE" sz="1600" dirty="0" smtClean="0">
              <a:solidFill>
                <a:schemeClr val="tx2"/>
              </a:solidFill>
            </a:rPr>
            <a:t>Eingangstest</a:t>
          </a:r>
          <a:endParaRPr lang="de-DE" sz="1600" dirty="0">
            <a:solidFill>
              <a:schemeClr val="tx2"/>
            </a:solidFill>
          </a:endParaRPr>
        </a:p>
      </dgm:t>
    </dgm:pt>
    <dgm:pt modelId="{7A3989BD-364E-4AD6-8E59-D56E7C1860B8}" type="parTrans" cxnId="{B7067BC1-7FD9-402C-B998-CA710FDCF111}">
      <dgm:prSet/>
      <dgm:spPr/>
      <dgm:t>
        <a:bodyPr/>
        <a:lstStyle/>
        <a:p>
          <a:endParaRPr lang="de-DE"/>
        </a:p>
      </dgm:t>
    </dgm:pt>
    <dgm:pt modelId="{B0DCD4DA-9CF9-479D-A085-5EB1D1F90533}" type="sibTrans" cxnId="{B7067BC1-7FD9-402C-B998-CA710FDCF111}">
      <dgm:prSet/>
      <dgm:spPr/>
      <dgm:t>
        <a:bodyPr/>
        <a:lstStyle/>
        <a:p>
          <a:endParaRPr lang="de-DE"/>
        </a:p>
      </dgm:t>
    </dgm:pt>
    <dgm:pt modelId="{48427EE3-8E8F-4ABA-9B7B-574588F5D5F5}">
      <dgm:prSet phldrT="[Text]" custT="1"/>
      <dgm:spPr>
        <a:solidFill>
          <a:srgbClr val="F5EBFF"/>
        </a:solidFill>
      </dgm:spPr>
      <dgm:t>
        <a:bodyPr/>
        <a:lstStyle/>
        <a:p>
          <a:r>
            <a:rPr lang="de-DE" sz="1800" b="1" dirty="0" smtClean="0">
              <a:solidFill>
                <a:schemeClr val="tx2"/>
              </a:solidFill>
            </a:rPr>
            <a:t>Methoden u. Begriffe</a:t>
          </a:r>
          <a:endParaRPr lang="de-DE" sz="1800" dirty="0">
            <a:solidFill>
              <a:schemeClr val="tx2"/>
            </a:solidFill>
          </a:endParaRPr>
        </a:p>
      </dgm:t>
    </dgm:pt>
    <dgm:pt modelId="{6010B26C-B624-43B6-8D0F-BE97498F6F24}" type="parTrans" cxnId="{8A281813-97BB-4F99-B058-39FC5790B1B7}">
      <dgm:prSet/>
      <dgm:spPr/>
      <dgm:t>
        <a:bodyPr/>
        <a:lstStyle/>
        <a:p>
          <a:endParaRPr lang="de-DE"/>
        </a:p>
      </dgm:t>
    </dgm:pt>
    <dgm:pt modelId="{74D14522-F753-42F2-BB08-9C6E6D375035}" type="sibTrans" cxnId="{8A281813-97BB-4F99-B058-39FC5790B1B7}">
      <dgm:prSet/>
      <dgm:spPr>
        <a:solidFill>
          <a:srgbClr val="F5EBFF"/>
        </a:solidFill>
        <a:ln>
          <a:solidFill>
            <a:srgbClr val="7030A0"/>
          </a:solidFill>
        </a:ln>
      </dgm:spPr>
      <dgm:t>
        <a:bodyPr/>
        <a:lstStyle/>
        <a:p>
          <a:endParaRPr lang="de-DE"/>
        </a:p>
      </dgm:t>
    </dgm:pt>
    <dgm:pt modelId="{37A3BE48-B9D1-489E-885A-C9882995094F}">
      <dgm:prSet phldrT="[Text]" custT="1"/>
      <dgm:spPr>
        <a:solidFill>
          <a:srgbClr val="F5EBFF"/>
        </a:solidFill>
      </dgm:spPr>
      <dgm:t>
        <a:bodyPr/>
        <a:lstStyle/>
        <a:p>
          <a:r>
            <a:rPr lang="de-DE" sz="1600" dirty="0" smtClean="0">
              <a:solidFill>
                <a:schemeClr val="tx2"/>
              </a:solidFill>
            </a:rPr>
            <a:t>Finden</a:t>
          </a:r>
          <a:endParaRPr lang="de-DE" sz="1600" dirty="0">
            <a:solidFill>
              <a:schemeClr val="tx2"/>
            </a:solidFill>
          </a:endParaRPr>
        </a:p>
      </dgm:t>
    </dgm:pt>
    <dgm:pt modelId="{041D6E4A-959A-4481-A025-81B84C3EB6ED}" type="parTrans" cxnId="{099DB8AE-7F23-49E5-8559-8B37B90C86D9}">
      <dgm:prSet/>
      <dgm:spPr/>
      <dgm:t>
        <a:bodyPr/>
        <a:lstStyle/>
        <a:p>
          <a:endParaRPr lang="de-DE"/>
        </a:p>
      </dgm:t>
    </dgm:pt>
    <dgm:pt modelId="{44F75B29-7D73-428B-8B2E-2E31D62DAA80}" type="sibTrans" cxnId="{099DB8AE-7F23-49E5-8559-8B37B90C86D9}">
      <dgm:prSet/>
      <dgm:spPr/>
      <dgm:t>
        <a:bodyPr/>
        <a:lstStyle/>
        <a:p>
          <a:endParaRPr lang="de-DE"/>
        </a:p>
      </dgm:t>
    </dgm:pt>
    <dgm:pt modelId="{79141DB7-1183-4965-B9EC-78FEEEDF8CE1}">
      <dgm:prSet phldrT="[Text]" custT="1"/>
      <dgm:spPr>
        <a:solidFill>
          <a:srgbClr val="F5EBFF"/>
        </a:solidFill>
      </dgm:spPr>
      <dgm:t>
        <a:bodyPr/>
        <a:lstStyle/>
        <a:p>
          <a:r>
            <a:rPr lang="de-DE" sz="1800" b="1" dirty="0" smtClean="0">
              <a:solidFill>
                <a:schemeClr val="tx2"/>
              </a:solidFill>
            </a:rPr>
            <a:t>Plasmid-Labor I</a:t>
          </a:r>
          <a:endParaRPr lang="de-DE" sz="1800" dirty="0">
            <a:solidFill>
              <a:schemeClr val="tx2"/>
            </a:solidFill>
          </a:endParaRPr>
        </a:p>
      </dgm:t>
    </dgm:pt>
    <dgm:pt modelId="{6C592D25-0135-4824-AE8B-981C2AE3D093}" type="parTrans" cxnId="{7632751E-D27C-4911-B7D7-AEE44F8B129B}">
      <dgm:prSet/>
      <dgm:spPr/>
      <dgm:t>
        <a:bodyPr/>
        <a:lstStyle/>
        <a:p>
          <a:endParaRPr lang="de-DE"/>
        </a:p>
      </dgm:t>
    </dgm:pt>
    <dgm:pt modelId="{5C1A0782-316B-4EBE-94E3-57868F991BD0}" type="sibTrans" cxnId="{7632751E-D27C-4911-B7D7-AEE44F8B129B}">
      <dgm:prSet/>
      <dgm:spPr/>
      <dgm:t>
        <a:bodyPr/>
        <a:lstStyle/>
        <a:p>
          <a:endParaRPr lang="de-DE"/>
        </a:p>
      </dgm:t>
    </dgm:pt>
    <dgm:pt modelId="{0D861D9E-E604-4180-AE37-50E9A570626E}">
      <dgm:prSet phldrT="[Text]" custT="1"/>
      <dgm:spPr>
        <a:solidFill>
          <a:srgbClr val="F5EBFF"/>
        </a:solidFill>
      </dgm:spPr>
      <dgm:t>
        <a:bodyPr/>
        <a:lstStyle/>
        <a:p>
          <a:r>
            <a:rPr lang="de-DE" sz="1600" dirty="0" smtClean="0">
              <a:solidFill>
                <a:schemeClr val="tx2"/>
              </a:solidFill>
            </a:rPr>
            <a:t>Bau </a:t>
          </a:r>
          <a:r>
            <a:rPr lang="de-DE" sz="1600" dirty="0" err="1" smtClean="0">
              <a:solidFill>
                <a:schemeClr val="tx2"/>
              </a:solidFill>
            </a:rPr>
            <a:t>Modellplasmid</a:t>
          </a:r>
          <a:endParaRPr lang="de-DE" sz="1600" dirty="0">
            <a:solidFill>
              <a:schemeClr val="tx2"/>
            </a:solidFill>
          </a:endParaRPr>
        </a:p>
      </dgm:t>
    </dgm:pt>
    <dgm:pt modelId="{95853245-1FA1-47CB-B13F-95C86910F956}" type="parTrans" cxnId="{53AB7136-61EE-4748-AB39-9BFC96E05065}">
      <dgm:prSet/>
      <dgm:spPr/>
      <dgm:t>
        <a:bodyPr/>
        <a:lstStyle/>
        <a:p>
          <a:endParaRPr lang="de-DE"/>
        </a:p>
      </dgm:t>
    </dgm:pt>
    <dgm:pt modelId="{A6590244-5719-4B1B-848B-02D876117BC8}" type="sibTrans" cxnId="{53AB7136-61EE-4748-AB39-9BFC96E05065}">
      <dgm:prSet/>
      <dgm:spPr/>
      <dgm:t>
        <a:bodyPr/>
        <a:lstStyle/>
        <a:p>
          <a:endParaRPr lang="de-DE"/>
        </a:p>
      </dgm:t>
    </dgm:pt>
    <dgm:pt modelId="{E7E20D10-2D00-4151-A34F-B96CE84F6500}">
      <dgm:prSet phldrT="[Text]"/>
      <dgm:spPr>
        <a:solidFill>
          <a:srgbClr val="F5EBFF"/>
        </a:solidFill>
      </dgm:spPr>
      <dgm:t>
        <a:bodyPr/>
        <a:lstStyle/>
        <a:p>
          <a:pPr>
            <a:lnSpc>
              <a:spcPct val="90000"/>
            </a:lnSpc>
          </a:pPr>
          <a:endParaRPr lang="de-DE" sz="1100" dirty="0">
            <a:solidFill>
              <a:schemeClr val="tx2"/>
            </a:solidFill>
          </a:endParaRPr>
        </a:p>
      </dgm:t>
    </dgm:pt>
    <dgm:pt modelId="{979429A8-8C14-4D19-B4ED-B2C8B95EF5AA}" type="parTrans" cxnId="{8121D896-A827-4C8E-8242-50AD0191141F}">
      <dgm:prSet/>
      <dgm:spPr/>
      <dgm:t>
        <a:bodyPr/>
        <a:lstStyle/>
        <a:p>
          <a:endParaRPr lang="de-DE"/>
        </a:p>
      </dgm:t>
    </dgm:pt>
    <dgm:pt modelId="{F9CDF0E4-58FD-4CBE-87D7-7026213B18ED}" type="sibTrans" cxnId="{8121D896-A827-4C8E-8242-50AD0191141F}">
      <dgm:prSet/>
      <dgm:spPr/>
      <dgm:t>
        <a:bodyPr/>
        <a:lstStyle/>
        <a:p>
          <a:endParaRPr lang="de-DE"/>
        </a:p>
      </dgm:t>
    </dgm:pt>
    <dgm:pt modelId="{A1820670-A15D-486E-AF8B-0A6B9549C3FE}">
      <dgm:prSet phldrT="[Text]" custT="1"/>
      <dgm:spPr>
        <a:solidFill>
          <a:srgbClr val="F5EBFF"/>
        </a:solidFill>
      </dgm:spPr>
      <dgm:t>
        <a:bodyPr/>
        <a:lstStyle/>
        <a:p>
          <a:pPr>
            <a:lnSpc>
              <a:spcPct val="100000"/>
            </a:lnSpc>
          </a:pPr>
          <a:r>
            <a:rPr lang="de-DE" sz="1600" dirty="0" smtClean="0">
              <a:solidFill>
                <a:schemeClr val="tx2"/>
              </a:solidFill>
            </a:rPr>
            <a:t>Textarbeit</a:t>
          </a:r>
          <a:endParaRPr lang="de-DE" sz="1600" dirty="0">
            <a:solidFill>
              <a:schemeClr val="tx2"/>
            </a:solidFill>
          </a:endParaRPr>
        </a:p>
      </dgm:t>
    </dgm:pt>
    <dgm:pt modelId="{AA8D03CD-F421-4DBC-A050-ECC3FDF4D10E}" type="parTrans" cxnId="{B84F167C-4DEF-4884-8703-55F7B6EE6560}">
      <dgm:prSet/>
      <dgm:spPr/>
      <dgm:t>
        <a:bodyPr/>
        <a:lstStyle/>
        <a:p>
          <a:endParaRPr lang="de-DE"/>
        </a:p>
      </dgm:t>
    </dgm:pt>
    <dgm:pt modelId="{BBA0A978-8AFC-4F74-99DC-FF1A3E18A4A2}" type="sibTrans" cxnId="{B84F167C-4DEF-4884-8703-55F7B6EE6560}">
      <dgm:prSet/>
      <dgm:spPr/>
      <dgm:t>
        <a:bodyPr/>
        <a:lstStyle/>
        <a:p>
          <a:endParaRPr lang="de-DE"/>
        </a:p>
      </dgm:t>
    </dgm:pt>
    <dgm:pt modelId="{9710A225-B3DD-44CC-A875-647459679A4B}">
      <dgm:prSet phldrT="[Text]"/>
      <dgm:spPr>
        <a:solidFill>
          <a:srgbClr val="F5EBFF"/>
        </a:solidFill>
      </dgm:spPr>
      <dgm:t>
        <a:bodyPr/>
        <a:lstStyle/>
        <a:p>
          <a:endParaRPr lang="de-DE" sz="1300" dirty="0">
            <a:solidFill>
              <a:schemeClr val="tx2"/>
            </a:solidFill>
          </a:endParaRPr>
        </a:p>
      </dgm:t>
    </dgm:pt>
    <dgm:pt modelId="{9FEA3A65-FFA1-4B35-8F08-926A85BD0DEA}" type="parTrans" cxnId="{C031DAA0-66A8-4D36-8520-6789D0E8C874}">
      <dgm:prSet/>
      <dgm:spPr/>
      <dgm:t>
        <a:bodyPr/>
        <a:lstStyle/>
        <a:p>
          <a:endParaRPr lang="de-DE"/>
        </a:p>
      </dgm:t>
    </dgm:pt>
    <dgm:pt modelId="{268D13FF-6C5B-4BA4-9BB8-FC435FE08387}" type="sibTrans" cxnId="{C031DAA0-66A8-4D36-8520-6789D0E8C874}">
      <dgm:prSet/>
      <dgm:spPr/>
      <dgm:t>
        <a:bodyPr/>
        <a:lstStyle/>
        <a:p>
          <a:endParaRPr lang="de-DE"/>
        </a:p>
      </dgm:t>
    </dgm:pt>
    <dgm:pt modelId="{1906D00F-41BE-4AC1-A939-773007B9833B}">
      <dgm:prSet phldrT="[Text]" custT="1"/>
      <dgm:spPr>
        <a:solidFill>
          <a:srgbClr val="F5EBFF"/>
        </a:solidFill>
      </dgm:spPr>
      <dgm:t>
        <a:bodyPr/>
        <a:lstStyle/>
        <a:p>
          <a:r>
            <a:rPr lang="de-DE" sz="1600" dirty="0" smtClean="0">
              <a:solidFill>
                <a:schemeClr val="tx2"/>
              </a:solidFill>
            </a:rPr>
            <a:t>Schneiden</a:t>
          </a:r>
          <a:endParaRPr lang="de-DE" sz="1600" dirty="0">
            <a:solidFill>
              <a:schemeClr val="tx2"/>
            </a:solidFill>
          </a:endParaRPr>
        </a:p>
      </dgm:t>
    </dgm:pt>
    <dgm:pt modelId="{57355A80-90EF-48BD-9231-CD2B80B1956B}" type="parTrans" cxnId="{AF7B0CB1-4468-49F5-A561-7A461E286D75}">
      <dgm:prSet/>
      <dgm:spPr/>
      <dgm:t>
        <a:bodyPr/>
        <a:lstStyle/>
        <a:p>
          <a:endParaRPr lang="de-DE"/>
        </a:p>
      </dgm:t>
    </dgm:pt>
    <dgm:pt modelId="{2ED0E37A-D57E-4A2E-B5B5-9ADE80BA201F}" type="sibTrans" cxnId="{AF7B0CB1-4468-49F5-A561-7A461E286D75}">
      <dgm:prSet/>
      <dgm:spPr/>
      <dgm:t>
        <a:bodyPr/>
        <a:lstStyle/>
        <a:p>
          <a:endParaRPr lang="de-DE"/>
        </a:p>
      </dgm:t>
    </dgm:pt>
    <dgm:pt modelId="{D6277300-509D-4905-B9F4-BC3ACCC9F910}">
      <dgm:prSet phldrT="[Text]" custT="1"/>
      <dgm:spPr>
        <a:solidFill>
          <a:srgbClr val="F5EBFF"/>
        </a:solidFill>
      </dgm:spPr>
      <dgm:t>
        <a:bodyPr/>
        <a:lstStyle/>
        <a:p>
          <a:r>
            <a:rPr lang="de-DE" sz="1600" dirty="0" smtClean="0">
              <a:solidFill>
                <a:schemeClr val="tx2"/>
              </a:solidFill>
            </a:rPr>
            <a:t>Übertragen</a:t>
          </a:r>
          <a:endParaRPr lang="de-DE" sz="1600" dirty="0">
            <a:solidFill>
              <a:schemeClr val="tx2"/>
            </a:solidFill>
          </a:endParaRPr>
        </a:p>
      </dgm:t>
    </dgm:pt>
    <dgm:pt modelId="{779D9A67-29C2-492E-9E82-271A3DDF214C}" type="parTrans" cxnId="{B1B28A62-FF6D-49B2-8112-E9A00A7B052A}">
      <dgm:prSet/>
      <dgm:spPr/>
      <dgm:t>
        <a:bodyPr/>
        <a:lstStyle/>
        <a:p>
          <a:endParaRPr lang="de-DE"/>
        </a:p>
      </dgm:t>
    </dgm:pt>
    <dgm:pt modelId="{7FFED855-E5F8-4BF0-88B5-AEED1D1FF2A9}" type="sibTrans" cxnId="{B1B28A62-FF6D-49B2-8112-E9A00A7B052A}">
      <dgm:prSet/>
      <dgm:spPr/>
      <dgm:t>
        <a:bodyPr/>
        <a:lstStyle/>
        <a:p>
          <a:endParaRPr lang="de-DE"/>
        </a:p>
      </dgm:t>
    </dgm:pt>
    <dgm:pt modelId="{F8494FCC-7DCA-4959-9C27-9CFC3258C889}">
      <dgm:prSet phldrT="[Text]" custT="1"/>
      <dgm:spPr>
        <a:solidFill>
          <a:srgbClr val="F5EBFF"/>
        </a:solidFill>
      </dgm:spPr>
      <dgm:t>
        <a:bodyPr/>
        <a:lstStyle/>
        <a:p>
          <a:r>
            <a:rPr lang="de-DE" sz="1600" dirty="0" smtClean="0">
              <a:solidFill>
                <a:schemeClr val="tx2"/>
              </a:solidFill>
            </a:rPr>
            <a:t>abgestufte Hilfen</a:t>
          </a:r>
          <a:endParaRPr lang="de-DE" sz="1600" dirty="0">
            <a:solidFill>
              <a:schemeClr val="tx2"/>
            </a:solidFill>
          </a:endParaRPr>
        </a:p>
      </dgm:t>
    </dgm:pt>
    <dgm:pt modelId="{7978E06B-94CD-4773-B3B6-659068F1B13C}" type="parTrans" cxnId="{30796106-CEA7-4C60-808C-F55AEBCB0A2B}">
      <dgm:prSet/>
      <dgm:spPr/>
      <dgm:t>
        <a:bodyPr/>
        <a:lstStyle/>
        <a:p>
          <a:endParaRPr lang="de-DE"/>
        </a:p>
      </dgm:t>
    </dgm:pt>
    <dgm:pt modelId="{73D4DA41-F4AA-469A-ABD2-E2A4259777ED}" type="sibTrans" cxnId="{30796106-CEA7-4C60-808C-F55AEBCB0A2B}">
      <dgm:prSet/>
      <dgm:spPr/>
      <dgm:t>
        <a:bodyPr/>
        <a:lstStyle/>
        <a:p>
          <a:endParaRPr lang="de-DE"/>
        </a:p>
      </dgm:t>
    </dgm:pt>
    <dgm:pt modelId="{B6F3E358-8028-4D7D-B389-FB7F8D546FFF}" type="pres">
      <dgm:prSet presAssocID="{BACAEF48-D420-464E-B28E-E82E9820F02C}" presName="Name0" presStyleCnt="0">
        <dgm:presLayoutVars>
          <dgm:dir/>
          <dgm:resizeHandles val="exact"/>
        </dgm:presLayoutVars>
      </dgm:prSet>
      <dgm:spPr/>
      <dgm:t>
        <a:bodyPr/>
        <a:lstStyle/>
        <a:p>
          <a:endParaRPr lang="de-DE"/>
        </a:p>
      </dgm:t>
    </dgm:pt>
    <dgm:pt modelId="{A34F8E7C-6578-4180-97F4-D5AED96092D4}" type="pres">
      <dgm:prSet presAssocID="{2C2EABF0-17B4-47B6-BA99-349AF520F9A4}" presName="composite" presStyleCnt="0"/>
      <dgm:spPr/>
    </dgm:pt>
    <dgm:pt modelId="{562F6B81-3A73-4443-BA4F-C3AF02B40CC7}" type="pres">
      <dgm:prSet presAssocID="{2C2EABF0-17B4-47B6-BA99-349AF520F9A4}" presName="imagSh" presStyleLbl="bgImgPlace1" presStyleIdx="0" presStyleCnt="3" custScaleY="98256" custLinFactNeighborX="-212" custLinFactNeighborY="-436"/>
      <dgm:spPr>
        <a:blipFill dpi="0" rotWithShape="1">
          <a:blip xmlns:r="http://schemas.openxmlformats.org/officeDocument/2006/relationships" r:embed="rId1"/>
          <a:srcRect/>
          <a:stretch>
            <a:fillRect l="12948" t="4574" r="19702" b="-13441"/>
          </a:stretch>
        </a:blipFill>
      </dgm:spPr>
      <dgm:t>
        <a:bodyPr/>
        <a:lstStyle/>
        <a:p>
          <a:endParaRPr lang="de-DE"/>
        </a:p>
      </dgm:t>
    </dgm:pt>
    <dgm:pt modelId="{1C292DA1-609A-4886-9BCC-64081CBB43C9}" type="pres">
      <dgm:prSet presAssocID="{2C2EABF0-17B4-47B6-BA99-349AF520F9A4}" presName="txNode" presStyleLbl="node1" presStyleIdx="0" presStyleCnt="3">
        <dgm:presLayoutVars>
          <dgm:bulletEnabled val="1"/>
        </dgm:presLayoutVars>
      </dgm:prSet>
      <dgm:spPr/>
      <dgm:t>
        <a:bodyPr/>
        <a:lstStyle/>
        <a:p>
          <a:endParaRPr lang="de-DE"/>
        </a:p>
      </dgm:t>
    </dgm:pt>
    <dgm:pt modelId="{A379C213-789F-4D86-BBB6-464316C771F3}" type="pres">
      <dgm:prSet presAssocID="{88B43962-F578-4A87-B1B8-BED11B2E4A5E}" presName="sibTrans" presStyleLbl="sibTrans2D1" presStyleIdx="0" presStyleCnt="2" custAng="21463117" custLinFactY="38798" custLinFactNeighborX="72624" custLinFactNeighborY="100000"/>
      <dgm:spPr/>
      <dgm:t>
        <a:bodyPr/>
        <a:lstStyle/>
        <a:p>
          <a:endParaRPr lang="de-DE"/>
        </a:p>
      </dgm:t>
    </dgm:pt>
    <dgm:pt modelId="{ADDC7C8E-082B-457D-9FFF-513AB69A39EA}" type="pres">
      <dgm:prSet presAssocID="{88B43962-F578-4A87-B1B8-BED11B2E4A5E}" presName="connTx" presStyleLbl="sibTrans2D1" presStyleIdx="0" presStyleCnt="2"/>
      <dgm:spPr/>
      <dgm:t>
        <a:bodyPr/>
        <a:lstStyle/>
        <a:p>
          <a:endParaRPr lang="de-DE"/>
        </a:p>
      </dgm:t>
    </dgm:pt>
    <dgm:pt modelId="{C57B0B46-37A4-4E49-BDBE-02B80CE37BE6}" type="pres">
      <dgm:prSet presAssocID="{48427EE3-8E8F-4ABA-9B7B-574588F5D5F5}" presName="composite" presStyleCnt="0"/>
      <dgm:spPr/>
    </dgm:pt>
    <dgm:pt modelId="{890A4E27-6F94-48F1-B635-CE5C073DED0C}" type="pres">
      <dgm:prSet presAssocID="{48427EE3-8E8F-4ABA-9B7B-574588F5D5F5}" presName="imagSh" presStyleLbl="bgImgPlace1" presStyleIdx="1" presStyleCnt="3" custScaleX="121034" custScaleY="120000" custLinFactNeighborX="-5087" custLinFactNeighborY="789"/>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0714" t="8631" r="19743" b="40361"/>
          </a:stretch>
        </a:blipFill>
      </dgm:spPr>
      <dgm:t>
        <a:bodyPr/>
        <a:lstStyle/>
        <a:p>
          <a:endParaRPr lang="de-DE"/>
        </a:p>
      </dgm:t>
    </dgm:pt>
    <dgm:pt modelId="{7C5ED339-ABC5-46A2-9976-E0B8F3E09A7F}" type="pres">
      <dgm:prSet presAssocID="{48427EE3-8E8F-4ABA-9B7B-574588F5D5F5}" presName="txNode" presStyleLbl="node1" presStyleIdx="1" presStyleCnt="3" custScaleX="116366" custScaleY="100000" custLinFactNeighborX="117" custLinFactNeighborY="-6053">
        <dgm:presLayoutVars>
          <dgm:bulletEnabled val="1"/>
        </dgm:presLayoutVars>
      </dgm:prSet>
      <dgm:spPr/>
      <dgm:t>
        <a:bodyPr/>
        <a:lstStyle/>
        <a:p>
          <a:endParaRPr lang="de-DE"/>
        </a:p>
      </dgm:t>
    </dgm:pt>
    <dgm:pt modelId="{A42B1430-0781-4515-9E33-EFB1BF27D22F}" type="pres">
      <dgm:prSet presAssocID="{74D14522-F753-42F2-BB08-9C6E6D375035}" presName="sibTrans" presStyleLbl="sibTrans2D1" presStyleIdx="1" presStyleCnt="2" custAng="261006" custLinFactY="56746" custLinFactNeighborX="43320" custLinFactNeighborY="100000"/>
      <dgm:spPr/>
      <dgm:t>
        <a:bodyPr/>
        <a:lstStyle/>
        <a:p>
          <a:endParaRPr lang="de-DE"/>
        </a:p>
      </dgm:t>
    </dgm:pt>
    <dgm:pt modelId="{3E5CABF8-60E8-456C-98C1-AF92130DA991}" type="pres">
      <dgm:prSet presAssocID="{74D14522-F753-42F2-BB08-9C6E6D375035}" presName="connTx" presStyleLbl="sibTrans2D1" presStyleIdx="1" presStyleCnt="2"/>
      <dgm:spPr/>
      <dgm:t>
        <a:bodyPr/>
        <a:lstStyle/>
        <a:p>
          <a:endParaRPr lang="de-DE"/>
        </a:p>
      </dgm:t>
    </dgm:pt>
    <dgm:pt modelId="{BD53AC54-1436-46D9-AA57-5F0B1FC52BBD}" type="pres">
      <dgm:prSet presAssocID="{79141DB7-1183-4965-B9EC-78FEEEDF8CE1}" presName="composite" presStyleCnt="0"/>
      <dgm:spPr/>
    </dgm:pt>
    <dgm:pt modelId="{6BF32A92-60C7-4FF7-B38D-68A20BE04409}" type="pres">
      <dgm:prSet presAssocID="{79141DB7-1183-4965-B9EC-78FEEEDF8CE1}" presName="imagSh" presStyleLbl="bgImgPlace1" presStyleIdx="2" presStyleCnt="3" custScaleX="119310" custScaleY="84655" custLinFactNeighborX="-8071" custLinFactNeighborY="-58276"/>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45000" b="-45000"/>
          </a:stretch>
        </a:blipFill>
      </dgm:spPr>
      <dgm:t>
        <a:bodyPr/>
        <a:lstStyle/>
        <a:p>
          <a:endParaRPr lang="de-DE"/>
        </a:p>
      </dgm:t>
    </dgm:pt>
    <dgm:pt modelId="{D8709332-40A7-41C3-BB71-EDF7645BB509}" type="pres">
      <dgm:prSet presAssocID="{79141DB7-1183-4965-B9EC-78FEEEDF8CE1}" presName="txNode" presStyleLbl="node1" presStyleIdx="2" presStyleCnt="3" custScaleX="118810" custScaleY="100000" custLinFactNeighborX="-1761" custLinFactNeighborY="4924">
        <dgm:presLayoutVars>
          <dgm:bulletEnabled val="1"/>
        </dgm:presLayoutVars>
      </dgm:prSet>
      <dgm:spPr/>
      <dgm:t>
        <a:bodyPr/>
        <a:lstStyle/>
        <a:p>
          <a:endParaRPr lang="de-DE"/>
        </a:p>
      </dgm:t>
    </dgm:pt>
  </dgm:ptLst>
  <dgm:cxnLst>
    <dgm:cxn modelId="{B7067BC1-7FD9-402C-B998-CA710FDCF111}" srcId="{2C2EABF0-17B4-47B6-BA99-349AF520F9A4}" destId="{ECCCA65A-71C7-4718-9D28-B04892F3C7FE}" srcOrd="0" destOrd="0" parTransId="{7A3989BD-364E-4AD6-8E59-D56E7C1860B8}" sibTransId="{B0DCD4DA-9CF9-479D-A085-5EB1D1F90533}"/>
    <dgm:cxn modelId="{DD341C44-6EA6-4922-B220-3B652B9DB547}" type="presOf" srcId="{D6277300-509D-4905-B9F4-BC3ACCC9F910}" destId="{7C5ED339-ABC5-46A2-9976-E0B8F3E09A7F}" srcOrd="0" destOrd="3" presId="urn:microsoft.com/office/officeart/2005/8/layout/hProcess10"/>
    <dgm:cxn modelId="{7632751E-D27C-4911-B7D7-AEE44F8B129B}" srcId="{BACAEF48-D420-464E-B28E-E82E9820F02C}" destId="{79141DB7-1183-4965-B9EC-78FEEEDF8CE1}" srcOrd="2" destOrd="0" parTransId="{6C592D25-0135-4824-AE8B-981C2AE3D093}" sibTransId="{5C1A0782-316B-4EBE-94E3-57868F991BD0}"/>
    <dgm:cxn modelId="{AF7B0CB1-4468-49F5-A561-7A461E286D75}" srcId="{48427EE3-8E8F-4ABA-9B7B-574588F5D5F5}" destId="{1906D00F-41BE-4AC1-A939-773007B9833B}" srcOrd="1" destOrd="0" parTransId="{57355A80-90EF-48BD-9231-CD2B80B1956B}" sibTransId="{2ED0E37A-D57E-4A2E-B5B5-9ADE80BA201F}"/>
    <dgm:cxn modelId="{8889E8C3-6BFC-4140-8A78-AD467A4BB719}" type="presOf" srcId="{9710A225-B3DD-44CC-A875-647459679A4B}" destId="{D8709332-40A7-41C3-BB71-EDF7645BB509}" srcOrd="0" destOrd="3" presId="urn:microsoft.com/office/officeart/2005/8/layout/hProcess10"/>
    <dgm:cxn modelId="{298DCC0A-015D-41E2-B9C8-12699337D297}" type="presOf" srcId="{0D861D9E-E604-4180-AE37-50E9A570626E}" destId="{D8709332-40A7-41C3-BB71-EDF7645BB509}" srcOrd="0" destOrd="1" presId="urn:microsoft.com/office/officeart/2005/8/layout/hProcess10"/>
    <dgm:cxn modelId="{B84F167C-4DEF-4884-8703-55F7B6EE6560}" srcId="{2C2EABF0-17B4-47B6-BA99-349AF520F9A4}" destId="{A1820670-A15D-486E-AF8B-0A6B9549C3FE}" srcOrd="1" destOrd="0" parTransId="{AA8D03CD-F421-4DBC-A050-ECC3FDF4D10E}" sibTransId="{BBA0A978-8AFC-4F74-99DC-FF1A3E18A4A2}"/>
    <dgm:cxn modelId="{099DB8AE-7F23-49E5-8559-8B37B90C86D9}" srcId="{48427EE3-8E8F-4ABA-9B7B-574588F5D5F5}" destId="{37A3BE48-B9D1-489E-885A-C9882995094F}" srcOrd="0" destOrd="0" parTransId="{041D6E4A-959A-4481-A025-81B84C3EB6ED}" sibTransId="{44F75B29-7D73-428B-8B2E-2E31D62DAA80}"/>
    <dgm:cxn modelId="{8A281813-97BB-4F99-B058-39FC5790B1B7}" srcId="{BACAEF48-D420-464E-B28E-E82E9820F02C}" destId="{48427EE3-8E8F-4ABA-9B7B-574588F5D5F5}" srcOrd="1" destOrd="0" parTransId="{6010B26C-B624-43B6-8D0F-BE97498F6F24}" sibTransId="{74D14522-F753-42F2-BB08-9C6E6D375035}"/>
    <dgm:cxn modelId="{C031DAA0-66A8-4D36-8520-6789D0E8C874}" srcId="{79141DB7-1183-4965-B9EC-78FEEEDF8CE1}" destId="{9710A225-B3DD-44CC-A875-647459679A4B}" srcOrd="2" destOrd="0" parTransId="{9FEA3A65-FFA1-4B35-8F08-926A85BD0DEA}" sibTransId="{268D13FF-6C5B-4BA4-9BB8-FC435FE08387}"/>
    <dgm:cxn modelId="{0F0EF154-CAF9-4235-9E8F-85CA2C680B4C}" type="presOf" srcId="{E7E20D10-2D00-4151-A34F-B96CE84F6500}" destId="{1C292DA1-609A-4886-9BCC-64081CBB43C9}" srcOrd="0" destOrd="3" presId="urn:microsoft.com/office/officeart/2005/8/layout/hProcess10"/>
    <dgm:cxn modelId="{9CFE12A1-19FC-4EBC-ADDF-493777B702C5}" srcId="{BACAEF48-D420-464E-B28E-E82E9820F02C}" destId="{2C2EABF0-17B4-47B6-BA99-349AF520F9A4}" srcOrd="0" destOrd="0" parTransId="{EB62E3AB-F4CE-40C3-8554-5375D5166663}" sibTransId="{88B43962-F578-4A87-B1B8-BED11B2E4A5E}"/>
    <dgm:cxn modelId="{B1B28A62-FF6D-49B2-8112-E9A00A7B052A}" srcId="{48427EE3-8E8F-4ABA-9B7B-574588F5D5F5}" destId="{D6277300-509D-4905-B9F4-BC3ACCC9F910}" srcOrd="2" destOrd="0" parTransId="{779D9A67-29C2-492E-9E82-271A3DDF214C}" sibTransId="{7FFED855-E5F8-4BF0-88B5-AEED1D1FF2A9}"/>
    <dgm:cxn modelId="{2421BF59-BA50-422F-8FA0-9842570DECF6}" type="presOf" srcId="{1906D00F-41BE-4AC1-A939-773007B9833B}" destId="{7C5ED339-ABC5-46A2-9976-E0B8F3E09A7F}" srcOrd="0" destOrd="2" presId="urn:microsoft.com/office/officeart/2005/8/layout/hProcess10"/>
    <dgm:cxn modelId="{129EDA17-E467-4E5D-8A0D-C9B727C1DF42}" type="presOf" srcId="{37A3BE48-B9D1-489E-885A-C9882995094F}" destId="{7C5ED339-ABC5-46A2-9976-E0B8F3E09A7F}" srcOrd="0" destOrd="1" presId="urn:microsoft.com/office/officeart/2005/8/layout/hProcess10"/>
    <dgm:cxn modelId="{4578D0BC-A441-400B-A357-4CDC6AF680F7}" type="presOf" srcId="{A1820670-A15D-486E-AF8B-0A6B9549C3FE}" destId="{1C292DA1-609A-4886-9BCC-64081CBB43C9}" srcOrd="0" destOrd="2" presId="urn:microsoft.com/office/officeart/2005/8/layout/hProcess10"/>
    <dgm:cxn modelId="{53AB7136-61EE-4748-AB39-9BFC96E05065}" srcId="{79141DB7-1183-4965-B9EC-78FEEEDF8CE1}" destId="{0D861D9E-E604-4180-AE37-50E9A570626E}" srcOrd="0" destOrd="0" parTransId="{95853245-1FA1-47CB-B13F-95C86910F956}" sibTransId="{A6590244-5719-4B1B-848B-02D876117BC8}"/>
    <dgm:cxn modelId="{7E49A17F-8E21-444F-8305-5F0EFF41B183}" type="presOf" srcId="{48427EE3-8E8F-4ABA-9B7B-574588F5D5F5}" destId="{7C5ED339-ABC5-46A2-9976-E0B8F3E09A7F}" srcOrd="0" destOrd="0" presId="urn:microsoft.com/office/officeart/2005/8/layout/hProcess10"/>
    <dgm:cxn modelId="{30C58635-6C07-4620-BAFD-91F08C392695}" type="presOf" srcId="{74D14522-F753-42F2-BB08-9C6E6D375035}" destId="{A42B1430-0781-4515-9E33-EFB1BF27D22F}" srcOrd="0" destOrd="0" presId="urn:microsoft.com/office/officeart/2005/8/layout/hProcess10"/>
    <dgm:cxn modelId="{27668975-E362-4CA1-8031-1847A4239DC0}" type="presOf" srcId="{88B43962-F578-4A87-B1B8-BED11B2E4A5E}" destId="{A379C213-789F-4D86-BBB6-464316C771F3}" srcOrd="0" destOrd="0" presId="urn:microsoft.com/office/officeart/2005/8/layout/hProcess10"/>
    <dgm:cxn modelId="{1970795E-2E7C-4C1F-988E-EF080155EE70}" type="presOf" srcId="{BACAEF48-D420-464E-B28E-E82E9820F02C}" destId="{B6F3E358-8028-4D7D-B389-FB7F8D546FFF}" srcOrd="0" destOrd="0" presId="urn:microsoft.com/office/officeart/2005/8/layout/hProcess10"/>
    <dgm:cxn modelId="{5A1FAE0D-BD01-4575-BCC8-FC8F1A51A0F2}" type="presOf" srcId="{88B43962-F578-4A87-B1B8-BED11B2E4A5E}" destId="{ADDC7C8E-082B-457D-9FFF-513AB69A39EA}" srcOrd="1" destOrd="0" presId="urn:microsoft.com/office/officeart/2005/8/layout/hProcess10"/>
    <dgm:cxn modelId="{959D1E27-C8E1-402C-8042-55F569D0D684}" type="presOf" srcId="{2C2EABF0-17B4-47B6-BA99-349AF520F9A4}" destId="{1C292DA1-609A-4886-9BCC-64081CBB43C9}" srcOrd="0" destOrd="0" presId="urn:microsoft.com/office/officeart/2005/8/layout/hProcess10"/>
    <dgm:cxn modelId="{8121D896-A827-4C8E-8242-50AD0191141F}" srcId="{2C2EABF0-17B4-47B6-BA99-349AF520F9A4}" destId="{E7E20D10-2D00-4151-A34F-B96CE84F6500}" srcOrd="2" destOrd="0" parTransId="{979429A8-8C14-4D19-B4ED-B2C8B95EF5AA}" sibTransId="{F9CDF0E4-58FD-4CBE-87D7-7026213B18ED}"/>
    <dgm:cxn modelId="{30796106-CEA7-4C60-808C-F55AEBCB0A2B}" srcId="{79141DB7-1183-4965-B9EC-78FEEEDF8CE1}" destId="{F8494FCC-7DCA-4959-9C27-9CFC3258C889}" srcOrd="1" destOrd="0" parTransId="{7978E06B-94CD-4773-B3B6-659068F1B13C}" sibTransId="{73D4DA41-F4AA-469A-ABD2-E2A4259777ED}"/>
    <dgm:cxn modelId="{88D11CFA-57E5-4E13-BD95-9AF885B5C99C}" type="presOf" srcId="{79141DB7-1183-4965-B9EC-78FEEEDF8CE1}" destId="{D8709332-40A7-41C3-BB71-EDF7645BB509}" srcOrd="0" destOrd="0" presId="urn:microsoft.com/office/officeart/2005/8/layout/hProcess10"/>
    <dgm:cxn modelId="{E9EA035E-2DD1-4C7D-A7B7-9E2E76AD1A08}" type="presOf" srcId="{ECCCA65A-71C7-4718-9D28-B04892F3C7FE}" destId="{1C292DA1-609A-4886-9BCC-64081CBB43C9}" srcOrd="0" destOrd="1" presId="urn:microsoft.com/office/officeart/2005/8/layout/hProcess10"/>
    <dgm:cxn modelId="{3BADEDDF-E97E-4D25-948B-9FB9523B6F2C}" type="presOf" srcId="{F8494FCC-7DCA-4959-9C27-9CFC3258C889}" destId="{D8709332-40A7-41C3-BB71-EDF7645BB509}" srcOrd="0" destOrd="2" presId="urn:microsoft.com/office/officeart/2005/8/layout/hProcess10"/>
    <dgm:cxn modelId="{988FF8D9-3B04-480F-B28D-5508FC53765A}" type="presOf" srcId="{74D14522-F753-42F2-BB08-9C6E6D375035}" destId="{3E5CABF8-60E8-456C-98C1-AF92130DA991}" srcOrd="1" destOrd="0" presId="urn:microsoft.com/office/officeart/2005/8/layout/hProcess10"/>
    <dgm:cxn modelId="{573B835B-6E2D-4E5C-9A82-02C8FD4D7A5A}" type="presParOf" srcId="{B6F3E358-8028-4D7D-B389-FB7F8D546FFF}" destId="{A34F8E7C-6578-4180-97F4-D5AED96092D4}" srcOrd="0" destOrd="0" presId="urn:microsoft.com/office/officeart/2005/8/layout/hProcess10"/>
    <dgm:cxn modelId="{F5FD31DB-F18E-453F-8C54-841A8E4C8AB2}" type="presParOf" srcId="{A34F8E7C-6578-4180-97F4-D5AED96092D4}" destId="{562F6B81-3A73-4443-BA4F-C3AF02B40CC7}" srcOrd="0" destOrd="0" presId="urn:microsoft.com/office/officeart/2005/8/layout/hProcess10"/>
    <dgm:cxn modelId="{D3023F48-CCF3-4D56-9DDD-1F806FF33564}" type="presParOf" srcId="{A34F8E7C-6578-4180-97F4-D5AED96092D4}" destId="{1C292DA1-609A-4886-9BCC-64081CBB43C9}" srcOrd="1" destOrd="0" presId="urn:microsoft.com/office/officeart/2005/8/layout/hProcess10"/>
    <dgm:cxn modelId="{A70DE55B-663B-4653-AB4A-D16A45F9A935}" type="presParOf" srcId="{B6F3E358-8028-4D7D-B389-FB7F8D546FFF}" destId="{A379C213-789F-4D86-BBB6-464316C771F3}" srcOrd="1" destOrd="0" presId="urn:microsoft.com/office/officeart/2005/8/layout/hProcess10"/>
    <dgm:cxn modelId="{C8F55AC1-83EC-4056-80A5-3419E4BC6F37}" type="presParOf" srcId="{A379C213-789F-4D86-BBB6-464316C771F3}" destId="{ADDC7C8E-082B-457D-9FFF-513AB69A39EA}" srcOrd="0" destOrd="0" presId="urn:microsoft.com/office/officeart/2005/8/layout/hProcess10"/>
    <dgm:cxn modelId="{28095B9E-BB41-4949-A054-C859FEAEAF79}" type="presParOf" srcId="{B6F3E358-8028-4D7D-B389-FB7F8D546FFF}" destId="{C57B0B46-37A4-4E49-BDBE-02B80CE37BE6}" srcOrd="2" destOrd="0" presId="urn:microsoft.com/office/officeart/2005/8/layout/hProcess10"/>
    <dgm:cxn modelId="{811C7008-CCA5-42B5-B58D-D04987B81BC6}" type="presParOf" srcId="{C57B0B46-37A4-4E49-BDBE-02B80CE37BE6}" destId="{890A4E27-6F94-48F1-B635-CE5C073DED0C}" srcOrd="0" destOrd="0" presId="urn:microsoft.com/office/officeart/2005/8/layout/hProcess10"/>
    <dgm:cxn modelId="{5AB09283-D340-47A1-88D1-3CC9CBD9E439}" type="presParOf" srcId="{C57B0B46-37A4-4E49-BDBE-02B80CE37BE6}" destId="{7C5ED339-ABC5-46A2-9976-E0B8F3E09A7F}" srcOrd="1" destOrd="0" presId="urn:microsoft.com/office/officeart/2005/8/layout/hProcess10"/>
    <dgm:cxn modelId="{F6D63D1C-43CE-467A-91D5-9DC3A789D3CA}" type="presParOf" srcId="{B6F3E358-8028-4D7D-B389-FB7F8D546FFF}" destId="{A42B1430-0781-4515-9E33-EFB1BF27D22F}" srcOrd="3" destOrd="0" presId="urn:microsoft.com/office/officeart/2005/8/layout/hProcess10"/>
    <dgm:cxn modelId="{ED7EA2DB-1AC3-4D11-A7FD-69261368949B}" type="presParOf" srcId="{A42B1430-0781-4515-9E33-EFB1BF27D22F}" destId="{3E5CABF8-60E8-456C-98C1-AF92130DA991}" srcOrd="0" destOrd="0" presId="urn:microsoft.com/office/officeart/2005/8/layout/hProcess10"/>
    <dgm:cxn modelId="{11188A3C-077E-45B6-9544-D768699848F6}" type="presParOf" srcId="{B6F3E358-8028-4D7D-B389-FB7F8D546FFF}" destId="{BD53AC54-1436-46D9-AA57-5F0B1FC52BBD}" srcOrd="4" destOrd="0" presId="urn:microsoft.com/office/officeart/2005/8/layout/hProcess10"/>
    <dgm:cxn modelId="{9988FAFC-47AE-49D7-B31C-9D8764446EBC}" type="presParOf" srcId="{BD53AC54-1436-46D9-AA57-5F0B1FC52BBD}" destId="{6BF32A92-60C7-4FF7-B38D-68A20BE04409}" srcOrd="0" destOrd="0" presId="urn:microsoft.com/office/officeart/2005/8/layout/hProcess10"/>
    <dgm:cxn modelId="{BADE11D2-F323-43F9-9836-A97CF939A68C}" type="presParOf" srcId="{BD53AC54-1436-46D9-AA57-5F0B1FC52BBD}" destId="{D8709332-40A7-41C3-BB71-EDF7645BB509}"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CAEF48-D420-464E-B28E-E82E9820F02C}"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de-DE"/>
        </a:p>
      </dgm:t>
    </dgm:pt>
    <dgm:pt modelId="{6A7C96EC-AB91-4151-938C-269AA64A828B}">
      <dgm:prSet custT="1"/>
      <dgm:spPr>
        <a:solidFill>
          <a:srgbClr val="F5EBFF"/>
        </a:solidFill>
      </dgm:spPr>
      <dgm:t>
        <a:bodyPr/>
        <a:lstStyle/>
        <a:p>
          <a:r>
            <a:rPr lang="de-DE" sz="1800" b="1" dirty="0" smtClean="0">
              <a:solidFill>
                <a:schemeClr val="tx2"/>
              </a:solidFill>
            </a:rPr>
            <a:t>Plasmid-Labor II</a:t>
          </a:r>
          <a:endParaRPr lang="de-DE" sz="1800" dirty="0" smtClean="0">
            <a:solidFill>
              <a:schemeClr val="tx2"/>
            </a:solidFill>
          </a:endParaRPr>
        </a:p>
      </dgm:t>
    </dgm:pt>
    <dgm:pt modelId="{B644954B-60DE-44EF-BBDC-4B77F686FE2D}" type="parTrans" cxnId="{8B764C16-E44D-4102-B8C6-83948A2E162E}">
      <dgm:prSet/>
      <dgm:spPr/>
      <dgm:t>
        <a:bodyPr/>
        <a:lstStyle/>
        <a:p>
          <a:endParaRPr lang="de-DE"/>
        </a:p>
      </dgm:t>
    </dgm:pt>
    <dgm:pt modelId="{DFB619EB-3425-4D9D-923C-990838ADFB9F}" type="sibTrans" cxnId="{8B764C16-E44D-4102-B8C6-83948A2E162E}">
      <dgm:prSet/>
      <dgm:spPr>
        <a:solidFill>
          <a:srgbClr val="F5EBFF"/>
        </a:solidFill>
        <a:ln>
          <a:solidFill>
            <a:srgbClr val="7030A0"/>
          </a:solidFill>
        </a:ln>
      </dgm:spPr>
      <dgm:t>
        <a:bodyPr/>
        <a:lstStyle/>
        <a:p>
          <a:endParaRPr lang="de-DE"/>
        </a:p>
      </dgm:t>
    </dgm:pt>
    <dgm:pt modelId="{F9C7D203-2634-49FD-840D-259820B5F54C}">
      <dgm:prSet custT="1"/>
      <dgm:spPr>
        <a:solidFill>
          <a:srgbClr val="F5EBFF"/>
        </a:solidFill>
      </dgm:spPr>
      <dgm:t>
        <a:bodyPr/>
        <a:lstStyle/>
        <a:p>
          <a:r>
            <a:rPr lang="de-DE" sz="1800" b="1" dirty="0" smtClean="0">
              <a:solidFill>
                <a:schemeClr val="tx2"/>
              </a:solidFill>
            </a:rPr>
            <a:t>Vertiefung</a:t>
          </a:r>
          <a:endParaRPr lang="de-DE" sz="1800" dirty="0">
            <a:solidFill>
              <a:schemeClr val="tx2"/>
            </a:solidFill>
          </a:endParaRPr>
        </a:p>
      </dgm:t>
    </dgm:pt>
    <dgm:pt modelId="{B074F451-9A9B-4396-AF16-ED5BC6DEC010}" type="parTrans" cxnId="{03913404-D821-4471-AE1C-56F44523961C}">
      <dgm:prSet/>
      <dgm:spPr/>
      <dgm:t>
        <a:bodyPr/>
        <a:lstStyle/>
        <a:p>
          <a:endParaRPr lang="de-DE"/>
        </a:p>
      </dgm:t>
    </dgm:pt>
    <dgm:pt modelId="{0DCE53B5-28C8-45CA-8F62-57E909FF73AD}" type="sibTrans" cxnId="{03913404-D821-4471-AE1C-56F44523961C}">
      <dgm:prSet/>
      <dgm:spPr/>
      <dgm:t>
        <a:bodyPr/>
        <a:lstStyle/>
        <a:p>
          <a:endParaRPr lang="de-DE"/>
        </a:p>
      </dgm:t>
    </dgm:pt>
    <dgm:pt modelId="{B4B48F5D-493F-4092-B50D-38303C9C91B0}">
      <dgm:prSet custT="1"/>
      <dgm:spPr>
        <a:solidFill>
          <a:srgbClr val="F5EBFF"/>
        </a:solidFill>
      </dgm:spPr>
      <dgm:t>
        <a:bodyPr/>
        <a:lstStyle/>
        <a:p>
          <a:r>
            <a:rPr lang="de-DE" sz="1600" dirty="0" smtClean="0">
              <a:solidFill>
                <a:schemeClr val="tx2"/>
              </a:solidFill>
            </a:rPr>
            <a:t>Transformation</a:t>
          </a:r>
          <a:endParaRPr lang="de-DE" sz="1600" dirty="0">
            <a:solidFill>
              <a:schemeClr val="tx2"/>
            </a:solidFill>
          </a:endParaRPr>
        </a:p>
      </dgm:t>
    </dgm:pt>
    <dgm:pt modelId="{11FC68C0-D6F6-42D7-A7C2-562CBD48C3BA}" type="parTrans" cxnId="{0165BE61-426C-43E9-8C71-9DF4D52D91A1}">
      <dgm:prSet/>
      <dgm:spPr/>
      <dgm:t>
        <a:bodyPr/>
        <a:lstStyle/>
        <a:p>
          <a:endParaRPr lang="de-DE"/>
        </a:p>
      </dgm:t>
    </dgm:pt>
    <dgm:pt modelId="{B1EDD56C-68D0-4F5E-9242-564F464FC4A8}" type="sibTrans" cxnId="{0165BE61-426C-43E9-8C71-9DF4D52D91A1}">
      <dgm:prSet/>
      <dgm:spPr/>
      <dgm:t>
        <a:bodyPr/>
        <a:lstStyle/>
        <a:p>
          <a:endParaRPr lang="de-DE"/>
        </a:p>
      </dgm:t>
    </dgm:pt>
    <dgm:pt modelId="{B237B1EC-02CD-43A6-9674-C32EB6FBF102}">
      <dgm:prSet custT="1"/>
      <dgm:spPr>
        <a:solidFill>
          <a:srgbClr val="F5EBFF"/>
        </a:solidFill>
      </dgm:spPr>
      <dgm:t>
        <a:bodyPr/>
        <a:lstStyle/>
        <a:p>
          <a:r>
            <a:rPr lang="de-DE" sz="1600" dirty="0" smtClean="0">
              <a:solidFill>
                <a:schemeClr val="tx2"/>
              </a:solidFill>
            </a:rPr>
            <a:t>Selektion</a:t>
          </a:r>
          <a:endParaRPr lang="de-DE" sz="1600" dirty="0">
            <a:solidFill>
              <a:schemeClr val="tx2"/>
            </a:solidFill>
          </a:endParaRPr>
        </a:p>
      </dgm:t>
    </dgm:pt>
    <dgm:pt modelId="{967F6E30-E8C7-4910-8E0E-7ED9B3D9E648}" type="parTrans" cxnId="{83941661-D743-4073-980D-4A65F38E9A77}">
      <dgm:prSet/>
      <dgm:spPr/>
      <dgm:t>
        <a:bodyPr/>
        <a:lstStyle/>
        <a:p>
          <a:endParaRPr lang="de-DE"/>
        </a:p>
      </dgm:t>
    </dgm:pt>
    <dgm:pt modelId="{C94528DA-6700-4542-A04C-BA3616FDB113}" type="sibTrans" cxnId="{83941661-D743-4073-980D-4A65F38E9A77}">
      <dgm:prSet/>
      <dgm:spPr/>
      <dgm:t>
        <a:bodyPr/>
        <a:lstStyle/>
        <a:p>
          <a:endParaRPr lang="de-DE"/>
        </a:p>
      </dgm:t>
    </dgm:pt>
    <dgm:pt modelId="{477A3C9E-06E0-4C57-81A0-151A609279FA}">
      <dgm:prSet custT="1"/>
      <dgm:spPr>
        <a:solidFill>
          <a:srgbClr val="F5EBFF"/>
        </a:solidFill>
      </dgm:spPr>
      <dgm:t>
        <a:bodyPr/>
        <a:lstStyle/>
        <a:p>
          <a:r>
            <a:rPr lang="de-DE" sz="1600" dirty="0" smtClean="0">
              <a:solidFill>
                <a:schemeClr val="tx2"/>
              </a:solidFill>
            </a:rPr>
            <a:t>abgestufte Hilfen</a:t>
          </a:r>
          <a:endParaRPr lang="de-DE" sz="1600" dirty="0">
            <a:solidFill>
              <a:schemeClr val="tx2"/>
            </a:solidFill>
          </a:endParaRPr>
        </a:p>
      </dgm:t>
    </dgm:pt>
    <dgm:pt modelId="{F4ECDC89-80DE-4235-A4B4-98FDC53D88AC}" type="parTrans" cxnId="{F4AB58DF-F99F-44B4-B82B-4BEF1DE45E7C}">
      <dgm:prSet/>
      <dgm:spPr/>
      <dgm:t>
        <a:bodyPr/>
        <a:lstStyle/>
        <a:p>
          <a:endParaRPr lang="de-DE"/>
        </a:p>
      </dgm:t>
    </dgm:pt>
    <dgm:pt modelId="{0A58E3AC-E1E7-42D1-8700-8CB44E57EB89}" type="sibTrans" cxnId="{F4AB58DF-F99F-44B4-B82B-4BEF1DE45E7C}">
      <dgm:prSet/>
      <dgm:spPr/>
      <dgm:t>
        <a:bodyPr/>
        <a:lstStyle/>
        <a:p>
          <a:endParaRPr lang="de-DE"/>
        </a:p>
      </dgm:t>
    </dgm:pt>
    <dgm:pt modelId="{787B4E2F-A132-4C4E-A629-B367B0C519C6}">
      <dgm:prSet custT="1"/>
      <dgm:spPr>
        <a:solidFill>
          <a:srgbClr val="F5EBFF"/>
        </a:solidFill>
      </dgm:spPr>
      <dgm:t>
        <a:bodyPr/>
        <a:lstStyle/>
        <a:p>
          <a:r>
            <a:rPr lang="de-DE" sz="1600" dirty="0" smtClean="0">
              <a:solidFill>
                <a:schemeClr val="tx2"/>
              </a:solidFill>
            </a:rPr>
            <a:t>Sicherung m. AB </a:t>
          </a:r>
          <a:endParaRPr lang="de-DE" sz="1600" dirty="0">
            <a:solidFill>
              <a:schemeClr val="tx2"/>
            </a:solidFill>
          </a:endParaRPr>
        </a:p>
      </dgm:t>
    </dgm:pt>
    <dgm:pt modelId="{BF186318-124F-4C91-879F-23A879DDED9A}" type="parTrans" cxnId="{BF600C68-4CD0-44D9-82DE-291B55E399F3}">
      <dgm:prSet/>
      <dgm:spPr/>
      <dgm:t>
        <a:bodyPr/>
        <a:lstStyle/>
        <a:p>
          <a:endParaRPr lang="de-DE"/>
        </a:p>
      </dgm:t>
    </dgm:pt>
    <dgm:pt modelId="{7E729EEB-F5A7-4EBF-A725-2C78FED10CDB}" type="sibTrans" cxnId="{BF600C68-4CD0-44D9-82DE-291B55E399F3}">
      <dgm:prSet/>
      <dgm:spPr/>
      <dgm:t>
        <a:bodyPr/>
        <a:lstStyle/>
        <a:p>
          <a:endParaRPr lang="de-DE"/>
        </a:p>
      </dgm:t>
    </dgm:pt>
    <dgm:pt modelId="{6A1BB773-7DE1-4686-A8B5-4A87D9EAF0C3}">
      <dgm:prSet custT="1"/>
      <dgm:spPr>
        <a:solidFill>
          <a:srgbClr val="F5EBFF"/>
        </a:solidFill>
      </dgm:spPr>
      <dgm:t>
        <a:bodyPr/>
        <a:lstStyle/>
        <a:p>
          <a:r>
            <a:rPr lang="de-DE" sz="1600" dirty="0" smtClean="0">
              <a:solidFill>
                <a:schemeClr val="tx2"/>
              </a:solidFill>
            </a:rPr>
            <a:t>Proinsulin</a:t>
          </a:r>
          <a:endParaRPr lang="de-DE" sz="1600" dirty="0">
            <a:solidFill>
              <a:schemeClr val="tx2"/>
            </a:solidFill>
          </a:endParaRPr>
        </a:p>
      </dgm:t>
    </dgm:pt>
    <dgm:pt modelId="{41B7DF71-AF59-4F8B-9389-B6FA526F5BDE}" type="parTrans" cxnId="{BB5AC659-D02D-41EE-B3ED-826345942B95}">
      <dgm:prSet/>
      <dgm:spPr/>
      <dgm:t>
        <a:bodyPr/>
        <a:lstStyle/>
        <a:p>
          <a:endParaRPr lang="de-DE"/>
        </a:p>
      </dgm:t>
    </dgm:pt>
    <dgm:pt modelId="{B37C362F-88A2-4279-82D5-AF0E9F371C44}" type="sibTrans" cxnId="{BB5AC659-D02D-41EE-B3ED-826345942B95}">
      <dgm:prSet/>
      <dgm:spPr/>
      <dgm:t>
        <a:bodyPr/>
        <a:lstStyle/>
        <a:p>
          <a:endParaRPr lang="de-DE"/>
        </a:p>
      </dgm:t>
    </dgm:pt>
    <dgm:pt modelId="{56E5DF61-9836-4196-932C-D470CB58DEB6}">
      <dgm:prSet custT="1"/>
      <dgm:spPr>
        <a:solidFill>
          <a:srgbClr val="F5EBFF"/>
        </a:solidFill>
      </dgm:spPr>
      <dgm:t>
        <a:bodyPr/>
        <a:lstStyle/>
        <a:p>
          <a:r>
            <a:rPr lang="de-DE" sz="1600" dirty="0" err="1" smtClean="0">
              <a:solidFill>
                <a:schemeClr val="tx2"/>
              </a:solidFill>
            </a:rPr>
            <a:t>cDNA</a:t>
          </a:r>
          <a:endParaRPr lang="de-DE" sz="1600" dirty="0">
            <a:solidFill>
              <a:schemeClr val="tx2"/>
            </a:solidFill>
          </a:endParaRPr>
        </a:p>
      </dgm:t>
    </dgm:pt>
    <dgm:pt modelId="{807EEBDE-0FBB-45CB-91A2-903B2242490E}" type="parTrans" cxnId="{370F887D-9732-4E3A-80CD-7064BC3B7E89}">
      <dgm:prSet/>
      <dgm:spPr/>
      <dgm:t>
        <a:bodyPr/>
        <a:lstStyle/>
        <a:p>
          <a:endParaRPr lang="de-DE"/>
        </a:p>
      </dgm:t>
    </dgm:pt>
    <dgm:pt modelId="{6C3BB3CF-CE8C-4683-9A1C-92D1DFC05463}" type="sibTrans" cxnId="{370F887D-9732-4E3A-80CD-7064BC3B7E89}">
      <dgm:prSet/>
      <dgm:spPr/>
      <dgm:t>
        <a:bodyPr/>
        <a:lstStyle/>
        <a:p>
          <a:endParaRPr lang="de-DE"/>
        </a:p>
      </dgm:t>
    </dgm:pt>
    <dgm:pt modelId="{33E15C4A-06EF-460D-9D1E-05D2E6A6569C}">
      <dgm:prSet custT="1"/>
      <dgm:spPr>
        <a:solidFill>
          <a:srgbClr val="F5EBFF"/>
        </a:solidFill>
      </dgm:spPr>
      <dgm:t>
        <a:bodyPr/>
        <a:lstStyle/>
        <a:p>
          <a:r>
            <a:rPr lang="de-DE" sz="1600" dirty="0" smtClean="0">
              <a:solidFill>
                <a:schemeClr val="tx2"/>
              </a:solidFill>
            </a:rPr>
            <a:t>Prozessvarianten</a:t>
          </a:r>
          <a:endParaRPr lang="de-DE" sz="1600" dirty="0">
            <a:solidFill>
              <a:schemeClr val="tx2"/>
            </a:solidFill>
          </a:endParaRPr>
        </a:p>
      </dgm:t>
    </dgm:pt>
    <dgm:pt modelId="{3757D193-DD6A-4843-B3D5-E81D3C3EA44E}" type="parTrans" cxnId="{62FFC3E9-8491-49E9-A841-F63C0AA3ADB8}">
      <dgm:prSet/>
      <dgm:spPr/>
      <dgm:t>
        <a:bodyPr/>
        <a:lstStyle/>
        <a:p>
          <a:endParaRPr lang="de-DE"/>
        </a:p>
      </dgm:t>
    </dgm:pt>
    <dgm:pt modelId="{0C147FB0-ED80-4C8E-A39C-5BE4B3A49864}" type="sibTrans" cxnId="{62FFC3E9-8491-49E9-A841-F63C0AA3ADB8}">
      <dgm:prSet/>
      <dgm:spPr/>
      <dgm:t>
        <a:bodyPr/>
        <a:lstStyle/>
        <a:p>
          <a:endParaRPr lang="de-DE"/>
        </a:p>
      </dgm:t>
    </dgm:pt>
    <dgm:pt modelId="{B6F3E358-8028-4D7D-B389-FB7F8D546FFF}" type="pres">
      <dgm:prSet presAssocID="{BACAEF48-D420-464E-B28E-E82E9820F02C}" presName="Name0" presStyleCnt="0">
        <dgm:presLayoutVars>
          <dgm:dir/>
          <dgm:resizeHandles val="exact"/>
        </dgm:presLayoutVars>
      </dgm:prSet>
      <dgm:spPr/>
      <dgm:t>
        <a:bodyPr/>
        <a:lstStyle/>
        <a:p>
          <a:endParaRPr lang="de-DE"/>
        </a:p>
      </dgm:t>
    </dgm:pt>
    <dgm:pt modelId="{D2402D9F-D834-4ACD-90B9-41DD3EC75E3D}" type="pres">
      <dgm:prSet presAssocID="{6A7C96EC-AB91-4151-938C-269AA64A828B}" presName="composite" presStyleCnt="0"/>
      <dgm:spPr/>
    </dgm:pt>
    <dgm:pt modelId="{E0DD5DBF-C7E8-4277-AFAF-36F646F4DAC8}" type="pres">
      <dgm:prSet presAssocID="{6A7C96EC-AB91-4151-938C-269AA64A828B}" presName="imagSh" presStyleLbl="bgImgPlace1" presStyleIdx="0" presStyleCnt="2" custScaleX="92139" custScaleY="81670" custLinFactNeighborX="16263" custLinFactNeighborY="-2190"/>
      <dgm:spPr>
        <a:blipFill rotWithShape="1">
          <a:blip xmlns:r="http://schemas.openxmlformats.org/officeDocument/2006/relationships" r:embed="rId1"/>
          <a:stretch>
            <a:fillRect/>
          </a:stretch>
        </a:blipFill>
      </dgm:spPr>
      <dgm:t>
        <a:bodyPr/>
        <a:lstStyle/>
        <a:p>
          <a:endParaRPr lang="de-DE"/>
        </a:p>
      </dgm:t>
    </dgm:pt>
    <dgm:pt modelId="{4B366290-7EC9-4C8F-8A61-3A54D0620D22}" type="pres">
      <dgm:prSet presAssocID="{6A7C96EC-AB91-4151-938C-269AA64A828B}" presName="txNode" presStyleLbl="node1" presStyleIdx="0" presStyleCnt="2" custLinFactNeighborX="-2720" custLinFactNeighborY="4154">
        <dgm:presLayoutVars>
          <dgm:bulletEnabled val="1"/>
        </dgm:presLayoutVars>
      </dgm:prSet>
      <dgm:spPr/>
      <dgm:t>
        <a:bodyPr/>
        <a:lstStyle/>
        <a:p>
          <a:endParaRPr lang="de-DE"/>
        </a:p>
      </dgm:t>
    </dgm:pt>
    <dgm:pt modelId="{456D3526-D852-4B8A-B90E-E678FC3A7F1F}" type="pres">
      <dgm:prSet presAssocID="{DFB619EB-3425-4D9D-923C-990838ADFB9F}" presName="sibTrans" presStyleLbl="sibTrans2D1" presStyleIdx="0" presStyleCnt="1" custAng="21491596" custScaleX="117563" custScaleY="100858" custLinFactY="5727" custLinFactNeighborX="38571" custLinFactNeighborY="100000"/>
      <dgm:spPr/>
      <dgm:t>
        <a:bodyPr/>
        <a:lstStyle/>
        <a:p>
          <a:endParaRPr lang="de-DE"/>
        </a:p>
      </dgm:t>
    </dgm:pt>
    <dgm:pt modelId="{3C4399A5-0FB9-4702-8ADE-022AB41A175C}" type="pres">
      <dgm:prSet presAssocID="{DFB619EB-3425-4D9D-923C-990838ADFB9F}" presName="connTx" presStyleLbl="sibTrans2D1" presStyleIdx="0" presStyleCnt="1"/>
      <dgm:spPr/>
      <dgm:t>
        <a:bodyPr/>
        <a:lstStyle/>
        <a:p>
          <a:endParaRPr lang="de-DE"/>
        </a:p>
      </dgm:t>
    </dgm:pt>
    <dgm:pt modelId="{E77F7568-4F1D-49D3-AA67-11D496A61E1C}" type="pres">
      <dgm:prSet presAssocID="{F9C7D203-2634-49FD-840D-259820B5F54C}" presName="composite" presStyleCnt="0"/>
      <dgm:spPr/>
    </dgm:pt>
    <dgm:pt modelId="{5047B2BA-ABEC-4BFE-B8F9-D4A2EA193801}" type="pres">
      <dgm:prSet presAssocID="{F9C7D203-2634-49FD-840D-259820B5F54C}" presName="imagSh" presStyleLbl="bgImgPlace1" presStyleIdx="1" presStyleCnt="2" custScaleX="126048" custScaleY="92056" custLinFactNeighborX="4055" custLinFactNeighborY="2167"/>
      <dgm:spPr>
        <a:blipFill rotWithShape="1">
          <a:blip xmlns:r="http://schemas.openxmlformats.org/officeDocument/2006/relationships" r:embed="rId2"/>
          <a:stretch>
            <a:fillRect/>
          </a:stretch>
        </a:blipFill>
      </dgm:spPr>
      <dgm:t>
        <a:bodyPr/>
        <a:lstStyle/>
        <a:p>
          <a:endParaRPr lang="de-DE"/>
        </a:p>
      </dgm:t>
    </dgm:pt>
    <dgm:pt modelId="{3D256A8E-6D79-4DE2-89B2-25BFB93F4C4B}" type="pres">
      <dgm:prSet presAssocID="{F9C7D203-2634-49FD-840D-259820B5F54C}" presName="txNode" presStyleLbl="node1" presStyleIdx="1" presStyleCnt="2">
        <dgm:presLayoutVars>
          <dgm:bulletEnabled val="1"/>
        </dgm:presLayoutVars>
      </dgm:prSet>
      <dgm:spPr/>
      <dgm:t>
        <a:bodyPr/>
        <a:lstStyle/>
        <a:p>
          <a:endParaRPr lang="de-DE"/>
        </a:p>
      </dgm:t>
    </dgm:pt>
  </dgm:ptLst>
  <dgm:cxnLst>
    <dgm:cxn modelId="{DDE1C363-4820-49E9-B9AE-9CBC5DC29C29}" type="presOf" srcId="{33E15C4A-06EF-460D-9D1E-05D2E6A6569C}" destId="{3D256A8E-6D79-4DE2-89B2-25BFB93F4C4B}" srcOrd="0" destOrd="3" presId="urn:microsoft.com/office/officeart/2005/8/layout/hProcess10"/>
    <dgm:cxn modelId="{F0ADA02D-3A90-4D43-9249-30EF01C5A5EA}" type="presOf" srcId="{DFB619EB-3425-4D9D-923C-990838ADFB9F}" destId="{3C4399A5-0FB9-4702-8ADE-022AB41A175C}" srcOrd="1" destOrd="0" presId="urn:microsoft.com/office/officeart/2005/8/layout/hProcess10"/>
    <dgm:cxn modelId="{8B764C16-E44D-4102-B8C6-83948A2E162E}" srcId="{BACAEF48-D420-464E-B28E-E82E9820F02C}" destId="{6A7C96EC-AB91-4151-938C-269AA64A828B}" srcOrd="0" destOrd="0" parTransId="{B644954B-60DE-44EF-BBDC-4B77F686FE2D}" sibTransId="{DFB619EB-3425-4D9D-923C-990838ADFB9F}"/>
    <dgm:cxn modelId="{BF08D145-3E3F-4BC4-B154-55B9F4341981}" type="presOf" srcId="{787B4E2F-A132-4C4E-A629-B367B0C519C6}" destId="{4B366290-7EC9-4C8F-8A61-3A54D0620D22}" srcOrd="0" destOrd="1" presId="urn:microsoft.com/office/officeart/2005/8/layout/hProcess10"/>
    <dgm:cxn modelId="{1179F43F-2A75-465E-A7DF-0732BB305A8F}" type="presOf" srcId="{BACAEF48-D420-464E-B28E-E82E9820F02C}" destId="{B6F3E358-8028-4D7D-B389-FB7F8D546FFF}" srcOrd="0" destOrd="0" presId="urn:microsoft.com/office/officeart/2005/8/layout/hProcess10"/>
    <dgm:cxn modelId="{BF600C68-4CD0-44D9-82DE-291B55E399F3}" srcId="{6A7C96EC-AB91-4151-938C-269AA64A828B}" destId="{787B4E2F-A132-4C4E-A629-B367B0C519C6}" srcOrd="0" destOrd="0" parTransId="{BF186318-124F-4C91-879F-23A879DDED9A}" sibTransId="{7E729EEB-F5A7-4EBF-A725-2C78FED10CDB}"/>
    <dgm:cxn modelId="{78849159-18BB-4F32-9B97-F1D689B574D1}" type="presOf" srcId="{B4B48F5D-493F-4092-B50D-38303C9C91B0}" destId="{4B366290-7EC9-4C8F-8A61-3A54D0620D22}" srcOrd="0" destOrd="2" presId="urn:microsoft.com/office/officeart/2005/8/layout/hProcess10"/>
    <dgm:cxn modelId="{550BA725-3A4A-4147-9420-9B1B92B387B3}" type="presOf" srcId="{B237B1EC-02CD-43A6-9674-C32EB6FBF102}" destId="{4B366290-7EC9-4C8F-8A61-3A54D0620D22}" srcOrd="0" destOrd="3" presId="urn:microsoft.com/office/officeart/2005/8/layout/hProcess10"/>
    <dgm:cxn modelId="{88CEE75E-6936-4194-98DD-139ADE77F1BB}" type="presOf" srcId="{6A1BB773-7DE1-4686-A8B5-4A87D9EAF0C3}" destId="{3D256A8E-6D79-4DE2-89B2-25BFB93F4C4B}" srcOrd="0" destOrd="1" presId="urn:microsoft.com/office/officeart/2005/8/layout/hProcess10"/>
    <dgm:cxn modelId="{AEA7BD54-F788-4CE0-AACD-6FF22B3E573E}" type="presOf" srcId="{F9C7D203-2634-49FD-840D-259820B5F54C}" destId="{3D256A8E-6D79-4DE2-89B2-25BFB93F4C4B}" srcOrd="0" destOrd="0" presId="urn:microsoft.com/office/officeart/2005/8/layout/hProcess10"/>
    <dgm:cxn modelId="{BAA8D7B9-458E-4666-88AC-CA205EFB38FD}" type="presOf" srcId="{DFB619EB-3425-4D9D-923C-990838ADFB9F}" destId="{456D3526-D852-4B8A-B90E-E678FC3A7F1F}" srcOrd="0" destOrd="0" presId="urn:microsoft.com/office/officeart/2005/8/layout/hProcess10"/>
    <dgm:cxn modelId="{A973F417-8784-4C05-AED3-F03CE7B88077}" type="presOf" srcId="{56E5DF61-9836-4196-932C-D470CB58DEB6}" destId="{3D256A8E-6D79-4DE2-89B2-25BFB93F4C4B}" srcOrd="0" destOrd="2" presId="urn:microsoft.com/office/officeart/2005/8/layout/hProcess10"/>
    <dgm:cxn modelId="{BB5AC659-D02D-41EE-B3ED-826345942B95}" srcId="{F9C7D203-2634-49FD-840D-259820B5F54C}" destId="{6A1BB773-7DE1-4686-A8B5-4A87D9EAF0C3}" srcOrd="0" destOrd="0" parTransId="{41B7DF71-AF59-4F8B-9389-B6FA526F5BDE}" sibTransId="{B37C362F-88A2-4279-82D5-AF0E9F371C44}"/>
    <dgm:cxn modelId="{F4AB58DF-F99F-44B4-B82B-4BEF1DE45E7C}" srcId="{6A7C96EC-AB91-4151-938C-269AA64A828B}" destId="{477A3C9E-06E0-4C57-81A0-151A609279FA}" srcOrd="3" destOrd="0" parTransId="{F4ECDC89-80DE-4235-A4B4-98FDC53D88AC}" sibTransId="{0A58E3AC-E1E7-42D1-8700-8CB44E57EB89}"/>
    <dgm:cxn modelId="{03913404-D821-4471-AE1C-56F44523961C}" srcId="{BACAEF48-D420-464E-B28E-E82E9820F02C}" destId="{F9C7D203-2634-49FD-840D-259820B5F54C}" srcOrd="1" destOrd="0" parTransId="{B074F451-9A9B-4396-AF16-ED5BC6DEC010}" sibTransId="{0DCE53B5-28C8-45CA-8F62-57E909FF73AD}"/>
    <dgm:cxn modelId="{0165BE61-426C-43E9-8C71-9DF4D52D91A1}" srcId="{6A7C96EC-AB91-4151-938C-269AA64A828B}" destId="{B4B48F5D-493F-4092-B50D-38303C9C91B0}" srcOrd="1" destOrd="0" parTransId="{11FC68C0-D6F6-42D7-A7C2-562CBD48C3BA}" sibTransId="{B1EDD56C-68D0-4F5E-9242-564F464FC4A8}"/>
    <dgm:cxn modelId="{83941661-D743-4073-980D-4A65F38E9A77}" srcId="{6A7C96EC-AB91-4151-938C-269AA64A828B}" destId="{B237B1EC-02CD-43A6-9674-C32EB6FBF102}" srcOrd="2" destOrd="0" parTransId="{967F6E30-E8C7-4910-8E0E-7ED9B3D9E648}" sibTransId="{C94528DA-6700-4542-A04C-BA3616FDB113}"/>
    <dgm:cxn modelId="{E9E193FF-7698-4E47-9884-C93A8D2DF003}" type="presOf" srcId="{477A3C9E-06E0-4C57-81A0-151A609279FA}" destId="{4B366290-7EC9-4C8F-8A61-3A54D0620D22}" srcOrd="0" destOrd="4" presId="urn:microsoft.com/office/officeart/2005/8/layout/hProcess10"/>
    <dgm:cxn modelId="{B58FC158-4670-4483-BD18-89D4977DC833}" type="presOf" srcId="{6A7C96EC-AB91-4151-938C-269AA64A828B}" destId="{4B366290-7EC9-4C8F-8A61-3A54D0620D22}" srcOrd="0" destOrd="0" presId="urn:microsoft.com/office/officeart/2005/8/layout/hProcess10"/>
    <dgm:cxn modelId="{370F887D-9732-4E3A-80CD-7064BC3B7E89}" srcId="{F9C7D203-2634-49FD-840D-259820B5F54C}" destId="{56E5DF61-9836-4196-932C-D470CB58DEB6}" srcOrd="1" destOrd="0" parTransId="{807EEBDE-0FBB-45CB-91A2-903B2242490E}" sibTransId="{6C3BB3CF-CE8C-4683-9A1C-92D1DFC05463}"/>
    <dgm:cxn modelId="{62FFC3E9-8491-49E9-A841-F63C0AA3ADB8}" srcId="{F9C7D203-2634-49FD-840D-259820B5F54C}" destId="{33E15C4A-06EF-460D-9D1E-05D2E6A6569C}" srcOrd="2" destOrd="0" parTransId="{3757D193-DD6A-4843-B3D5-E81D3C3EA44E}" sibTransId="{0C147FB0-ED80-4C8E-A39C-5BE4B3A49864}"/>
    <dgm:cxn modelId="{A682BF59-F009-4E94-9144-C397E8C48077}" type="presParOf" srcId="{B6F3E358-8028-4D7D-B389-FB7F8D546FFF}" destId="{D2402D9F-D834-4ACD-90B9-41DD3EC75E3D}" srcOrd="0" destOrd="0" presId="urn:microsoft.com/office/officeart/2005/8/layout/hProcess10"/>
    <dgm:cxn modelId="{1FECF972-C75F-43D9-9767-739544FFCA78}" type="presParOf" srcId="{D2402D9F-D834-4ACD-90B9-41DD3EC75E3D}" destId="{E0DD5DBF-C7E8-4277-AFAF-36F646F4DAC8}" srcOrd="0" destOrd="0" presId="urn:microsoft.com/office/officeart/2005/8/layout/hProcess10"/>
    <dgm:cxn modelId="{D948550A-70CD-4195-9562-58A8DF6A475C}" type="presParOf" srcId="{D2402D9F-D834-4ACD-90B9-41DD3EC75E3D}" destId="{4B366290-7EC9-4C8F-8A61-3A54D0620D22}" srcOrd="1" destOrd="0" presId="urn:microsoft.com/office/officeart/2005/8/layout/hProcess10"/>
    <dgm:cxn modelId="{E946D8D4-C350-4211-8FE7-CB21BAAF7227}" type="presParOf" srcId="{B6F3E358-8028-4D7D-B389-FB7F8D546FFF}" destId="{456D3526-D852-4B8A-B90E-E678FC3A7F1F}" srcOrd="1" destOrd="0" presId="urn:microsoft.com/office/officeart/2005/8/layout/hProcess10"/>
    <dgm:cxn modelId="{8C011EA6-070F-4F9F-A795-A6C66086768C}" type="presParOf" srcId="{456D3526-D852-4B8A-B90E-E678FC3A7F1F}" destId="{3C4399A5-0FB9-4702-8ADE-022AB41A175C}" srcOrd="0" destOrd="0" presId="urn:microsoft.com/office/officeart/2005/8/layout/hProcess10"/>
    <dgm:cxn modelId="{09B12510-4B0A-4BC5-BEBE-7A221A4187E8}" type="presParOf" srcId="{B6F3E358-8028-4D7D-B389-FB7F8D546FFF}" destId="{E77F7568-4F1D-49D3-AA67-11D496A61E1C}" srcOrd="2" destOrd="0" presId="urn:microsoft.com/office/officeart/2005/8/layout/hProcess10"/>
    <dgm:cxn modelId="{61E25964-0934-4F8A-BFBF-29CDFD7A6F00}" type="presParOf" srcId="{E77F7568-4F1D-49D3-AA67-11D496A61E1C}" destId="{5047B2BA-ABEC-4BFE-B8F9-D4A2EA193801}" srcOrd="0" destOrd="0" presId="urn:microsoft.com/office/officeart/2005/8/layout/hProcess10"/>
    <dgm:cxn modelId="{52FCC6F2-1FB9-4E0C-930D-B811F4CE2475}" type="presParOf" srcId="{E77F7568-4F1D-49D3-AA67-11D496A61E1C}" destId="{3D256A8E-6D79-4DE2-89B2-25BFB93F4C4B}"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BAE11F-5E56-4ACA-AF32-C4165D35A6C6}"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de-DE"/>
        </a:p>
      </dgm:t>
    </dgm:pt>
    <dgm:pt modelId="{4A984246-3CDD-427F-A724-CC884EA6F4DD}">
      <dgm:prSet phldrT="[Text]" custT="1"/>
      <dgm:spPr>
        <a:solidFill>
          <a:srgbClr val="FDFBFF"/>
        </a:solidFill>
        <a:ln>
          <a:solidFill>
            <a:schemeClr val="tx2"/>
          </a:solidFill>
        </a:ln>
      </dgm:spPr>
      <dgm:t>
        <a:bodyPr/>
        <a:lstStyle/>
        <a:p>
          <a:r>
            <a:rPr lang="de-DE" sz="1400" b="1" dirty="0" smtClean="0">
              <a:solidFill>
                <a:schemeClr val="tx1"/>
              </a:solidFill>
            </a:rPr>
            <a:t>1. </a:t>
          </a:r>
        </a:p>
        <a:p>
          <a:r>
            <a:rPr lang="de-DE" sz="1400" b="1" dirty="0" smtClean="0">
              <a:solidFill>
                <a:schemeClr val="tx1"/>
              </a:solidFill>
            </a:rPr>
            <a:t>Gene </a:t>
          </a:r>
          <a:r>
            <a:rPr lang="de-DE" sz="1400" b="1" dirty="0" err="1" smtClean="0">
              <a:solidFill>
                <a:schemeClr val="tx1"/>
              </a:solidFill>
            </a:rPr>
            <a:t>Pharming</a:t>
          </a:r>
          <a:endParaRPr lang="de-DE" sz="1400" b="1" dirty="0">
            <a:solidFill>
              <a:schemeClr val="tx1"/>
            </a:solidFill>
          </a:endParaRPr>
        </a:p>
      </dgm:t>
    </dgm:pt>
    <dgm:pt modelId="{D54D1A99-B56E-46BA-8994-15AC3EB1C5A9}" type="parTrans" cxnId="{2DD21205-7CFE-40E7-BE54-CA56826CAB09}">
      <dgm:prSet/>
      <dgm:spPr/>
      <dgm:t>
        <a:bodyPr/>
        <a:lstStyle/>
        <a:p>
          <a:endParaRPr lang="de-DE"/>
        </a:p>
      </dgm:t>
    </dgm:pt>
    <dgm:pt modelId="{7C27E4D1-8A04-4EA2-A821-363F6309EF47}" type="sibTrans" cxnId="{2DD21205-7CFE-40E7-BE54-CA56826CAB09}">
      <dgm:prSet/>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697" t="-22678" r="-697" b="-9322"/>
          </a:stretch>
        </a:blipFill>
        <a:ln>
          <a:solidFill>
            <a:schemeClr val="tx2"/>
          </a:solidFill>
        </a:ln>
      </dgm:spPr>
      <dgm:t>
        <a:bodyPr/>
        <a:lstStyle/>
        <a:p>
          <a:endParaRPr lang="de-DE"/>
        </a:p>
      </dgm:t>
    </dgm:pt>
    <dgm:pt modelId="{DEB3447C-32A0-455D-A4BF-6FD6AF79C75C}">
      <dgm:prSet phldrT="[Text]" custT="1"/>
      <dgm:spPr>
        <a:solidFill>
          <a:srgbClr val="FDFBFF"/>
        </a:solidFill>
        <a:ln>
          <a:solidFill>
            <a:schemeClr val="tx2"/>
          </a:solidFill>
        </a:ln>
      </dgm:spPr>
      <dgm:t>
        <a:bodyPr/>
        <a:lstStyle/>
        <a:p>
          <a:r>
            <a:rPr lang="de-DE" sz="1400" b="1" dirty="0" smtClean="0">
              <a:solidFill>
                <a:schemeClr val="tx1"/>
              </a:solidFill>
            </a:rPr>
            <a:t>3.</a:t>
          </a:r>
        </a:p>
        <a:p>
          <a:r>
            <a:rPr lang="de-DE" sz="1300" b="1" dirty="0" smtClean="0">
              <a:solidFill>
                <a:schemeClr val="tx1"/>
              </a:solidFill>
            </a:rPr>
            <a:t>Agro-</a:t>
          </a:r>
          <a:r>
            <a:rPr lang="de-DE" sz="1300" b="1" dirty="0" err="1" smtClean="0">
              <a:solidFill>
                <a:schemeClr val="tx1"/>
              </a:solidFill>
            </a:rPr>
            <a:t>bacterium</a:t>
          </a:r>
          <a:r>
            <a:rPr lang="de-DE" sz="1300" b="1" dirty="0" smtClean="0">
              <a:solidFill>
                <a:schemeClr val="tx1"/>
              </a:solidFill>
            </a:rPr>
            <a:t> </a:t>
          </a:r>
          <a:r>
            <a:rPr lang="de-DE" sz="1300" b="1" dirty="0" err="1" smtClean="0">
              <a:solidFill>
                <a:schemeClr val="tx1"/>
              </a:solidFill>
            </a:rPr>
            <a:t>tumefaciens</a:t>
          </a:r>
          <a:endParaRPr lang="de-DE" sz="1300" b="1" dirty="0">
            <a:solidFill>
              <a:schemeClr val="tx1"/>
            </a:solidFill>
          </a:endParaRPr>
        </a:p>
      </dgm:t>
    </dgm:pt>
    <dgm:pt modelId="{82CEB43C-B07F-4AA4-B7C6-8F7ACA0245DE}" type="parTrans" cxnId="{44CB5A64-3F1A-49D9-892A-C7F621ABA9A2}">
      <dgm:prSet/>
      <dgm:spPr/>
      <dgm:t>
        <a:bodyPr/>
        <a:lstStyle/>
        <a:p>
          <a:endParaRPr lang="de-DE"/>
        </a:p>
      </dgm:t>
    </dgm:pt>
    <dgm:pt modelId="{973D3AE7-DBCD-469D-9E61-D423F2C8D239}" type="sibTrans" cxnId="{44CB5A64-3F1A-49D9-892A-C7F621ABA9A2}">
      <dgm:prSet/>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2141" t="-27980" r="-38201" b="-47715"/>
          </a:stretch>
        </a:blipFill>
        <a:ln>
          <a:solidFill>
            <a:schemeClr val="tx2"/>
          </a:solidFill>
        </a:ln>
      </dgm:spPr>
      <dgm:t>
        <a:bodyPr/>
        <a:lstStyle/>
        <a:p>
          <a:endParaRPr lang="de-DE"/>
        </a:p>
      </dgm:t>
    </dgm:pt>
    <dgm:pt modelId="{9F104C6B-2DB9-48FF-A601-B7AAD6450944}">
      <dgm:prSet phldrT="[Text]" custT="1"/>
      <dgm:spPr>
        <a:solidFill>
          <a:srgbClr val="FDFBFF"/>
        </a:solidFill>
        <a:ln>
          <a:solidFill>
            <a:schemeClr val="tx2"/>
          </a:solidFill>
        </a:ln>
      </dgm:spPr>
      <dgm:t>
        <a:bodyPr/>
        <a:lstStyle/>
        <a:p>
          <a:r>
            <a:rPr lang="de-DE" sz="1400" b="1" dirty="0" smtClean="0">
              <a:solidFill>
                <a:schemeClr val="tx1"/>
              </a:solidFill>
            </a:rPr>
            <a:t>2.</a:t>
          </a:r>
        </a:p>
        <a:p>
          <a:r>
            <a:rPr lang="de-DE" sz="1400" b="1" dirty="0" err="1" smtClean="0">
              <a:solidFill>
                <a:schemeClr val="tx1"/>
              </a:solidFill>
            </a:rPr>
            <a:t>Bt</a:t>
          </a:r>
          <a:r>
            <a:rPr lang="de-DE" sz="1400" b="1" dirty="0" smtClean="0">
              <a:solidFill>
                <a:schemeClr val="tx1"/>
              </a:solidFill>
            </a:rPr>
            <a:t>-Mais</a:t>
          </a:r>
          <a:endParaRPr lang="de-DE" sz="1400" b="1" dirty="0">
            <a:solidFill>
              <a:schemeClr val="tx1"/>
            </a:solidFill>
          </a:endParaRPr>
        </a:p>
      </dgm:t>
    </dgm:pt>
    <dgm:pt modelId="{DF5E5B4B-5DED-43D1-A5C4-7D3B850FF021}" type="parTrans" cxnId="{F9B3E661-4355-41B8-97D5-767D9523E60F}">
      <dgm:prSet/>
      <dgm:spPr/>
      <dgm:t>
        <a:bodyPr/>
        <a:lstStyle/>
        <a:p>
          <a:endParaRPr lang="de-DE"/>
        </a:p>
      </dgm:t>
    </dgm:pt>
    <dgm:pt modelId="{5F0442AD-17F0-48C0-8CC7-BC50D572DA86}" type="sibTrans" cxnId="{F9B3E661-4355-41B8-97D5-767D9523E60F}">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a:ln>
          <a:solidFill>
            <a:schemeClr val="tx2"/>
          </a:solidFill>
        </a:ln>
      </dgm:spPr>
      <dgm:t>
        <a:bodyPr/>
        <a:lstStyle/>
        <a:p>
          <a:endParaRPr lang="de-DE"/>
        </a:p>
      </dgm:t>
    </dgm:pt>
    <dgm:pt modelId="{0B970634-0901-45FE-8C36-F0B8FB821DE9}">
      <dgm:prSet phldrT="[Text]" custT="1"/>
      <dgm:spPr>
        <a:solidFill>
          <a:srgbClr val="F0E1FF"/>
        </a:solidFill>
        <a:ln>
          <a:solidFill>
            <a:schemeClr val="tx2"/>
          </a:solidFill>
        </a:ln>
      </dgm:spPr>
      <dgm:t>
        <a:bodyPr/>
        <a:lstStyle/>
        <a:p>
          <a:r>
            <a:rPr lang="de-DE" sz="1400" b="1" i="1" dirty="0" smtClean="0">
              <a:solidFill>
                <a:schemeClr val="tx1"/>
              </a:solidFill>
            </a:rPr>
            <a:t>Z2.</a:t>
          </a:r>
        </a:p>
        <a:p>
          <a:r>
            <a:rPr lang="de-DE" sz="1400" b="1" i="1" dirty="0" smtClean="0">
              <a:solidFill>
                <a:schemeClr val="tx1"/>
              </a:solidFill>
            </a:rPr>
            <a:t>Sackgasse Gentechnik</a:t>
          </a:r>
        </a:p>
        <a:p>
          <a:endParaRPr lang="de-DE" sz="1100" dirty="0"/>
        </a:p>
      </dgm:t>
    </dgm:pt>
    <dgm:pt modelId="{1D206BBF-7734-43A5-ABF1-0F8CEFD71B55}" type="parTrans" cxnId="{DE8C271F-AD23-4124-9ACF-308163B99F8B}">
      <dgm:prSet/>
      <dgm:spPr/>
      <dgm:t>
        <a:bodyPr/>
        <a:lstStyle/>
        <a:p>
          <a:endParaRPr lang="de-DE"/>
        </a:p>
      </dgm:t>
    </dgm:pt>
    <dgm:pt modelId="{D8ED24BA-7202-43B2-8BEB-CBEEA0E356AB}" type="sibTrans" cxnId="{DE8C271F-AD23-4124-9ACF-308163B99F8B}">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8000" r="-8000"/>
          </a:stretch>
        </a:blipFill>
        <a:ln>
          <a:solidFill>
            <a:schemeClr val="tx2"/>
          </a:solidFill>
        </a:ln>
      </dgm:spPr>
      <dgm:t>
        <a:bodyPr/>
        <a:lstStyle/>
        <a:p>
          <a:endParaRPr lang="de-DE"/>
        </a:p>
      </dgm:t>
    </dgm:pt>
    <dgm:pt modelId="{88F5894D-5332-47D0-ABA1-6F597FDF93A3}">
      <dgm:prSet phldrT="[Text]" custT="1"/>
      <dgm:spPr>
        <a:solidFill>
          <a:srgbClr val="FDFBFF"/>
        </a:solidFill>
        <a:ln>
          <a:solidFill>
            <a:schemeClr val="tx2"/>
          </a:solidFill>
        </a:ln>
      </dgm:spPr>
      <dgm:t>
        <a:bodyPr/>
        <a:lstStyle/>
        <a:p>
          <a:r>
            <a:rPr lang="de-DE" sz="1400" b="1" dirty="0" smtClean="0">
              <a:solidFill>
                <a:schemeClr val="tx1"/>
              </a:solidFill>
            </a:rPr>
            <a:t>4a.</a:t>
          </a:r>
        </a:p>
        <a:p>
          <a:r>
            <a:rPr lang="de-DE" sz="1400" b="1" dirty="0" smtClean="0">
              <a:solidFill>
                <a:schemeClr val="tx1"/>
              </a:solidFill>
            </a:rPr>
            <a:t>Antisense-Technik</a:t>
          </a:r>
          <a:endParaRPr lang="de-DE" sz="1400" b="1" dirty="0">
            <a:solidFill>
              <a:schemeClr val="tx1"/>
            </a:solidFill>
          </a:endParaRPr>
        </a:p>
      </dgm:t>
    </dgm:pt>
    <dgm:pt modelId="{0D7F7ECC-ED88-4FB0-AEB7-C0235E7F5FEF}" type="parTrans" cxnId="{CD7E919B-C50D-4983-B089-B73467A9CFC9}">
      <dgm:prSet/>
      <dgm:spPr/>
      <dgm:t>
        <a:bodyPr/>
        <a:lstStyle/>
        <a:p>
          <a:endParaRPr lang="de-DE"/>
        </a:p>
      </dgm:t>
    </dgm:pt>
    <dgm:pt modelId="{8CB1F160-CEA5-4C5E-BD6E-CB40E8437E3B}" type="sibTrans" cxnId="{CD7E919B-C50D-4983-B089-B73467A9CFC9}">
      <dgm:prSet/>
      <dgm:spPr>
        <a:blipFill dpi="0" rotWithShape="1">
          <a:blip xmlns:r="http://schemas.openxmlformats.org/officeDocument/2006/relationships" r:embed="rId5">
            <a:extLst>
              <a:ext uri="{28A0092B-C50C-407E-A947-70E740481C1C}">
                <a14:useLocalDpi xmlns:a14="http://schemas.microsoft.com/office/drawing/2010/main" val="0"/>
              </a:ext>
            </a:extLst>
          </a:blip>
          <a:srcRect/>
          <a:stretch>
            <a:fillRect l="494" t="17746" r="2642" b="18363"/>
          </a:stretch>
        </a:blipFill>
        <a:ln>
          <a:solidFill>
            <a:schemeClr val="tx2"/>
          </a:solidFill>
        </a:ln>
      </dgm:spPr>
      <dgm:t>
        <a:bodyPr/>
        <a:lstStyle/>
        <a:p>
          <a:endParaRPr lang="de-DE"/>
        </a:p>
      </dgm:t>
    </dgm:pt>
    <dgm:pt modelId="{F5AAA41B-00BB-447E-AAF4-99711714F761}">
      <dgm:prSet phldrT="[Text]" custT="1"/>
      <dgm:spPr>
        <a:solidFill>
          <a:srgbClr val="FDFBFF"/>
        </a:solidFill>
        <a:ln>
          <a:solidFill>
            <a:schemeClr val="tx2"/>
          </a:solidFill>
        </a:ln>
      </dgm:spPr>
      <dgm:t>
        <a:bodyPr/>
        <a:lstStyle/>
        <a:p>
          <a:r>
            <a:rPr lang="de-DE" sz="1400" b="1" dirty="0" smtClean="0">
              <a:solidFill>
                <a:schemeClr val="tx1"/>
              </a:solidFill>
            </a:rPr>
            <a:t>4b.</a:t>
          </a:r>
        </a:p>
        <a:p>
          <a:r>
            <a:rPr lang="de-DE" sz="1400" b="1" dirty="0" smtClean="0">
              <a:solidFill>
                <a:schemeClr val="tx1"/>
              </a:solidFill>
            </a:rPr>
            <a:t>RNA-Interferenz-Technik</a:t>
          </a:r>
          <a:endParaRPr lang="de-DE" sz="1400" b="1" dirty="0">
            <a:solidFill>
              <a:schemeClr val="tx1"/>
            </a:solidFill>
          </a:endParaRPr>
        </a:p>
      </dgm:t>
    </dgm:pt>
    <dgm:pt modelId="{255FF233-DA80-43BC-BDE9-CEE57E179890}" type="parTrans" cxnId="{E9A550B7-BE57-4B87-809E-2F31C58D0AA5}">
      <dgm:prSet/>
      <dgm:spPr/>
      <dgm:t>
        <a:bodyPr/>
        <a:lstStyle/>
        <a:p>
          <a:endParaRPr lang="de-DE"/>
        </a:p>
      </dgm:t>
    </dgm:pt>
    <dgm:pt modelId="{3BB03152-BE73-41DF-99AF-69B5B902B6D4}" type="sibTrans" cxnId="{E9A550B7-BE57-4B87-809E-2F31C58D0AA5}">
      <dgm:prSet/>
      <dgm:spPr>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3975" t="16987" r="3197" b="18327"/>
          </a:stretch>
        </a:blipFill>
        <a:ln>
          <a:solidFill>
            <a:schemeClr val="tx2"/>
          </a:solidFill>
        </a:ln>
      </dgm:spPr>
      <dgm:t>
        <a:bodyPr/>
        <a:lstStyle/>
        <a:p>
          <a:endParaRPr lang="de-DE"/>
        </a:p>
      </dgm:t>
    </dgm:pt>
    <dgm:pt modelId="{D60B824F-5C98-4362-ADD4-02BCE9AC0F73}">
      <dgm:prSet phldrT="[Text]" custT="1"/>
      <dgm:spPr>
        <a:solidFill>
          <a:srgbClr val="FDFBFF"/>
        </a:solidFill>
        <a:ln>
          <a:solidFill>
            <a:schemeClr val="tx2"/>
          </a:solidFill>
        </a:ln>
      </dgm:spPr>
      <dgm:t>
        <a:bodyPr/>
        <a:lstStyle/>
        <a:p>
          <a:pPr>
            <a:lnSpc>
              <a:spcPct val="90000"/>
            </a:lnSpc>
          </a:pPr>
          <a:r>
            <a:rPr lang="de-DE" sz="1400" b="1" dirty="0" smtClean="0">
              <a:solidFill>
                <a:schemeClr val="tx1"/>
              </a:solidFill>
            </a:rPr>
            <a:t>5.</a:t>
          </a:r>
        </a:p>
        <a:p>
          <a:pPr>
            <a:lnSpc>
              <a:spcPct val="100000"/>
            </a:lnSpc>
          </a:pPr>
          <a:r>
            <a:rPr lang="de-DE" sz="1400" b="1" dirty="0" smtClean="0">
              <a:solidFill>
                <a:schemeClr val="tx1"/>
              </a:solidFill>
            </a:rPr>
            <a:t>Nahrungs-mittel</a:t>
          </a:r>
        </a:p>
        <a:p>
          <a:pPr>
            <a:lnSpc>
              <a:spcPct val="90000"/>
            </a:lnSpc>
          </a:pPr>
          <a:r>
            <a:rPr lang="de-DE" sz="1400" b="1" dirty="0" err="1" smtClean="0">
              <a:solidFill>
                <a:schemeClr val="tx1"/>
              </a:solidFill>
            </a:rPr>
            <a:t>gv</a:t>
          </a:r>
          <a:r>
            <a:rPr lang="de-DE" sz="1400" b="1" dirty="0" smtClean="0">
              <a:solidFill>
                <a:schemeClr val="tx1"/>
              </a:solidFill>
            </a:rPr>
            <a:t>-Lachs</a:t>
          </a:r>
          <a:endParaRPr lang="de-DE" sz="1400" b="1" dirty="0">
            <a:solidFill>
              <a:schemeClr val="tx1"/>
            </a:solidFill>
          </a:endParaRPr>
        </a:p>
      </dgm:t>
    </dgm:pt>
    <dgm:pt modelId="{93908A12-0C5B-4C33-B9FA-D62B4C6FBCFC}" type="parTrans" cxnId="{735D880A-FFC3-4F20-9859-56BE40F38E93}">
      <dgm:prSet/>
      <dgm:spPr/>
      <dgm:t>
        <a:bodyPr/>
        <a:lstStyle/>
        <a:p>
          <a:endParaRPr lang="de-DE"/>
        </a:p>
      </dgm:t>
    </dgm:pt>
    <dgm:pt modelId="{B83AE1BE-8BB6-41E8-AF36-80A1199E2557}" type="sibTrans" cxnId="{735D880A-FFC3-4F20-9859-56BE40F38E93}">
      <dgm:prSet/>
      <dgm:spPr>
        <a:blipFill dpi="0" rotWithShape="1">
          <a:blip xmlns:r="http://schemas.openxmlformats.org/officeDocument/2006/relationships" r:embed="rId7" cstate="print">
            <a:extLst>
              <a:ext uri="{28A0092B-C50C-407E-A947-70E740481C1C}">
                <a14:useLocalDpi xmlns:a14="http://schemas.microsoft.com/office/drawing/2010/main" val="0"/>
              </a:ext>
            </a:extLst>
          </a:blip>
          <a:srcRect/>
          <a:stretch>
            <a:fillRect l="13391" t="37974" r="17830" b="33648"/>
          </a:stretch>
        </a:blipFill>
        <a:ln>
          <a:solidFill>
            <a:schemeClr val="tx2"/>
          </a:solidFill>
        </a:ln>
      </dgm:spPr>
      <dgm:t>
        <a:bodyPr/>
        <a:lstStyle/>
        <a:p>
          <a:endParaRPr lang="de-DE"/>
        </a:p>
      </dgm:t>
    </dgm:pt>
    <dgm:pt modelId="{BD8F6F04-FD23-4A22-96A7-2C6EE5A41B56}">
      <dgm:prSet phldrT="[Text]" custT="1"/>
      <dgm:spPr>
        <a:solidFill>
          <a:srgbClr val="FDFBFF"/>
        </a:solidFill>
        <a:ln>
          <a:solidFill>
            <a:schemeClr val="tx2"/>
          </a:solidFill>
        </a:ln>
      </dgm:spPr>
      <dgm:t>
        <a:bodyPr/>
        <a:lstStyle/>
        <a:p>
          <a:r>
            <a:rPr lang="de-DE" sz="1400" b="1" dirty="0" smtClean="0">
              <a:solidFill>
                <a:schemeClr val="tx1"/>
              </a:solidFill>
            </a:rPr>
            <a:t>6.</a:t>
          </a:r>
        </a:p>
        <a:p>
          <a:r>
            <a:rPr lang="de-DE" sz="1400" b="1" dirty="0" smtClean="0">
              <a:solidFill>
                <a:schemeClr val="tx1"/>
              </a:solidFill>
            </a:rPr>
            <a:t>Krankheitsmodell</a:t>
          </a:r>
        </a:p>
        <a:p>
          <a:r>
            <a:rPr lang="de-DE" sz="1400" b="1" dirty="0" smtClean="0">
              <a:solidFill>
                <a:schemeClr val="tx1"/>
              </a:solidFill>
            </a:rPr>
            <a:t>Knockout-Maus</a:t>
          </a:r>
          <a:endParaRPr lang="de-DE" sz="1400" b="1" dirty="0">
            <a:solidFill>
              <a:schemeClr val="tx1"/>
            </a:solidFill>
          </a:endParaRPr>
        </a:p>
      </dgm:t>
    </dgm:pt>
    <dgm:pt modelId="{936354A0-E94A-4654-A24F-D9284F304FDA}" type="parTrans" cxnId="{ACD1E806-FA79-43F0-8D05-01235A762F9D}">
      <dgm:prSet/>
      <dgm:spPr/>
      <dgm:t>
        <a:bodyPr/>
        <a:lstStyle/>
        <a:p>
          <a:endParaRPr lang="de-DE"/>
        </a:p>
      </dgm:t>
    </dgm:pt>
    <dgm:pt modelId="{679DBEEF-EDFE-48FE-84B6-EF80EFB0DC33}" type="sibTrans" cxnId="{ACD1E806-FA79-43F0-8D05-01235A762F9D}">
      <dgm:prSet/>
      <dgm:spPr>
        <a:blipFill dpi="0" rotWithShape="1">
          <a:blip xmlns:r="http://schemas.openxmlformats.org/officeDocument/2006/relationships" r:embed="rId8" cstate="print">
            <a:extLst>
              <a:ext uri="{28A0092B-C50C-407E-A947-70E740481C1C}">
                <a14:useLocalDpi xmlns:a14="http://schemas.microsoft.com/office/drawing/2010/main" val="0"/>
              </a:ext>
            </a:extLst>
          </a:blip>
          <a:srcRect/>
          <a:stretch>
            <a:fillRect l="-47981" t="-13660" r="393" b="-4028"/>
          </a:stretch>
        </a:blipFill>
        <a:ln>
          <a:solidFill>
            <a:schemeClr val="tx2"/>
          </a:solidFill>
        </a:ln>
      </dgm:spPr>
      <dgm:t>
        <a:bodyPr/>
        <a:lstStyle/>
        <a:p>
          <a:endParaRPr lang="de-DE"/>
        </a:p>
      </dgm:t>
    </dgm:pt>
    <dgm:pt modelId="{06CF53E0-118F-46F4-8859-75EB328579E9}">
      <dgm:prSet phldrT="[Text]" custT="1"/>
      <dgm:spPr>
        <a:solidFill>
          <a:srgbClr val="F0E1FF"/>
        </a:solidFill>
        <a:ln>
          <a:solidFill>
            <a:schemeClr val="tx2"/>
          </a:solidFill>
        </a:ln>
      </dgm:spPr>
      <dgm:t>
        <a:bodyPr/>
        <a:lstStyle/>
        <a:p>
          <a:r>
            <a:rPr lang="de-DE" sz="1400" b="1" i="1" dirty="0" smtClean="0">
              <a:solidFill>
                <a:schemeClr val="tx1"/>
              </a:solidFill>
            </a:rPr>
            <a:t>Z1.</a:t>
          </a:r>
        </a:p>
        <a:p>
          <a:r>
            <a:rPr lang="de-DE" sz="1400" b="1" i="1" dirty="0" err="1" smtClean="0">
              <a:solidFill>
                <a:schemeClr val="tx1"/>
              </a:solidFill>
            </a:rPr>
            <a:t>Trimino</a:t>
          </a:r>
          <a:endParaRPr lang="de-DE" sz="1400" b="1" i="1" dirty="0">
            <a:solidFill>
              <a:schemeClr val="tx1"/>
            </a:solidFill>
          </a:endParaRPr>
        </a:p>
      </dgm:t>
    </dgm:pt>
    <dgm:pt modelId="{F69459C6-0CDF-498D-9E2A-9C7F3464AD0D}" type="parTrans" cxnId="{AAF60C41-DCF3-4E87-8801-A5BD9AA22C65}">
      <dgm:prSet/>
      <dgm:spPr/>
      <dgm:t>
        <a:bodyPr/>
        <a:lstStyle/>
        <a:p>
          <a:endParaRPr lang="de-DE"/>
        </a:p>
      </dgm:t>
    </dgm:pt>
    <dgm:pt modelId="{51EC3EA5-E389-4211-9393-6A5CA168CEBD}" type="sibTrans" cxnId="{AAF60C41-DCF3-4E87-8801-A5BD9AA22C65}">
      <dgm:prSet/>
      <dgm:spPr>
        <a:blipFill dpi="0" rotWithShape="1">
          <a:blip xmlns:r="http://schemas.openxmlformats.org/officeDocument/2006/relationships" r:embed="rId9" cstate="print">
            <a:extLst>
              <a:ext uri="{28A0092B-C50C-407E-A947-70E740481C1C}">
                <a14:useLocalDpi xmlns:a14="http://schemas.microsoft.com/office/drawing/2010/main" val="0"/>
              </a:ext>
            </a:extLst>
          </a:blip>
          <a:srcRect/>
          <a:stretch>
            <a:fillRect l="-4192" t="-1269" r="-702" b="10851"/>
          </a:stretch>
        </a:blipFill>
        <a:ln>
          <a:solidFill>
            <a:schemeClr val="tx2"/>
          </a:solidFill>
        </a:ln>
      </dgm:spPr>
      <dgm:t>
        <a:bodyPr/>
        <a:lstStyle/>
        <a:p>
          <a:endParaRPr lang="de-DE"/>
        </a:p>
      </dgm:t>
    </dgm:pt>
    <dgm:pt modelId="{DF21182C-F513-4ED5-92A1-8787CA9A792F}" type="pres">
      <dgm:prSet presAssocID="{42BAE11F-5E56-4ACA-AF32-C4165D35A6C6}" presName="Name0" presStyleCnt="0">
        <dgm:presLayoutVars>
          <dgm:chMax val="21"/>
          <dgm:chPref val="21"/>
        </dgm:presLayoutVars>
      </dgm:prSet>
      <dgm:spPr/>
      <dgm:t>
        <a:bodyPr/>
        <a:lstStyle/>
        <a:p>
          <a:endParaRPr lang="de-DE"/>
        </a:p>
      </dgm:t>
    </dgm:pt>
    <dgm:pt modelId="{8B1DFCF1-9F71-4E9B-9BEA-439B812B7817}" type="pres">
      <dgm:prSet presAssocID="{4A984246-3CDD-427F-A724-CC884EA6F4DD}" presName="text1" presStyleCnt="0"/>
      <dgm:spPr/>
    </dgm:pt>
    <dgm:pt modelId="{DEA9B155-4229-4817-8C9E-CFB2EF67FCDA}" type="pres">
      <dgm:prSet presAssocID="{4A984246-3CDD-427F-A724-CC884EA6F4DD}" presName="textRepeatNode" presStyleLbl="alignNode1" presStyleIdx="0" presStyleCnt="9">
        <dgm:presLayoutVars>
          <dgm:chMax val="0"/>
          <dgm:chPref val="0"/>
          <dgm:bulletEnabled val="1"/>
        </dgm:presLayoutVars>
      </dgm:prSet>
      <dgm:spPr/>
      <dgm:t>
        <a:bodyPr/>
        <a:lstStyle/>
        <a:p>
          <a:endParaRPr lang="de-DE"/>
        </a:p>
      </dgm:t>
    </dgm:pt>
    <dgm:pt modelId="{A7D88372-F662-41B7-9619-6614D11FCC1C}" type="pres">
      <dgm:prSet presAssocID="{4A984246-3CDD-427F-A724-CC884EA6F4DD}" presName="textaccent1" presStyleCnt="0"/>
      <dgm:spPr/>
    </dgm:pt>
    <dgm:pt modelId="{402B8F9F-ACA7-4D16-99D4-EEAF59E24727}" type="pres">
      <dgm:prSet presAssocID="{4A984246-3CDD-427F-A724-CC884EA6F4DD}" presName="accentRepeatNode" presStyleLbl="solidAlignAcc1" presStyleIdx="0" presStyleCnt="18"/>
      <dgm:spPr>
        <a:ln>
          <a:solidFill>
            <a:schemeClr val="tx2"/>
          </a:solidFill>
        </a:ln>
      </dgm:spPr>
      <dgm:t>
        <a:bodyPr/>
        <a:lstStyle/>
        <a:p>
          <a:endParaRPr lang="de-DE"/>
        </a:p>
      </dgm:t>
    </dgm:pt>
    <dgm:pt modelId="{FF030E56-BBA4-473C-91A5-8E928786B036}" type="pres">
      <dgm:prSet presAssocID="{7C27E4D1-8A04-4EA2-A821-363F6309EF47}" presName="image1" presStyleCnt="0"/>
      <dgm:spPr/>
    </dgm:pt>
    <dgm:pt modelId="{339783F0-85DB-4C77-BB20-629726D8BB21}" type="pres">
      <dgm:prSet presAssocID="{7C27E4D1-8A04-4EA2-A821-363F6309EF47}" presName="imageRepeatNode" presStyleLbl="alignAcc1" presStyleIdx="0" presStyleCnt="9"/>
      <dgm:spPr/>
      <dgm:t>
        <a:bodyPr/>
        <a:lstStyle/>
        <a:p>
          <a:endParaRPr lang="de-DE"/>
        </a:p>
      </dgm:t>
    </dgm:pt>
    <dgm:pt modelId="{4BD3F7B6-193A-4BEC-AE2A-E4DBC5D7114B}" type="pres">
      <dgm:prSet presAssocID="{7C27E4D1-8A04-4EA2-A821-363F6309EF47}" presName="imageaccent1" presStyleCnt="0"/>
      <dgm:spPr/>
    </dgm:pt>
    <dgm:pt modelId="{60FD424D-58AF-43CA-AB90-996CD83DD7A0}" type="pres">
      <dgm:prSet presAssocID="{7C27E4D1-8A04-4EA2-A821-363F6309EF47}" presName="accentRepeatNode" presStyleLbl="solidAlignAcc1" presStyleIdx="1" presStyleCnt="18"/>
      <dgm:spPr>
        <a:ln>
          <a:solidFill>
            <a:schemeClr val="tx2"/>
          </a:solidFill>
        </a:ln>
      </dgm:spPr>
      <dgm:t>
        <a:bodyPr/>
        <a:lstStyle/>
        <a:p>
          <a:endParaRPr lang="de-DE"/>
        </a:p>
      </dgm:t>
    </dgm:pt>
    <dgm:pt modelId="{24F99E91-9667-4DDD-8261-45C850372E83}" type="pres">
      <dgm:prSet presAssocID="{9F104C6B-2DB9-48FF-A601-B7AAD6450944}" presName="text2" presStyleCnt="0"/>
      <dgm:spPr/>
    </dgm:pt>
    <dgm:pt modelId="{72C33145-6F1B-4C04-9F32-5288E44B3B9B}" type="pres">
      <dgm:prSet presAssocID="{9F104C6B-2DB9-48FF-A601-B7AAD6450944}" presName="textRepeatNode" presStyleLbl="alignNode1" presStyleIdx="1" presStyleCnt="9">
        <dgm:presLayoutVars>
          <dgm:chMax val="0"/>
          <dgm:chPref val="0"/>
          <dgm:bulletEnabled val="1"/>
        </dgm:presLayoutVars>
      </dgm:prSet>
      <dgm:spPr/>
      <dgm:t>
        <a:bodyPr/>
        <a:lstStyle/>
        <a:p>
          <a:endParaRPr lang="de-DE"/>
        </a:p>
      </dgm:t>
    </dgm:pt>
    <dgm:pt modelId="{8CDA9CD3-4150-4120-9EAA-8E026C5FDAC8}" type="pres">
      <dgm:prSet presAssocID="{9F104C6B-2DB9-48FF-A601-B7AAD6450944}" presName="textaccent2" presStyleCnt="0"/>
      <dgm:spPr/>
    </dgm:pt>
    <dgm:pt modelId="{724DDFA2-96CA-49B5-A1C3-402D12137370}" type="pres">
      <dgm:prSet presAssocID="{9F104C6B-2DB9-48FF-A601-B7AAD6450944}" presName="accentRepeatNode" presStyleLbl="solidAlignAcc1" presStyleIdx="2" presStyleCnt="18"/>
      <dgm:spPr>
        <a:solidFill>
          <a:srgbClr val="FFFF00"/>
        </a:solidFill>
        <a:ln>
          <a:solidFill>
            <a:schemeClr val="tx2"/>
          </a:solidFill>
        </a:ln>
      </dgm:spPr>
      <dgm:t>
        <a:bodyPr/>
        <a:lstStyle/>
        <a:p>
          <a:endParaRPr lang="de-DE"/>
        </a:p>
      </dgm:t>
    </dgm:pt>
    <dgm:pt modelId="{580AAD87-80B7-4E59-A125-BDD54CB719EE}" type="pres">
      <dgm:prSet presAssocID="{5F0442AD-17F0-48C0-8CC7-BC50D572DA86}" presName="image2" presStyleCnt="0"/>
      <dgm:spPr/>
    </dgm:pt>
    <dgm:pt modelId="{0021C0F8-BEFB-4EBF-B21C-C9DCA6563179}" type="pres">
      <dgm:prSet presAssocID="{5F0442AD-17F0-48C0-8CC7-BC50D572DA86}" presName="imageRepeatNode" presStyleLbl="alignAcc1" presStyleIdx="1" presStyleCnt="9"/>
      <dgm:spPr/>
      <dgm:t>
        <a:bodyPr/>
        <a:lstStyle/>
        <a:p>
          <a:endParaRPr lang="de-DE"/>
        </a:p>
      </dgm:t>
    </dgm:pt>
    <dgm:pt modelId="{9C092EED-9C5E-411B-BE37-8FFA771B16E3}" type="pres">
      <dgm:prSet presAssocID="{5F0442AD-17F0-48C0-8CC7-BC50D572DA86}" presName="imageaccent2" presStyleCnt="0"/>
      <dgm:spPr/>
    </dgm:pt>
    <dgm:pt modelId="{08F94E2E-BB91-4E58-9A0E-9A2AA29AAF90}" type="pres">
      <dgm:prSet presAssocID="{5F0442AD-17F0-48C0-8CC7-BC50D572DA86}" presName="accentRepeatNode" presStyleLbl="solidAlignAcc1" presStyleIdx="3" presStyleCnt="18"/>
      <dgm:spPr>
        <a:solidFill>
          <a:srgbClr val="FFFF00"/>
        </a:solidFill>
        <a:ln>
          <a:solidFill>
            <a:schemeClr val="tx2"/>
          </a:solidFill>
        </a:ln>
      </dgm:spPr>
      <dgm:t>
        <a:bodyPr/>
        <a:lstStyle/>
        <a:p>
          <a:endParaRPr lang="de-DE"/>
        </a:p>
      </dgm:t>
    </dgm:pt>
    <dgm:pt modelId="{0DFEFF5E-E5C3-435D-B924-C4219C6187DF}" type="pres">
      <dgm:prSet presAssocID="{DEB3447C-32A0-455D-A4BF-6FD6AF79C75C}" presName="text3" presStyleCnt="0"/>
      <dgm:spPr/>
    </dgm:pt>
    <dgm:pt modelId="{C1103490-E1B7-4662-86F1-E3816DD69CCE}" type="pres">
      <dgm:prSet presAssocID="{DEB3447C-32A0-455D-A4BF-6FD6AF79C75C}" presName="textRepeatNode" presStyleLbl="alignNode1" presStyleIdx="2" presStyleCnt="9">
        <dgm:presLayoutVars>
          <dgm:chMax val="0"/>
          <dgm:chPref val="0"/>
          <dgm:bulletEnabled val="1"/>
        </dgm:presLayoutVars>
      </dgm:prSet>
      <dgm:spPr/>
      <dgm:t>
        <a:bodyPr/>
        <a:lstStyle/>
        <a:p>
          <a:endParaRPr lang="de-DE"/>
        </a:p>
      </dgm:t>
    </dgm:pt>
    <dgm:pt modelId="{0919BE3A-F5F5-43AD-A2D0-BF3FF95D1203}" type="pres">
      <dgm:prSet presAssocID="{DEB3447C-32A0-455D-A4BF-6FD6AF79C75C}" presName="textaccent3" presStyleCnt="0"/>
      <dgm:spPr/>
    </dgm:pt>
    <dgm:pt modelId="{1BD30BF1-B3C0-45C6-923D-01F2FCD462AA}" type="pres">
      <dgm:prSet presAssocID="{DEB3447C-32A0-455D-A4BF-6FD6AF79C75C}" presName="accentRepeatNode" presStyleLbl="solidAlignAcc1" presStyleIdx="4" presStyleCnt="18"/>
      <dgm:spPr>
        <a:solidFill>
          <a:srgbClr val="669900"/>
        </a:solidFill>
        <a:ln>
          <a:solidFill>
            <a:schemeClr val="tx2"/>
          </a:solidFill>
        </a:ln>
      </dgm:spPr>
      <dgm:t>
        <a:bodyPr/>
        <a:lstStyle/>
        <a:p>
          <a:endParaRPr lang="de-DE"/>
        </a:p>
      </dgm:t>
    </dgm:pt>
    <dgm:pt modelId="{D6A1137A-28C1-412F-B7D5-E26B874A9755}" type="pres">
      <dgm:prSet presAssocID="{973D3AE7-DBCD-469D-9E61-D423F2C8D239}" presName="image3" presStyleCnt="0"/>
      <dgm:spPr/>
    </dgm:pt>
    <dgm:pt modelId="{B7201559-134A-459B-8253-196A500173DC}" type="pres">
      <dgm:prSet presAssocID="{973D3AE7-DBCD-469D-9E61-D423F2C8D239}" presName="imageRepeatNode" presStyleLbl="alignAcc1" presStyleIdx="2" presStyleCnt="9"/>
      <dgm:spPr/>
      <dgm:t>
        <a:bodyPr/>
        <a:lstStyle/>
        <a:p>
          <a:endParaRPr lang="de-DE"/>
        </a:p>
      </dgm:t>
    </dgm:pt>
    <dgm:pt modelId="{4728EFE4-C513-42EF-ABA8-E67823BF2D99}" type="pres">
      <dgm:prSet presAssocID="{973D3AE7-DBCD-469D-9E61-D423F2C8D239}" presName="imageaccent3" presStyleCnt="0"/>
      <dgm:spPr/>
    </dgm:pt>
    <dgm:pt modelId="{C070031F-2299-4CE7-B138-B9BB8D4CE1DC}" type="pres">
      <dgm:prSet presAssocID="{973D3AE7-DBCD-469D-9E61-D423F2C8D239}" presName="accentRepeatNode" presStyleLbl="solidAlignAcc1" presStyleIdx="5" presStyleCnt="18"/>
      <dgm:spPr>
        <a:solidFill>
          <a:srgbClr val="669900"/>
        </a:solidFill>
        <a:ln>
          <a:solidFill>
            <a:schemeClr val="tx2"/>
          </a:solidFill>
        </a:ln>
      </dgm:spPr>
      <dgm:t>
        <a:bodyPr/>
        <a:lstStyle/>
        <a:p>
          <a:endParaRPr lang="de-DE"/>
        </a:p>
      </dgm:t>
    </dgm:pt>
    <dgm:pt modelId="{DA354734-2DBE-49AA-95C3-1915C582EE16}" type="pres">
      <dgm:prSet presAssocID="{88F5894D-5332-47D0-ABA1-6F597FDF93A3}" presName="text4" presStyleCnt="0"/>
      <dgm:spPr/>
    </dgm:pt>
    <dgm:pt modelId="{E422354A-C628-44AC-A4F6-53935ED84A2D}" type="pres">
      <dgm:prSet presAssocID="{88F5894D-5332-47D0-ABA1-6F597FDF93A3}" presName="textRepeatNode" presStyleLbl="alignNode1" presStyleIdx="3" presStyleCnt="9">
        <dgm:presLayoutVars>
          <dgm:chMax val="0"/>
          <dgm:chPref val="0"/>
          <dgm:bulletEnabled val="1"/>
        </dgm:presLayoutVars>
      </dgm:prSet>
      <dgm:spPr/>
      <dgm:t>
        <a:bodyPr/>
        <a:lstStyle/>
        <a:p>
          <a:endParaRPr lang="de-DE"/>
        </a:p>
      </dgm:t>
    </dgm:pt>
    <dgm:pt modelId="{C1BFB8A7-ABF7-4A27-BC23-87C914CF500F}" type="pres">
      <dgm:prSet presAssocID="{88F5894D-5332-47D0-ABA1-6F597FDF93A3}" presName="textaccent4" presStyleCnt="0"/>
      <dgm:spPr/>
    </dgm:pt>
    <dgm:pt modelId="{2924B432-4C8F-4466-8390-CD00580DD38F}" type="pres">
      <dgm:prSet presAssocID="{88F5894D-5332-47D0-ABA1-6F597FDF93A3}" presName="accentRepeatNode" presStyleLbl="solidAlignAcc1" presStyleIdx="6" presStyleCnt="18"/>
      <dgm:spPr>
        <a:solidFill>
          <a:srgbClr val="FF0000"/>
        </a:solidFill>
        <a:ln>
          <a:solidFill>
            <a:schemeClr val="tx2"/>
          </a:solidFill>
        </a:ln>
      </dgm:spPr>
      <dgm:t>
        <a:bodyPr/>
        <a:lstStyle/>
        <a:p>
          <a:endParaRPr lang="de-DE"/>
        </a:p>
      </dgm:t>
    </dgm:pt>
    <dgm:pt modelId="{AA49970A-FCBF-4DE8-8DF7-F5BAF5165FC4}" type="pres">
      <dgm:prSet presAssocID="{8CB1F160-CEA5-4C5E-BD6E-CB40E8437E3B}" presName="image4" presStyleCnt="0"/>
      <dgm:spPr/>
    </dgm:pt>
    <dgm:pt modelId="{575A8B9B-6015-4790-BC2B-E53D8FE506AB}" type="pres">
      <dgm:prSet presAssocID="{8CB1F160-CEA5-4C5E-BD6E-CB40E8437E3B}" presName="imageRepeatNode" presStyleLbl="alignAcc1" presStyleIdx="3" presStyleCnt="9"/>
      <dgm:spPr/>
      <dgm:t>
        <a:bodyPr/>
        <a:lstStyle/>
        <a:p>
          <a:endParaRPr lang="de-DE"/>
        </a:p>
      </dgm:t>
    </dgm:pt>
    <dgm:pt modelId="{7721067E-E89A-483C-A0D6-EA8691F403C0}" type="pres">
      <dgm:prSet presAssocID="{8CB1F160-CEA5-4C5E-BD6E-CB40E8437E3B}" presName="imageaccent4" presStyleCnt="0"/>
      <dgm:spPr/>
    </dgm:pt>
    <dgm:pt modelId="{E36F9D04-89B1-4A36-90E4-4A0F1CEF27E6}" type="pres">
      <dgm:prSet presAssocID="{8CB1F160-CEA5-4C5E-BD6E-CB40E8437E3B}" presName="accentRepeatNode" presStyleLbl="solidAlignAcc1" presStyleIdx="7" presStyleCnt="18"/>
      <dgm:spPr>
        <a:solidFill>
          <a:srgbClr val="FF0000"/>
        </a:solidFill>
        <a:ln>
          <a:solidFill>
            <a:schemeClr val="tx2"/>
          </a:solidFill>
        </a:ln>
      </dgm:spPr>
      <dgm:t>
        <a:bodyPr/>
        <a:lstStyle/>
        <a:p>
          <a:endParaRPr lang="de-DE"/>
        </a:p>
      </dgm:t>
    </dgm:pt>
    <dgm:pt modelId="{7962AAAA-E2DD-4EC1-B3DD-BEE840611B06}" type="pres">
      <dgm:prSet presAssocID="{F5AAA41B-00BB-447E-AAF4-99711714F761}" presName="text5" presStyleCnt="0"/>
      <dgm:spPr/>
    </dgm:pt>
    <dgm:pt modelId="{0A6F85E4-F6D1-4667-9154-09EF97517F1A}" type="pres">
      <dgm:prSet presAssocID="{F5AAA41B-00BB-447E-AAF4-99711714F761}" presName="textRepeatNode" presStyleLbl="alignNode1" presStyleIdx="4" presStyleCnt="9">
        <dgm:presLayoutVars>
          <dgm:chMax val="0"/>
          <dgm:chPref val="0"/>
          <dgm:bulletEnabled val="1"/>
        </dgm:presLayoutVars>
      </dgm:prSet>
      <dgm:spPr/>
      <dgm:t>
        <a:bodyPr/>
        <a:lstStyle/>
        <a:p>
          <a:endParaRPr lang="de-DE"/>
        </a:p>
      </dgm:t>
    </dgm:pt>
    <dgm:pt modelId="{BFDE4DDD-DE73-40F3-9A82-C06D03F176FD}" type="pres">
      <dgm:prSet presAssocID="{F5AAA41B-00BB-447E-AAF4-99711714F761}" presName="textaccent5" presStyleCnt="0"/>
      <dgm:spPr/>
    </dgm:pt>
    <dgm:pt modelId="{54E35F3D-221B-46B5-861D-3F8BB9CA7676}" type="pres">
      <dgm:prSet presAssocID="{F5AAA41B-00BB-447E-AAF4-99711714F761}" presName="accentRepeatNode" presStyleLbl="solidAlignAcc1" presStyleIdx="8" presStyleCnt="18"/>
      <dgm:spPr>
        <a:solidFill>
          <a:srgbClr val="00B0F0"/>
        </a:solidFill>
        <a:ln>
          <a:solidFill>
            <a:schemeClr val="tx2"/>
          </a:solidFill>
        </a:ln>
      </dgm:spPr>
      <dgm:t>
        <a:bodyPr/>
        <a:lstStyle/>
        <a:p>
          <a:endParaRPr lang="de-DE"/>
        </a:p>
      </dgm:t>
    </dgm:pt>
    <dgm:pt modelId="{5A69C621-CFFF-4B0F-AFE0-F424D971DA57}" type="pres">
      <dgm:prSet presAssocID="{3BB03152-BE73-41DF-99AF-69B5B902B6D4}" presName="image5" presStyleCnt="0"/>
      <dgm:spPr/>
    </dgm:pt>
    <dgm:pt modelId="{84901D88-5941-4471-800F-3703B8B9AC3B}" type="pres">
      <dgm:prSet presAssocID="{3BB03152-BE73-41DF-99AF-69B5B902B6D4}" presName="imageRepeatNode" presStyleLbl="alignAcc1" presStyleIdx="4" presStyleCnt="9"/>
      <dgm:spPr/>
      <dgm:t>
        <a:bodyPr/>
        <a:lstStyle/>
        <a:p>
          <a:endParaRPr lang="de-DE"/>
        </a:p>
      </dgm:t>
    </dgm:pt>
    <dgm:pt modelId="{7AB39CBB-1346-43E5-8DFF-54DA8C713657}" type="pres">
      <dgm:prSet presAssocID="{3BB03152-BE73-41DF-99AF-69B5B902B6D4}" presName="imageaccent5" presStyleCnt="0"/>
      <dgm:spPr/>
    </dgm:pt>
    <dgm:pt modelId="{5AD91392-48DE-42D0-8B7D-FB0AE0D8C43F}" type="pres">
      <dgm:prSet presAssocID="{3BB03152-BE73-41DF-99AF-69B5B902B6D4}" presName="accentRepeatNode" presStyleLbl="solidAlignAcc1" presStyleIdx="9" presStyleCnt="18"/>
      <dgm:spPr>
        <a:solidFill>
          <a:srgbClr val="00B0F0"/>
        </a:solidFill>
        <a:ln>
          <a:solidFill>
            <a:schemeClr val="tx2"/>
          </a:solidFill>
        </a:ln>
      </dgm:spPr>
      <dgm:t>
        <a:bodyPr/>
        <a:lstStyle/>
        <a:p>
          <a:endParaRPr lang="de-DE"/>
        </a:p>
      </dgm:t>
    </dgm:pt>
    <dgm:pt modelId="{7E2B8A98-86B9-4660-A427-5AC96406CD31}" type="pres">
      <dgm:prSet presAssocID="{D60B824F-5C98-4362-ADD4-02BCE9AC0F73}" presName="text6" presStyleCnt="0"/>
      <dgm:spPr/>
    </dgm:pt>
    <dgm:pt modelId="{16F48C2A-8C94-41BF-9A69-4BDBED421B4F}" type="pres">
      <dgm:prSet presAssocID="{D60B824F-5C98-4362-ADD4-02BCE9AC0F73}" presName="textRepeatNode" presStyleLbl="alignNode1" presStyleIdx="5" presStyleCnt="9">
        <dgm:presLayoutVars>
          <dgm:chMax val="0"/>
          <dgm:chPref val="0"/>
          <dgm:bulletEnabled val="1"/>
        </dgm:presLayoutVars>
      </dgm:prSet>
      <dgm:spPr/>
      <dgm:t>
        <a:bodyPr/>
        <a:lstStyle/>
        <a:p>
          <a:endParaRPr lang="de-DE"/>
        </a:p>
      </dgm:t>
    </dgm:pt>
    <dgm:pt modelId="{349A62D2-A1D3-4844-8F05-61C0D0C15635}" type="pres">
      <dgm:prSet presAssocID="{D60B824F-5C98-4362-ADD4-02BCE9AC0F73}" presName="textaccent6" presStyleCnt="0"/>
      <dgm:spPr/>
    </dgm:pt>
    <dgm:pt modelId="{72478C53-B631-44CB-B1C8-84D220B40CB2}" type="pres">
      <dgm:prSet presAssocID="{D60B824F-5C98-4362-ADD4-02BCE9AC0F73}" presName="accentRepeatNode" presStyleLbl="solidAlignAcc1" presStyleIdx="10" presStyleCnt="18"/>
      <dgm:spPr>
        <a:solidFill>
          <a:srgbClr val="FF9999"/>
        </a:solidFill>
        <a:ln>
          <a:solidFill>
            <a:schemeClr val="tx2"/>
          </a:solidFill>
        </a:ln>
      </dgm:spPr>
      <dgm:t>
        <a:bodyPr/>
        <a:lstStyle/>
        <a:p>
          <a:endParaRPr lang="de-DE"/>
        </a:p>
      </dgm:t>
    </dgm:pt>
    <dgm:pt modelId="{258B856E-C054-416D-AE6A-56137C586EEE}" type="pres">
      <dgm:prSet presAssocID="{B83AE1BE-8BB6-41E8-AF36-80A1199E2557}" presName="image6" presStyleCnt="0"/>
      <dgm:spPr/>
    </dgm:pt>
    <dgm:pt modelId="{F4E17FC7-9BBA-45A1-9282-3786DB02E456}" type="pres">
      <dgm:prSet presAssocID="{B83AE1BE-8BB6-41E8-AF36-80A1199E2557}" presName="imageRepeatNode" presStyleLbl="alignAcc1" presStyleIdx="5" presStyleCnt="9"/>
      <dgm:spPr/>
      <dgm:t>
        <a:bodyPr/>
        <a:lstStyle/>
        <a:p>
          <a:endParaRPr lang="de-DE"/>
        </a:p>
      </dgm:t>
    </dgm:pt>
    <dgm:pt modelId="{438975F3-A34F-45F3-B9E1-AFD9CD800CBC}" type="pres">
      <dgm:prSet presAssocID="{B83AE1BE-8BB6-41E8-AF36-80A1199E2557}" presName="imageaccent6" presStyleCnt="0"/>
      <dgm:spPr/>
    </dgm:pt>
    <dgm:pt modelId="{770980E4-076D-4586-9D1D-CB6BBD9E13D9}" type="pres">
      <dgm:prSet presAssocID="{B83AE1BE-8BB6-41E8-AF36-80A1199E2557}" presName="accentRepeatNode" presStyleLbl="solidAlignAcc1" presStyleIdx="11" presStyleCnt="18"/>
      <dgm:spPr>
        <a:solidFill>
          <a:srgbClr val="FF9999"/>
        </a:solidFill>
        <a:ln>
          <a:solidFill>
            <a:schemeClr val="tx2"/>
          </a:solidFill>
        </a:ln>
      </dgm:spPr>
      <dgm:t>
        <a:bodyPr/>
        <a:lstStyle/>
        <a:p>
          <a:endParaRPr lang="de-DE"/>
        </a:p>
      </dgm:t>
    </dgm:pt>
    <dgm:pt modelId="{BFCBD850-D350-43F3-93C5-4EE2E96F0BD6}" type="pres">
      <dgm:prSet presAssocID="{BD8F6F04-FD23-4A22-96A7-2C6EE5A41B56}" presName="text7" presStyleCnt="0"/>
      <dgm:spPr/>
    </dgm:pt>
    <dgm:pt modelId="{7A71952F-B08E-4E5B-836F-699DEB5614DE}" type="pres">
      <dgm:prSet presAssocID="{BD8F6F04-FD23-4A22-96A7-2C6EE5A41B56}" presName="textRepeatNode" presStyleLbl="alignNode1" presStyleIdx="6" presStyleCnt="9">
        <dgm:presLayoutVars>
          <dgm:chMax val="0"/>
          <dgm:chPref val="0"/>
          <dgm:bulletEnabled val="1"/>
        </dgm:presLayoutVars>
      </dgm:prSet>
      <dgm:spPr/>
      <dgm:t>
        <a:bodyPr/>
        <a:lstStyle/>
        <a:p>
          <a:endParaRPr lang="de-DE"/>
        </a:p>
      </dgm:t>
    </dgm:pt>
    <dgm:pt modelId="{70F3BF6B-FACD-4FEE-A1E5-99DB61A860F3}" type="pres">
      <dgm:prSet presAssocID="{BD8F6F04-FD23-4A22-96A7-2C6EE5A41B56}" presName="textaccent7" presStyleCnt="0"/>
      <dgm:spPr/>
    </dgm:pt>
    <dgm:pt modelId="{F025C7E0-07A4-448F-B14B-C586EEFD61BA}" type="pres">
      <dgm:prSet presAssocID="{BD8F6F04-FD23-4A22-96A7-2C6EE5A41B56}" presName="accentRepeatNode" presStyleLbl="solidAlignAcc1" presStyleIdx="12" presStyleCnt="18"/>
      <dgm:spPr>
        <a:solidFill>
          <a:srgbClr val="66FF99"/>
        </a:solidFill>
        <a:ln>
          <a:solidFill>
            <a:schemeClr val="tx2"/>
          </a:solidFill>
        </a:ln>
      </dgm:spPr>
      <dgm:t>
        <a:bodyPr/>
        <a:lstStyle/>
        <a:p>
          <a:endParaRPr lang="de-DE"/>
        </a:p>
      </dgm:t>
    </dgm:pt>
    <dgm:pt modelId="{B3106E17-6F3E-4128-BE81-9C06535BBACC}" type="pres">
      <dgm:prSet presAssocID="{679DBEEF-EDFE-48FE-84B6-EF80EFB0DC33}" presName="image7" presStyleCnt="0"/>
      <dgm:spPr/>
    </dgm:pt>
    <dgm:pt modelId="{4EED0E26-34DC-4A7E-B402-8F32EF3B4043}" type="pres">
      <dgm:prSet presAssocID="{679DBEEF-EDFE-48FE-84B6-EF80EFB0DC33}" presName="imageRepeatNode" presStyleLbl="alignAcc1" presStyleIdx="6" presStyleCnt="9"/>
      <dgm:spPr/>
      <dgm:t>
        <a:bodyPr/>
        <a:lstStyle/>
        <a:p>
          <a:endParaRPr lang="de-DE"/>
        </a:p>
      </dgm:t>
    </dgm:pt>
    <dgm:pt modelId="{32041D55-E4A1-4B0E-9271-8B9401D21276}" type="pres">
      <dgm:prSet presAssocID="{679DBEEF-EDFE-48FE-84B6-EF80EFB0DC33}" presName="imageaccent7" presStyleCnt="0"/>
      <dgm:spPr/>
    </dgm:pt>
    <dgm:pt modelId="{AE9787EF-0304-4662-A12F-ED8CF0B9CAA4}" type="pres">
      <dgm:prSet presAssocID="{679DBEEF-EDFE-48FE-84B6-EF80EFB0DC33}" presName="accentRepeatNode" presStyleLbl="solidAlignAcc1" presStyleIdx="13" presStyleCnt="18"/>
      <dgm:spPr>
        <a:solidFill>
          <a:srgbClr val="66FF99"/>
        </a:solidFill>
        <a:ln>
          <a:solidFill>
            <a:schemeClr val="tx2"/>
          </a:solidFill>
        </a:ln>
      </dgm:spPr>
      <dgm:t>
        <a:bodyPr/>
        <a:lstStyle/>
        <a:p>
          <a:endParaRPr lang="de-DE"/>
        </a:p>
      </dgm:t>
    </dgm:pt>
    <dgm:pt modelId="{78079E0E-9289-40C5-81A4-D108895AE5EB}" type="pres">
      <dgm:prSet presAssocID="{06CF53E0-118F-46F4-8859-75EB328579E9}" presName="text8" presStyleCnt="0"/>
      <dgm:spPr/>
    </dgm:pt>
    <dgm:pt modelId="{ED5D4856-204A-4531-AD2C-D8F10F4316C2}" type="pres">
      <dgm:prSet presAssocID="{06CF53E0-118F-46F4-8859-75EB328579E9}" presName="textRepeatNode" presStyleLbl="alignNode1" presStyleIdx="7" presStyleCnt="9">
        <dgm:presLayoutVars>
          <dgm:chMax val="0"/>
          <dgm:chPref val="0"/>
          <dgm:bulletEnabled val="1"/>
        </dgm:presLayoutVars>
      </dgm:prSet>
      <dgm:spPr/>
      <dgm:t>
        <a:bodyPr/>
        <a:lstStyle/>
        <a:p>
          <a:endParaRPr lang="de-DE"/>
        </a:p>
      </dgm:t>
    </dgm:pt>
    <dgm:pt modelId="{A82E9A3F-4A18-47C8-ACD9-EED17E712026}" type="pres">
      <dgm:prSet presAssocID="{06CF53E0-118F-46F4-8859-75EB328579E9}" presName="textaccent8" presStyleCnt="0"/>
      <dgm:spPr/>
    </dgm:pt>
    <dgm:pt modelId="{3D4D9C74-9E1C-4FD4-95E7-7334486BB51F}" type="pres">
      <dgm:prSet presAssocID="{06CF53E0-118F-46F4-8859-75EB328579E9}" presName="accentRepeatNode" presStyleLbl="solidAlignAcc1" presStyleIdx="14" presStyleCnt="18"/>
      <dgm:spPr>
        <a:solidFill>
          <a:srgbClr val="000000"/>
        </a:solidFill>
        <a:ln>
          <a:solidFill>
            <a:schemeClr val="tx2"/>
          </a:solidFill>
        </a:ln>
      </dgm:spPr>
      <dgm:t>
        <a:bodyPr/>
        <a:lstStyle/>
        <a:p>
          <a:endParaRPr lang="de-DE"/>
        </a:p>
      </dgm:t>
    </dgm:pt>
    <dgm:pt modelId="{5C84D091-5911-4B14-8C6D-0AB0BBC00DA5}" type="pres">
      <dgm:prSet presAssocID="{51EC3EA5-E389-4211-9393-6A5CA168CEBD}" presName="image8" presStyleCnt="0"/>
      <dgm:spPr/>
    </dgm:pt>
    <dgm:pt modelId="{E978A6E2-853B-414F-B3F3-95FA52AA93C1}" type="pres">
      <dgm:prSet presAssocID="{51EC3EA5-E389-4211-9393-6A5CA168CEBD}" presName="imageRepeatNode" presStyleLbl="alignAcc1" presStyleIdx="7" presStyleCnt="9"/>
      <dgm:spPr/>
      <dgm:t>
        <a:bodyPr/>
        <a:lstStyle/>
        <a:p>
          <a:endParaRPr lang="de-DE"/>
        </a:p>
      </dgm:t>
    </dgm:pt>
    <dgm:pt modelId="{ED373594-B11A-4893-A72B-331EDE4F25D2}" type="pres">
      <dgm:prSet presAssocID="{51EC3EA5-E389-4211-9393-6A5CA168CEBD}" presName="imageaccent8" presStyleCnt="0"/>
      <dgm:spPr/>
    </dgm:pt>
    <dgm:pt modelId="{FB0DA435-A2A8-4E92-95CF-7F046EB6BC25}" type="pres">
      <dgm:prSet presAssocID="{51EC3EA5-E389-4211-9393-6A5CA168CEBD}" presName="accentRepeatNode" presStyleLbl="solidAlignAcc1" presStyleIdx="15" presStyleCnt="18"/>
      <dgm:spPr>
        <a:solidFill>
          <a:srgbClr val="000000"/>
        </a:solidFill>
        <a:ln>
          <a:solidFill>
            <a:schemeClr val="tx2"/>
          </a:solidFill>
        </a:ln>
      </dgm:spPr>
      <dgm:t>
        <a:bodyPr/>
        <a:lstStyle/>
        <a:p>
          <a:endParaRPr lang="de-DE"/>
        </a:p>
      </dgm:t>
    </dgm:pt>
    <dgm:pt modelId="{D315C58A-B498-466F-9305-50295E1EE510}" type="pres">
      <dgm:prSet presAssocID="{0B970634-0901-45FE-8C36-F0B8FB821DE9}" presName="text9" presStyleCnt="0"/>
      <dgm:spPr/>
    </dgm:pt>
    <dgm:pt modelId="{ED978DD1-BF64-4E48-ACE9-A9B577F29B17}" type="pres">
      <dgm:prSet presAssocID="{0B970634-0901-45FE-8C36-F0B8FB821DE9}" presName="textRepeatNode" presStyleLbl="alignNode1" presStyleIdx="8" presStyleCnt="9">
        <dgm:presLayoutVars>
          <dgm:chMax val="0"/>
          <dgm:chPref val="0"/>
          <dgm:bulletEnabled val="1"/>
        </dgm:presLayoutVars>
      </dgm:prSet>
      <dgm:spPr/>
      <dgm:t>
        <a:bodyPr/>
        <a:lstStyle/>
        <a:p>
          <a:endParaRPr lang="de-DE"/>
        </a:p>
      </dgm:t>
    </dgm:pt>
    <dgm:pt modelId="{78CA315C-ACCC-4E1E-A35D-95BE6E6FE461}" type="pres">
      <dgm:prSet presAssocID="{0B970634-0901-45FE-8C36-F0B8FB821DE9}" presName="textaccent9" presStyleCnt="0"/>
      <dgm:spPr/>
    </dgm:pt>
    <dgm:pt modelId="{082B26B9-B474-4162-AD2A-5E6B3EE7C14E}" type="pres">
      <dgm:prSet presAssocID="{0B970634-0901-45FE-8C36-F0B8FB821DE9}" presName="accentRepeatNode" presStyleLbl="solidAlignAcc1" presStyleIdx="16" presStyleCnt="18"/>
      <dgm:spPr>
        <a:solidFill>
          <a:srgbClr val="66FFFF"/>
        </a:solidFill>
        <a:ln>
          <a:solidFill>
            <a:schemeClr val="tx2"/>
          </a:solidFill>
        </a:ln>
      </dgm:spPr>
      <dgm:t>
        <a:bodyPr/>
        <a:lstStyle/>
        <a:p>
          <a:endParaRPr lang="de-DE"/>
        </a:p>
      </dgm:t>
    </dgm:pt>
    <dgm:pt modelId="{2E690E26-206D-46DE-9456-75EFB52956E7}" type="pres">
      <dgm:prSet presAssocID="{D8ED24BA-7202-43B2-8BEB-CBEEA0E356AB}" presName="image9" presStyleCnt="0"/>
      <dgm:spPr/>
    </dgm:pt>
    <dgm:pt modelId="{B68D6E12-4CD9-42F8-85CF-68B78C45BF89}" type="pres">
      <dgm:prSet presAssocID="{D8ED24BA-7202-43B2-8BEB-CBEEA0E356AB}" presName="imageRepeatNode" presStyleLbl="alignAcc1" presStyleIdx="8" presStyleCnt="9"/>
      <dgm:spPr/>
      <dgm:t>
        <a:bodyPr/>
        <a:lstStyle/>
        <a:p>
          <a:endParaRPr lang="de-DE"/>
        </a:p>
      </dgm:t>
    </dgm:pt>
    <dgm:pt modelId="{5D99D56C-C8E4-4526-81CD-C6D244200BF7}" type="pres">
      <dgm:prSet presAssocID="{D8ED24BA-7202-43B2-8BEB-CBEEA0E356AB}" presName="imageaccent9" presStyleCnt="0"/>
      <dgm:spPr/>
    </dgm:pt>
    <dgm:pt modelId="{907B4F93-5EFE-4BAB-8CE3-4C90885A720D}" type="pres">
      <dgm:prSet presAssocID="{D8ED24BA-7202-43B2-8BEB-CBEEA0E356AB}" presName="accentRepeatNode" presStyleLbl="solidAlignAcc1" presStyleIdx="17" presStyleCnt="18"/>
      <dgm:spPr>
        <a:solidFill>
          <a:srgbClr val="66FFFF"/>
        </a:solidFill>
        <a:ln>
          <a:solidFill>
            <a:schemeClr val="tx2"/>
          </a:solidFill>
        </a:ln>
      </dgm:spPr>
      <dgm:t>
        <a:bodyPr/>
        <a:lstStyle/>
        <a:p>
          <a:endParaRPr lang="de-DE"/>
        </a:p>
      </dgm:t>
    </dgm:pt>
  </dgm:ptLst>
  <dgm:cxnLst>
    <dgm:cxn modelId="{D24E04C2-D315-4AC0-A1D4-50BFBA9CA0A0}" type="presOf" srcId="{B83AE1BE-8BB6-41E8-AF36-80A1199E2557}" destId="{F4E17FC7-9BBA-45A1-9282-3786DB02E456}" srcOrd="0" destOrd="0" presId="urn:microsoft.com/office/officeart/2008/layout/HexagonCluster"/>
    <dgm:cxn modelId="{C8678167-98AE-4083-AD0D-A6AE5CE9D83E}" type="presOf" srcId="{51EC3EA5-E389-4211-9393-6A5CA168CEBD}" destId="{E978A6E2-853B-414F-B3F3-95FA52AA93C1}" srcOrd="0" destOrd="0" presId="urn:microsoft.com/office/officeart/2008/layout/HexagonCluster"/>
    <dgm:cxn modelId="{F9B3E661-4355-41B8-97D5-767D9523E60F}" srcId="{42BAE11F-5E56-4ACA-AF32-C4165D35A6C6}" destId="{9F104C6B-2DB9-48FF-A601-B7AAD6450944}" srcOrd="1" destOrd="0" parTransId="{DF5E5B4B-5DED-43D1-A5C4-7D3B850FF021}" sibTransId="{5F0442AD-17F0-48C0-8CC7-BC50D572DA86}"/>
    <dgm:cxn modelId="{49534AE3-9DB4-419F-803D-50F8B04C7AAC}" type="presOf" srcId="{3BB03152-BE73-41DF-99AF-69B5B902B6D4}" destId="{84901D88-5941-4471-800F-3703B8B9AC3B}" srcOrd="0" destOrd="0" presId="urn:microsoft.com/office/officeart/2008/layout/HexagonCluster"/>
    <dgm:cxn modelId="{F07A8909-2286-4399-A17D-E64C7309AE69}" type="presOf" srcId="{973D3AE7-DBCD-469D-9E61-D423F2C8D239}" destId="{B7201559-134A-459B-8253-196A500173DC}" srcOrd="0" destOrd="0" presId="urn:microsoft.com/office/officeart/2008/layout/HexagonCluster"/>
    <dgm:cxn modelId="{A519653F-EACB-4E57-8DF3-33C81E62CFCC}" type="presOf" srcId="{06CF53E0-118F-46F4-8859-75EB328579E9}" destId="{ED5D4856-204A-4531-AD2C-D8F10F4316C2}" srcOrd="0" destOrd="0" presId="urn:microsoft.com/office/officeart/2008/layout/HexagonCluster"/>
    <dgm:cxn modelId="{44CB5A64-3F1A-49D9-892A-C7F621ABA9A2}" srcId="{42BAE11F-5E56-4ACA-AF32-C4165D35A6C6}" destId="{DEB3447C-32A0-455D-A4BF-6FD6AF79C75C}" srcOrd="2" destOrd="0" parTransId="{82CEB43C-B07F-4AA4-B7C6-8F7ACA0245DE}" sibTransId="{973D3AE7-DBCD-469D-9E61-D423F2C8D239}"/>
    <dgm:cxn modelId="{50D9AE63-E230-4882-ABC5-911B18FE4B56}" type="presOf" srcId="{BD8F6F04-FD23-4A22-96A7-2C6EE5A41B56}" destId="{7A71952F-B08E-4E5B-836F-699DEB5614DE}" srcOrd="0" destOrd="0" presId="urn:microsoft.com/office/officeart/2008/layout/HexagonCluster"/>
    <dgm:cxn modelId="{30CF4EE7-564F-48D9-B6D8-C0DFA0E1AB5B}" type="presOf" srcId="{9F104C6B-2DB9-48FF-A601-B7AAD6450944}" destId="{72C33145-6F1B-4C04-9F32-5288E44B3B9B}" srcOrd="0" destOrd="0" presId="urn:microsoft.com/office/officeart/2008/layout/HexagonCluster"/>
    <dgm:cxn modelId="{FB5129E5-F62C-4510-A832-9AC94B0B3B54}" type="presOf" srcId="{679DBEEF-EDFE-48FE-84B6-EF80EFB0DC33}" destId="{4EED0E26-34DC-4A7E-B402-8F32EF3B4043}" srcOrd="0" destOrd="0" presId="urn:microsoft.com/office/officeart/2008/layout/HexagonCluster"/>
    <dgm:cxn modelId="{DC25CE56-5857-460E-AA45-E0D8CE8FE012}" type="presOf" srcId="{8CB1F160-CEA5-4C5E-BD6E-CB40E8437E3B}" destId="{575A8B9B-6015-4790-BC2B-E53D8FE506AB}" srcOrd="0" destOrd="0" presId="urn:microsoft.com/office/officeart/2008/layout/HexagonCluster"/>
    <dgm:cxn modelId="{AAF60C41-DCF3-4E87-8801-A5BD9AA22C65}" srcId="{42BAE11F-5E56-4ACA-AF32-C4165D35A6C6}" destId="{06CF53E0-118F-46F4-8859-75EB328579E9}" srcOrd="7" destOrd="0" parTransId="{F69459C6-0CDF-498D-9E2A-9C7F3464AD0D}" sibTransId="{51EC3EA5-E389-4211-9393-6A5CA168CEBD}"/>
    <dgm:cxn modelId="{E9A550B7-BE57-4B87-809E-2F31C58D0AA5}" srcId="{42BAE11F-5E56-4ACA-AF32-C4165D35A6C6}" destId="{F5AAA41B-00BB-447E-AAF4-99711714F761}" srcOrd="4" destOrd="0" parTransId="{255FF233-DA80-43BC-BDE9-CEE57E179890}" sibTransId="{3BB03152-BE73-41DF-99AF-69B5B902B6D4}"/>
    <dgm:cxn modelId="{94E670F4-DF3A-44DB-A642-3D18B80D106A}" type="presOf" srcId="{7C27E4D1-8A04-4EA2-A821-363F6309EF47}" destId="{339783F0-85DB-4C77-BB20-629726D8BB21}" srcOrd="0" destOrd="0" presId="urn:microsoft.com/office/officeart/2008/layout/HexagonCluster"/>
    <dgm:cxn modelId="{BD5E427C-7948-4C30-ADF8-41BDA48812CA}" type="presOf" srcId="{D60B824F-5C98-4362-ADD4-02BCE9AC0F73}" destId="{16F48C2A-8C94-41BF-9A69-4BDBED421B4F}" srcOrd="0" destOrd="0" presId="urn:microsoft.com/office/officeart/2008/layout/HexagonCluster"/>
    <dgm:cxn modelId="{ACD1E806-FA79-43F0-8D05-01235A762F9D}" srcId="{42BAE11F-5E56-4ACA-AF32-C4165D35A6C6}" destId="{BD8F6F04-FD23-4A22-96A7-2C6EE5A41B56}" srcOrd="6" destOrd="0" parTransId="{936354A0-E94A-4654-A24F-D9284F304FDA}" sibTransId="{679DBEEF-EDFE-48FE-84B6-EF80EFB0DC33}"/>
    <dgm:cxn modelId="{2DD21205-7CFE-40E7-BE54-CA56826CAB09}" srcId="{42BAE11F-5E56-4ACA-AF32-C4165D35A6C6}" destId="{4A984246-3CDD-427F-A724-CC884EA6F4DD}" srcOrd="0" destOrd="0" parTransId="{D54D1A99-B56E-46BA-8994-15AC3EB1C5A9}" sibTransId="{7C27E4D1-8A04-4EA2-A821-363F6309EF47}"/>
    <dgm:cxn modelId="{CD7E919B-C50D-4983-B089-B73467A9CFC9}" srcId="{42BAE11F-5E56-4ACA-AF32-C4165D35A6C6}" destId="{88F5894D-5332-47D0-ABA1-6F597FDF93A3}" srcOrd="3" destOrd="0" parTransId="{0D7F7ECC-ED88-4FB0-AEB7-C0235E7F5FEF}" sibTransId="{8CB1F160-CEA5-4C5E-BD6E-CB40E8437E3B}"/>
    <dgm:cxn modelId="{8F2C0F12-7713-4652-986C-4D6BB36376B8}" type="presOf" srcId="{4A984246-3CDD-427F-A724-CC884EA6F4DD}" destId="{DEA9B155-4229-4817-8C9E-CFB2EF67FCDA}" srcOrd="0" destOrd="0" presId="urn:microsoft.com/office/officeart/2008/layout/HexagonCluster"/>
    <dgm:cxn modelId="{778F09CA-3F8A-4BE4-BD8E-4C49B14B8D73}" type="presOf" srcId="{F5AAA41B-00BB-447E-AAF4-99711714F761}" destId="{0A6F85E4-F6D1-4667-9154-09EF97517F1A}" srcOrd="0" destOrd="0" presId="urn:microsoft.com/office/officeart/2008/layout/HexagonCluster"/>
    <dgm:cxn modelId="{37DE9E78-042D-4B46-A3AD-0C1C67F06B91}" type="presOf" srcId="{DEB3447C-32A0-455D-A4BF-6FD6AF79C75C}" destId="{C1103490-E1B7-4662-86F1-E3816DD69CCE}" srcOrd="0" destOrd="0" presId="urn:microsoft.com/office/officeart/2008/layout/HexagonCluster"/>
    <dgm:cxn modelId="{735D880A-FFC3-4F20-9859-56BE40F38E93}" srcId="{42BAE11F-5E56-4ACA-AF32-C4165D35A6C6}" destId="{D60B824F-5C98-4362-ADD4-02BCE9AC0F73}" srcOrd="5" destOrd="0" parTransId="{93908A12-0C5B-4C33-B9FA-D62B4C6FBCFC}" sibTransId="{B83AE1BE-8BB6-41E8-AF36-80A1199E2557}"/>
    <dgm:cxn modelId="{92469A37-2743-4AAD-9E3A-1A102CB70D98}" type="presOf" srcId="{0B970634-0901-45FE-8C36-F0B8FB821DE9}" destId="{ED978DD1-BF64-4E48-ACE9-A9B577F29B17}" srcOrd="0" destOrd="0" presId="urn:microsoft.com/office/officeart/2008/layout/HexagonCluster"/>
    <dgm:cxn modelId="{071F3526-B5DE-4EE6-8452-6FC2DD039340}" type="presOf" srcId="{42BAE11F-5E56-4ACA-AF32-C4165D35A6C6}" destId="{DF21182C-F513-4ED5-92A1-8787CA9A792F}" srcOrd="0" destOrd="0" presId="urn:microsoft.com/office/officeart/2008/layout/HexagonCluster"/>
    <dgm:cxn modelId="{40A64CB1-E0CE-473D-A409-C8C1CA804A6D}" type="presOf" srcId="{5F0442AD-17F0-48C0-8CC7-BC50D572DA86}" destId="{0021C0F8-BEFB-4EBF-B21C-C9DCA6563179}" srcOrd="0" destOrd="0" presId="urn:microsoft.com/office/officeart/2008/layout/HexagonCluster"/>
    <dgm:cxn modelId="{DE8C271F-AD23-4124-9ACF-308163B99F8B}" srcId="{42BAE11F-5E56-4ACA-AF32-C4165D35A6C6}" destId="{0B970634-0901-45FE-8C36-F0B8FB821DE9}" srcOrd="8" destOrd="0" parTransId="{1D206BBF-7734-43A5-ABF1-0F8CEFD71B55}" sibTransId="{D8ED24BA-7202-43B2-8BEB-CBEEA0E356AB}"/>
    <dgm:cxn modelId="{FA0BEF28-A415-4439-926E-77758DF01AA5}" type="presOf" srcId="{D8ED24BA-7202-43B2-8BEB-CBEEA0E356AB}" destId="{B68D6E12-4CD9-42F8-85CF-68B78C45BF89}" srcOrd="0" destOrd="0" presId="urn:microsoft.com/office/officeart/2008/layout/HexagonCluster"/>
    <dgm:cxn modelId="{20492FE7-92CB-4F72-A7EE-F967E1B817C6}" type="presOf" srcId="{88F5894D-5332-47D0-ABA1-6F597FDF93A3}" destId="{E422354A-C628-44AC-A4F6-53935ED84A2D}" srcOrd="0" destOrd="0" presId="urn:microsoft.com/office/officeart/2008/layout/HexagonCluster"/>
    <dgm:cxn modelId="{F1C98130-7F7D-4F22-B6D7-AFD752BEBD18}" type="presParOf" srcId="{DF21182C-F513-4ED5-92A1-8787CA9A792F}" destId="{8B1DFCF1-9F71-4E9B-9BEA-439B812B7817}" srcOrd="0" destOrd="0" presId="urn:microsoft.com/office/officeart/2008/layout/HexagonCluster"/>
    <dgm:cxn modelId="{D12513AC-9CD5-41BA-9E8E-C782BA6E3704}" type="presParOf" srcId="{8B1DFCF1-9F71-4E9B-9BEA-439B812B7817}" destId="{DEA9B155-4229-4817-8C9E-CFB2EF67FCDA}" srcOrd="0" destOrd="0" presId="urn:microsoft.com/office/officeart/2008/layout/HexagonCluster"/>
    <dgm:cxn modelId="{8E2B1B9D-F038-48AB-98AA-03F1C0ECAB48}" type="presParOf" srcId="{DF21182C-F513-4ED5-92A1-8787CA9A792F}" destId="{A7D88372-F662-41B7-9619-6614D11FCC1C}" srcOrd="1" destOrd="0" presId="urn:microsoft.com/office/officeart/2008/layout/HexagonCluster"/>
    <dgm:cxn modelId="{05332A9B-DCF5-4AF7-99A8-E64FEBDA7358}" type="presParOf" srcId="{A7D88372-F662-41B7-9619-6614D11FCC1C}" destId="{402B8F9F-ACA7-4D16-99D4-EEAF59E24727}" srcOrd="0" destOrd="0" presId="urn:microsoft.com/office/officeart/2008/layout/HexagonCluster"/>
    <dgm:cxn modelId="{BEC76FF0-9178-4215-B826-6F50399DA439}" type="presParOf" srcId="{DF21182C-F513-4ED5-92A1-8787CA9A792F}" destId="{FF030E56-BBA4-473C-91A5-8E928786B036}" srcOrd="2" destOrd="0" presId="urn:microsoft.com/office/officeart/2008/layout/HexagonCluster"/>
    <dgm:cxn modelId="{0933B738-B34C-49FB-A6B7-DF014154B8C6}" type="presParOf" srcId="{FF030E56-BBA4-473C-91A5-8E928786B036}" destId="{339783F0-85DB-4C77-BB20-629726D8BB21}" srcOrd="0" destOrd="0" presId="urn:microsoft.com/office/officeart/2008/layout/HexagonCluster"/>
    <dgm:cxn modelId="{DCB5783E-9329-459A-92F4-EA0CAF019A8B}" type="presParOf" srcId="{DF21182C-F513-4ED5-92A1-8787CA9A792F}" destId="{4BD3F7B6-193A-4BEC-AE2A-E4DBC5D7114B}" srcOrd="3" destOrd="0" presId="urn:microsoft.com/office/officeart/2008/layout/HexagonCluster"/>
    <dgm:cxn modelId="{23D581E4-40A7-4989-906C-0AE46D032B1E}" type="presParOf" srcId="{4BD3F7B6-193A-4BEC-AE2A-E4DBC5D7114B}" destId="{60FD424D-58AF-43CA-AB90-996CD83DD7A0}" srcOrd="0" destOrd="0" presId="urn:microsoft.com/office/officeart/2008/layout/HexagonCluster"/>
    <dgm:cxn modelId="{D09A5FE5-A530-4B23-818B-A539835AEEC0}" type="presParOf" srcId="{DF21182C-F513-4ED5-92A1-8787CA9A792F}" destId="{24F99E91-9667-4DDD-8261-45C850372E83}" srcOrd="4" destOrd="0" presId="urn:microsoft.com/office/officeart/2008/layout/HexagonCluster"/>
    <dgm:cxn modelId="{3EB9334F-FA7F-43C2-A929-8492DD34F636}" type="presParOf" srcId="{24F99E91-9667-4DDD-8261-45C850372E83}" destId="{72C33145-6F1B-4C04-9F32-5288E44B3B9B}" srcOrd="0" destOrd="0" presId="urn:microsoft.com/office/officeart/2008/layout/HexagonCluster"/>
    <dgm:cxn modelId="{002499AE-5D5C-482B-A438-32A33548172A}" type="presParOf" srcId="{DF21182C-F513-4ED5-92A1-8787CA9A792F}" destId="{8CDA9CD3-4150-4120-9EAA-8E026C5FDAC8}" srcOrd="5" destOrd="0" presId="urn:microsoft.com/office/officeart/2008/layout/HexagonCluster"/>
    <dgm:cxn modelId="{572E215B-7D54-4ABC-9570-F9F555AB7DC8}" type="presParOf" srcId="{8CDA9CD3-4150-4120-9EAA-8E026C5FDAC8}" destId="{724DDFA2-96CA-49B5-A1C3-402D12137370}" srcOrd="0" destOrd="0" presId="urn:microsoft.com/office/officeart/2008/layout/HexagonCluster"/>
    <dgm:cxn modelId="{4D00C5F3-C0C5-4AB8-AD68-707EFE4E0DD4}" type="presParOf" srcId="{DF21182C-F513-4ED5-92A1-8787CA9A792F}" destId="{580AAD87-80B7-4E59-A125-BDD54CB719EE}" srcOrd="6" destOrd="0" presId="urn:microsoft.com/office/officeart/2008/layout/HexagonCluster"/>
    <dgm:cxn modelId="{DC30058E-86BB-41A9-A57B-BB787699EBBA}" type="presParOf" srcId="{580AAD87-80B7-4E59-A125-BDD54CB719EE}" destId="{0021C0F8-BEFB-4EBF-B21C-C9DCA6563179}" srcOrd="0" destOrd="0" presId="urn:microsoft.com/office/officeart/2008/layout/HexagonCluster"/>
    <dgm:cxn modelId="{E476E95B-F31A-4AE4-AE92-C15ACE83ADA6}" type="presParOf" srcId="{DF21182C-F513-4ED5-92A1-8787CA9A792F}" destId="{9C092EED-9C5E-411B-BE37-8FFA771B16E3}" srcOrd="7" destOrd="0" presId="urn:microsoft.com/office/officeart/2008/layout/HexagonCluster"/>
    <dgm:cxn modelId="{09E2EBCB-0BB8-4E19-B5C0-3C5D8054047F}" type="presParOf" srcId="{9C092EED-9C5E-411B-BE37-8FFA771B16E3}" destId="{08F94E2E-BB91-4E58-9A0E-9A2AA29AAF90}" srcOrd="0" destOrd="0" presId="urn:microsoft.com/office/officeart/2008/layout/HexagonCluster"/>
    <dgm:cxn modelId="{D7399A72-4B71-457A-A22B-13B39B2DF943}" type="presParOf" srcId="{DF21182C-F513-4ED5-92A1-8787CA9A792F}" destId="{0DFEFF5E-E5C3-435D-B924-C4219C6187DF}" srcOrd="8" destOrd="0" presId="urn:microsoft.com/office/officeart/2008/layout/HexagonCluster"/>
    <dgm:cxn modelId="{979829D7-464E-4946-A162-BEF9C245F01F}" type="presParOf" srcId="{0DFEFF5E-E5C3-435D-B924-C4219C6187DF}" destId="{C1103490-E1B7-4662-86F1-E3816DD69CCE}" srcOrd="0" destOrd="0" presId="urn:microsoft.com/office/officeart/2008/layout/HexagonCluster"/>
    <dgm:cxn modelId="{182D9DA1-0E1F-4F0A-B270-200864DF87F7}" type="presParOf" srcId="{DF21182C-F513-4ED5-92A1-8787CA9A792F}" destId="{0919BE3A-F5F5-43AD-A2D0-BF3FF95D1203}" srcOrd="9" destOrd="0" presId="urn:microsoft.com/office/officeart/2008/layout/HexagonCluster"/>
    <dgm:cxn modelId="{A1FD6BB8-0829-4888-8644-933AD426B201}" type="presParOf" srcId="{0919BE3A-F5F5-43AD-A2D0-BF3FF95D1203}" destId="{1BD30BF1-B3C0-45C6-923D-01F2FCD462AA}" srcOrd="0" destOrd="0" presId="urn:microsoft.com/office/officeart/2008/layout/HexagonCluster"/>
    <dgm:cxn modelId="{E307AD1E-7580-4EC5-8445-5B57969443BF}" type="presParOf" srcId="{DF21182C-F513-4ED5-92A1-8787CA9A792F}" destId="{D6A1137A-28C1-412F-B7D5-E26B874A9755}" srcOrd="10" destOrd="0" presId="urn:microsoft.com/office/officeart/2008/layout/HexagonCluster"/>
    <dgm:cxn modelId="{77898331-282A-46CF-8099-F96E1F31D873}" type="presParOf" srcId="{D6A1137A-28C1-412F-B7D5-E26B874A9755}" destId="{B7201559-134A-459B-8253-196A500173DC}" srcOrd="0" destOrd="0" presId="urn:microsoft.com/office/officeart/2008/layout/HexagonCluster"/>
    <dgm:cxn modelId="{9B79DA27-B9E7-474C-A78B-4192FB8ACA85}" type="presParOf" srcId="{DF21182C-F513-4ED5-92A1-8787CA9A792F}" destId="{4728EFE4-C513-42EF-ABA8-E67823BF2D99}" srcOrd="11" destOrd="0" presId="urn:microsoft.com/office/officeart/2008/layout/HexagonCluster"/>
    <dgm:cxn modelId="{989A6ACC-EC9C-4A39-ABAE-76A72156C961}" type="presParOf" srcId="{4728EFE4-C513-42EF-ABA8-E67823BF2D99}" destId="{C070031F-2299-4CE7-B138-B9BB8D4CE1DC}" srcOrd="0" destOrd="0" presId="urn:microsoft.com/office/officeart/2008/layout/HexagonCluster"/>
    <dgm:cxn modelId="{5EE681C6-BC68-4763-AE7F-8965464113CF}" type="presParOf" srcId="{DF21182C-F513-4ED5-92A1-8787CA9A792F}" destId="{DA354734-2DBE-49AA-95C3-1915C582EE16}" srcOrd="12" destOrd="0" presId="urn:microsoft.com/office/officeart/2008/layout/HexagonCluster"/>
    <dgm:cxn modelId="{A1A0149C-67EE-4568-8D03-AB5F076BDE5C}" type="presParOf" srcId="{DA354734-2DBE-49AA-95C3-1915C582EE16}" destId="{E422354A-C628-44AC-A4F6-53935ED84A2D}" srcOrd="0" destOrd="0" presId="urn:microsoft.com/office/officeart/2008/layout/HexagonCluster"/>
    <dgm:cxn modelId="{17FB66B8-4152-44A6-8645-7C378F79464A}" type="presParOf" srcId="{DF21182C-F513-4ED5-92A1-8787CA9A792F}" destId="{C1BFB8A7-ABF7-4A27-BC23-87C914CF500F}" srcOrd="13" destOrd="0" presId="urn:microsoft.com/office/officeart/2008/layout/HexagonCluster"/>
    <dgm:cxn modelId="{65A1026D-A4A7-40B4-A37D-F29A8A0FB30E}" type="presParOf" srcId="{C1BFB8A7-ABF7-4A27-BC23-87C914CF500F}" destId="{2924B432-4C8F-4466-8390-CD00580DD38F}" srcOrd="0" destOrd="0" presId="urn:microsoft.com/office/officeart/2008/layout/HexagonCluster"/>
    <dgm:cxn modelId="{47C80B95-741A-4F6C-9552-612A6F7E8D48}" type="presParOf" srcId="{DF21182C-F513-4ED5-92A1-8787CA9A792F}" destId="{AA49970A-FCBF-4DE8-8DF7-F5BAF5165FC4}" srcOrd="14" destOrd="0" presId="urn:microsoft.com/office/officeart/2008/layout/HexagonCluster"/>
    <dgm:cxn modelId="{CE5217C5-4510-42FA-B357-E13B58DB5F2B}" type="presParOf" srcId="{AA49970A-FCBF-4DE8-8DF7-F5BAF5165FC4}" destId="{575A8B9B-6015-4790-BC2B-E53D8FE506AB}" srcOrd="0" destOrd="0" presId="urn:microsoft.com/office/officeart/2008/layout/HexagonCluster"/>
    <dgm:cxn modelId="{93B3DD88-30EA-4C28-93CE-D20438E083FC}" type="presParOf" srcId="{DF21182C-F513-4ED5-92A1-8787CA9A792F}" destId="{7721067E-E89A-483C-A0D6-EA8691F403C0}" srcOrd="15" destOrd="0" presId="urn:microsoft.com/office/officeart/2008/layout/HexagonCluster"/>
    <dgm:cxn modelId="{D1FCD8E7-AD62-41E1-94F0-7ABAEC799423}" type="presParOf" srcId="{7721067E-E89A-483C-A0D6-EA8691F403C0}" destId="{E36F9D04-89B1-4A36-90E4-4A0F1CEF27E6}" srcOrd="0" destOrd="0" presId="urn:microsoft.com/office/officeart/2008/layout/HexagonCluster"/>
    <dgm:cxn modelId="{46DB37F6-411F-437C-A87A-FA7BE8BEB155}" type="presParOf" srcId="{DF21182C-F513-4ED5-92A1-8787CA9A792F}" destId="{7962AAAA-E2DD-4EC1-B3DD-BEE840611B06}" srcOrd="16" destOrd="0" presId="urn:microsoft.com/office/officeart/2008/layout/HexagonCluster"/>
    <dgm:cxn modelId="{F3D046FC-BC8C-4CB8-BB4F-CF2CF2B0317B}" type="presParOf" srcId="{7962AAAA-E2DD-4EC1-B3DD-BEE840611B06}" destId="{0A6F85E4-F6D1-4667-9154-09EF97517F1A}" srcOrd="0" destOrd="0" presId="urn:microsoft.com/office/officeart/2008/layout/HexagonCluster"/>
    <dgm:cxn modelId="{EB120457-F6EC-4607-B664-F89B242EDEBC}" type="presParOf" srcId="{DF21182C-F513-4ED5-92A1-8787CA9A792F}" destId="{BFDE4DDD-DE73-40F3-9A82-C06D03F176FD}" srcOrd="17" destOrd="0" presId="urn:microsoft.com/office/officeart/2008/layout/HexagonCluster"/>
    <dgm:cxn modelId="{2EB7784A-9938-4054-A6B5-B6297D1690A4}" type="presParOf" srcId="{BFDE4DDD-DE73-40F3-9A82-C06D03F176FD}" destId="{54E35F3D-221B-46B5-861D-3F8BB9CA7676}" srcOrd="0" destOrd="0" presId="urn:microsoft.com/office/officeart/2008/layout/HexagonCluster"/>
    <dgm:cxn modelId="{8B3E82F2-F3A7-4B0B-B8E3-6A5CDD215D1E}" type="presParOf" srcId="{DF21182C-F513-4ED5-92A1-8787CA9A792F}" destId="{5A69C621-CFFF-4B0F-AFE0-F424D971DA57}" srcOrd="18" destOrd="0" presId="urn:microsoft.com/office/officeart/2008/layout/HexagonCluster"/>
    <dgm:cxn modelId="{F562B445-04CB-42A3-890D-59CA849CEEB6}" type="presParOf" srcId="{5A69C621-CFFF-4B0F-AFE0-F424D971DA57}" destId="{84901D88-5941-4471-800F-3703B8B9AC3B}" srcOrd="0" destOrd="0" presId="urn:microsoft.com/office/officeart/2008/layout/HexagonCluster"/>
    <dgm:cxn modelId="{61DA9AD7-3811-4A61-95F4-FDE210382F72}" type="presParOf" srcId="{DF21182C-F513-4ED5-92A1-8787CA9A792F}" destId="{7AB39CBB-1346-43E5-8DFF-54DA8C713657}" srcOrd="19" destOrd="0" presId="urn:microsoft.com/office/officeart/2008/layout/HexagonCluster"/>
    <dgm:cxn modelId="{6E3F0A25-4988-4146-90BC-DE1F58D335C2}" type="presParOf" srcId="{7AB39CBB-1346-43E5-8DFF-54DA8C713657}" destId="{5AD91392-48DE-42D0-8B7D-FB0AE0D8C43F}" srcOrd="0" destOrd="0" presId="urn:microsoft.com/office/officeart/2008/layout/HexagonCluster"/>
    <dgm:cxn modelId="{3145BC0D-964C-4F26-B030-9E70D008D6A1}" type="presParOf" srcId="{DF21182C-F513-4ED5-92A1-8787CA9A792F}" destId="{7E2B8A98-86B9-4660-A427-5AC96406CD31}" srcOrd="20" destOrd="0" presId="urn:microsoft.com/office/officeart/2008/layout/HexagonCluster"/>
    <dgm:cxn modelId="{65998F3E-C81E-45CE-809B-9620AD3EECE2}" type="presParOf" srcId="{7E2B8A98-86B9-4660-A427-5AC96406CD31}" destId="{16F48C2A-8C94-41BF-9A69-4BDBED421B4F}" srcOrd="0" destOrd="0" presId="urn:microsoft.com/office/officeart/2008/layout/HexagonCluster"/>
    <dgm:cxn modelId="{2CD0CBC2-64D9-410B-9294-C1DDDC7DA3F3}" type="presParOf" srcId="{DF21182C-F513-4ED5-92A1-8787CA9A792F}" destId="{349A62D2-A1D3-4844-8F05-61C0D0C15635}" srcOrd="21" destOrd="0" presId="urn:microsoft.com/office/officeart/2008/layout/HexagonCluster"/>
    <dgm:cxn modelId="{58C18A22-CDD5-455B-B6D2-495BF5FA5BBB}" type="presParOf" srcId="{349A62D2-A1D3-4844-8F05-61C0D0C15635}" destId="{72478C53-B631-44CB-B1C8-84D220B40CB2}" srcOrd="0" destOrd="0" presId="urn:microsoft.com/office/officeart/2008/layout/HexagonCluster"/>
    <dgm:cxn modelId="{25B752CF-C419-4BEC-9D6F-06A5445BDEC2}" type="presParOf" srcId="{DF21182C-F513-4ED5-92A1-8787CA9A792F}" destId="{258B856E-C054-416D-AE6A-56137C586EEE}" srcOrd="22" destOrd="0" presId="urn:microsoft.com/office/officeart/2008/layout/HexagonCluster"/>
    <dgm:cxn modelId="{0E8E3194-A7D6-4FA1-AB86-C58C87469B83}" type="presParOf" srcId="{258B856E-C054-416D-AE6A-56137C586EEE}" destId="{F4E17FC7-9BBA-45A1-9282-3786DB02E456}" srcOrd="0" destOrd="0" presId="urn:microsoft.com/office/officeart/2008/layout/HexagonCluster"/>
    <dgm:cxn modelId="{EDCA92C4-F1C7-4151-B6FE-250BB9FFC7E5}" type="presParOf" srcId="{DF21182C-F513-4ED5-92A1-8787CA9A792F}" destId="{438975F3-A34F-45F3-B9E1-AFD9CD800CBC}" srcOrd="23" destOrd="0" presId="urn:microsoft.com/office/officeart/2008/layout/HexagonCluster"/>
    <dgm:cxn modelId="{C8E91670-A672-4E00-811B-08A4389EE2D0}" type="presParOf" srcId="{438975F3-A34F-45F3-B9E1-AFD9CD800CBC}" destId="{770980E4-076D-4586-9D1D-CB6BBD9E13D9}" srcOrd="0" destOrd="0" presId="urn:microsoft.com/office/officeart/2008/layout/HexagonCluster"/>
    <dgm:cxn modelId="{FBF160D5-0004-4EA4-96E6-EF7945D95570}" type="presParOf" srcId="{DF21182C-F513-4ED5-92A1-8787CA9A792F}" destId="{BFCBD850-D350-43F3-93C5-4EE2E96F0BD6}" srcOrd="24" destOrd="0" presId="urn:microsoft.com/office/officeart/2008/layout/HexagonCluster"/>
    <dgm:cxn modelId="{E43ABA43-B4DF-4A4A-B655-6687A2B59F53}" type="presParOf" srcId="{BFCBD850-D350-43F3-93C5-4EE2E96F0BD6}" destId="{7A71952F-B08E-4E5B-836F-699DEB5614DE}" srcOrd="0" destOrd="0" presId="urn:microsoft.com/office/officeart/2008/layout/HexagonCluster"/>
    <dgm:cxn modelId="{E8C31918-38AE-498A-A138-F94BE4598B4D}" type="presParOf" srcId="{DF21182C-F513-4ED5-92A1-8787CA9A792F}" destId="{70F3BF6B-FACD-4FEE-A1E5-99DB61A860F3}" srcOrd="25" destOrd="0" presId="urn:microsoft.com/office/officeart/2008/layout/HexagonCluster"/>
    <dgm:cxn modelId="{A498C536-75EE-40A6-AA82-21C95FDD3B80}" type="presParOf" srcId="{70F3BF6B-FACD-4FEE-A1E5-99DB61A860F3}" destId="{F025C7E0-07A4-448F-B14B-C586EEFD61BA}" srcOrd="0" destOrd="0" presId="urn:microsoft.com/office/officeart/2008/layout/HexagonCluster"/>
    <dgm:cxn modelId="{81FC20C2-286F-478C-8A29-949DD2161023}" type="presParOf" srcId="{DF21182C-F513-4ED5-92A1-8787CA9A792F}" destId="{B3106E17-6F3E-4128-BE81-9C06535BBACC}" srcOrd="26" destOrd="0" presId="urn:microsoft.com/office/officeart/2008/layout/HexagonCluster"/>
    <dgm:cxn modelId="{15022134-9528-4B66-B7F8-E3B13D5CBB68}" type="presParOf" srcId="{B3106E17-6F3E-4128-BE81-9C06535BBACC}" destId="{4EED0E26-34DC-4A7E-B402-8F32EF3B4043}" srcOrd="0" destOrd="0" presId="urn:microsoft.com/office/officeart/2008/layout/HexagonCluster"/>
    <dgm:cxn modelId="{F7576E4A-F1F5-4970-8584-AC8E2B877C94}" type="presParOf" srcId="{DF21182C-F513-4ED5-92A1-8787CA9A792F}" destId="{32041D55-E4A1-4B0E-9271-8B9401D21276}" srcOrd="27" destOrd="0" presId="urn:microsoft.com/office/officeart/2008/layout/HexagonCluster"/>
    <dgm:cxn modelId="{F4F28BEE-CCDC-484B-BECC-6A543D3100AF}" type="presParOf" srcId="{32041D55-E4A1-4B0E-9271-8B9401D21276}" destId="{AE9787EF-0304-4662-A12F-ED8CF0B9CAA4}" srcOrd="0" destOrd="0" presId="urn:microsoft.com/office/officeart/2008/layout/HexagonCluster"/>
    <dgm:cxn modelId="{DB3178C6-196D-4E53-84F0-CDBC772A1044}" type="presParOf" srcId="{DF21182C-F513-4ED5-92A1-8787CA9A792F}" destId="{78079E0E-9289-40C5-81A4-D108895AE5EB}" srcOrd="28" destOrd="0" presId="urn:microsoft.com/office/officeart/2008/layout/HexagonCluster"/>
    <dgm:cxn modelId="{01A79E12-E8B0-41F5-A4A1-F16AD609F7C6}" type="presParOf" srcId="{78079E0E-9289-40C5-81A4-D108895AE5EB}" destId="{ED5D4856-204A-4531-AD2C-D8F10F4316C2}" srcOrd="0" destOrd="0" presId="urn:microsoft.com/office/officeart/2008/layout/HexagonCluster"/>
    <dgm:cxn modelId="{D323E04B-5644-41A7-9E0D-47DC860CF5BF}" type="presParOf" srcId="{DF21182C-F513-4ED5-92A1-8787CA9A792F}" destId="{A82E9A3F-4A18-47C8-ACD9-EED17E712026}" srcOrd="29" destOrd="0" presId="urn:microsoft.com/office/officeart/2008/layout/HexagonCluster"/>
    <dgm:cxn modelId="{1169EF71-9A5D-43BE-80A7-931385ED1B93}" type="presParOf" srcId="{A82E9A3F-4A18-47C8-ACD9-EED17E712026}" destId="{3D4D9C74-9E1C-4FD4-95E7-7334486BB51F}" srcOrd="0" destOrd="0" presId="urn:microsoft.com/office/officeart/2008/layout/HexagonCluster"/>
    <dgm:cxn modelId="{49F8267D-A8F8-48A4-A4B9-55474F94E714}" type="presParOf" srcId="{DF21182C-F513-4ED5-92A1-8787CA9A792F}" destId="{5C84D091-5911-4B14-8C6D-0AB0BBC00DA5}" srcOrd="30" destOrd="0" presId="urn:microsoft.com/office/officeart/2008/layout/HexagonCluster"/>
    <dgm:cxn modelId="{F4231CBD-7793-49DD-8BD5-54100CA21473}" type="presParOf" srcId="{5C84D091-5911-4B14-8C6D-0AB0BBC00DA5}" destId="{E978A6E2-853B-414F-B3F3-95FA52AA93C1}" srcOrd="0" destOrd="0" presId="urn:microsoft.com/office/officeart/2008/layout/HexagonCluster"/>
    <dgm:cxn modelId="{0528E062-249B-4156-B6BE-93FD00670FE0}" type="presParOf" srcId="{DF21182C-F513-4ED5-92A1-8787CA9A792F}" destId="{ED373594-B11A-4893-A72B-331EDE4F25D2}" srcOrd="31" destOrd="0" presId="urn:microsoft.com/office/officeart/2008/layout/HexagonCluster"/>
    <dgm:cxn modelId="{7A719F16-2D14-44C4-AFAD-6DFC3657509E}" type="presParOf" srcId="{ED373594-B11A-4893-A72B-331EDE4F25D2}" destId="{FB0DA435-A2A8-4E92-95CF-7F046EB6BC25}" srcOrd="0" destOrd="0" presId="urn:microsoft.com/office/officeart/2008/layout/HexagonCluster"/>
    <dgm:cxn modelId="{6C3107DD-F0D8-4C39-9857-0EB32FD9FC31}" type="presParOf" srcId="{DF21182C-F513-4ED5-92A1-8787CA9A792F}" destId="{D315C58A-B498-466F-9305-50295E1EE510}" srcOrd="32" destOrd="0" presId="urn:microsoft.com/office/officeart/2008/layout/HexagonCluster"/>
    <dgm:cxn modelId="{9234B065-E58C-4A1B-A8B6-A7E3C37B6EC1}" type="presParOf" srcId="{D315C58A-B498-466F-9305-50295E1EE510}" destId="{ED978DD1-BF64-4E48-ACE9-A9B577F29B17}" srcOrd="0" destOrd="0" presId="urn:microsoft.com/office/officeart/2008/layout/HexagonCluster"/>
    <dgm:cxn modelId="{16B96ACB-F9E6-40BD-95EE-BF9765F608F1}" type="presParOf" srcId="{DF21182C-F513-4ED5-92A1-8787CA9A792F}" destId="{78CA315C-ACCC-4E1E-A35D-95BE6E6FE461}" srcOrd="33" destOrd="0" presId="urn:microsoft.com/office/officeart/2008/layout/HexagonCluster"/>
    <dgm:cxn modelId="{531C7FE1-B11B-4C86-AADB-9A76EBE223CC}" type="presParOf" srcId="{78CA315C-ACCC-4E1E-A35D-95BE6E6FE461}" destId="{082B26B9-B474-4162-AD2A-5E6B3EE7C14E}" srcOrd="0" destOrd="0" presId="urn:microsoft.com/office/officeart/2008/layout/HexagonCluster"/>
    <dgm:cxn modelId="{94AD64DB-D9C6-4EF5-8E37-F2C385BA40AB}" type="presParOf" srcId="{DF21182C-F513-4ED5-92A1-8787CA9A792F}" destId="{2E690E26-206D-46DE-9456-75EFB52956E7}" srcOrd="34" destOrd="0" presId="urn:microsoft.com/office/officeart/2008/layout/HexagonCluster"/>
    <dgm:cxn modelId="{16009DCD-7254-4A65-8D41-2E3D850E7A3F}" type="presParOf" srcId="{2E690E26-206D-46DE-9456-75EFB52956E7}" destId="{B68D6E12-4CD9-42F8-85CF-68B78C45BF89}" srcOrd="0" destOrd="0" presId="urn:microsoft.com/office/officeart/2008/layout/HexagonCluster"/>
    <dgm:cxn modelId="{B0611E20-F565-4EAF-B9B5-4D2E5B83347C}" type="presParOf" srcId="{DF21182C-F513-4ED5-92A1-8787CA9A792F}" destId="{5D99D56C-C8E4-4526-81CD-C6D244200BF7}" srcOrd="35" destOrd="0" presId="urn:microsoft.com/office/officeart/2008/layout/HexagonCluster"/>
    <dgm:cxn modelId="{447CAC26-585E-41A3-A148-9C66C164D931}" type="presParOf" srcId="{5D99D56C-C8E4-4526-81CD-C6D244200BF7}" destId="{907B4F93-5EFE-4BAB-8CE3-4C90885A720D}"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762C65-69A4-4FA1-9D46-2A5245A1BEDF}" type="doc">
      <dgm:prSet loTypeId="urn:microsoft.com/office/officeart/2009/3/layout/PhasedProcess" loCatId="process" qsTypeId="urn:microsoft.com/office/officeart/2005/8/quickstyle/3d3" qsCatId="3D" csTypeId="urn:microsoft.com/office/officeart/2005/8/colors/accent1_2" csCatId="accent1" phldr="1"/>
      <dgm:spPr/>
      <dgm:t>
        <a:bodyPr/>
        <a:lstStyle/>
        <a:p>
          <a:endParaRPr lang="de-DE"/>
        </a:p>
      </dgm:t>
    </dgm:pt>
    <dgm:pt modelId="{A9F3FF13-BD22-47CE-B16F-E13774889CB2}">
      <dgm:prSet phldrT="[Text]" phldr="1"/>
      <dgm:spPr/>
      <dgm:t>
        <a:bodyPr/>
        <a:lstStyle/>
        <a:p>
          <a:endParaRPr lang="de-DE">
            <a:ln>
              <a:noFill/>
            </a:ln>
          </a:endParaRPr>
        </a:p>
      </dgm:t>
    </dgm:pt>
    <dgm:pt modelId="{2CB77966-1649-46E6-B226-8081B53D4618}" type="parTrans" cxnId="{FA47F864-1DBB-4175-81D6-70169C024F68}">
      <dgm:prSet/>
      <dgm:spPr/>
      <dgm:t>
        <a:bodyPr/>
        <a:lstStyle/>
        <a:p>
          <a:endParaRPr lang="de-DE">
            <a:ln>
              <a:noFill/>
            </a:ln>
          </a:endParaRPr>
        </a:p>
      </dgm:t>
    </dgm:pt>
    <dgm:pt modelId="{792FC841-D927-4145-8255-CA9B6E658B75}" type="sibTrans" cxnId="{FA47F864-1DBB-4175-81D6-70169C024F68}">
      <dgm:prSet/>
      <dgm:spPr/>
      <dgm:t>
        <a:bodyPr/>
        <a:lstStyle/>
        <a:p>
          <a:endParaRPr lang="de-DE">
            <a:ln>
              <a:noFill/>
            </a:ln>
          </a:endParaRPr>
        </a:p>
      </dgm:t>
    </dgm:pt>
    <dgm:pt modelId="{27449510-EE62-4EE9-AF79-C09468F41203}">
      <dgm:prSet phldrT="[Text]" custT="1"/>
      <dgm:spPr>
        <a:solidFill>
          <a:schemeClr val="tx2">
            <a:lumMod val="50000"/>
            <a:alpha val="50000"/>
          </a:schemeClr>
        </a:solidFill>
      </dgm:spPr>
      <dgm:t>
        <a:bodyPr/>
        <a:lstStyle/>
        <a:p>
          <a:r>
            <a:rPr lang="de-DE" sz="1200" dirty="0" smtClean="0">
              <a:ln>
                <a:noFill/>
              </a:ln>
            </a:rPr>
            <a:t>Rede</a:t>
          </a:r>
        </a:p>
        <a:p>
          <a:r>
            <a:rPr lang="de-DE" sz="1200" dirty="0" smtClean="0">
              <a:ln>
                <a:noFill/>
              </a:ln>
            </a:rPr>
            <a:t> Nüsslein-</a:t>
          </a:r>
          <a:r>
            <a:rPr lang="de-DE" sz="1200" dirty="0" err="1" smtClean="0">
              <a:ln>
                <a:noFill/>
              </a:ln>
            </a:rPr>
            <a:t>Volhard</a:t>
          </a:r>
          <a:endParaRPr lang="de-DE" sz="1200" dirty="0">
            <a:ln>
              <a:noFill/>
            </a:ln>
          </a:endParaRPr>
        </a:p>
      </dgm:t>
    </dgm:pt>
    <dgm:pt modelId="{991E1EA2-0C97-4CF0-AD62-0915E8F3B72E}" type="parTrans" cxnId="{3A1ED2AD-F150-4AAE-8122-DB5672D1BF9B}">
      <dgm:prSet/>
      <dgm:spPr/>
      <dgm:t>
        <a:bodyPr/>
        <a:lstStyle/>
        <a:p>
          <a:endParaRPr lang="de-DE">
            <a:ln>
              <a:noFill/>
            </a:ln>
          </a:endParaRPr>
        </a:p>
      </dgm:t>
    </dgm:pt>
    <dgm:pt modelId="{C63B1941-20D0-4825-A04C-B4476DA19738}" type="sibTrans" cxnId="{3A1ED2AD-F150-4AAE-8122-DB5672D1BF9B}">
      <dgm:prSet/>
      <dgm:spPr/>
      <dgm:t>
        <a:bodyPr/>
        <a:lstStyle/>
        <a:p>
          <a:endParaRPr lang="de-DE">
            <a:ln>
              <a:noFill/>
            </a:ln>
          </a:endParaRPr>
        </a:p>
      </dgm:t>
    </dgm:pt>
    <dgm:pt modelId="{E26FE3EF-EDD2-4ED1-8428-D8481C34A6B0}">
      <dgm:prSet phldrT="[Text]" custT="1"/>
      <dgm:spPr>
        <a:solidFill>
          <a:schemeClr val="tx2">
            <a:lumMod val="50000"/>
            <a:alpha val="50000"/>
          </a:schemeClr>
        </a:solidFill>
      </dgm:spPr>
      <dgm:t>
        <a:bodyPr/>
        <a:lstStyle/>
        <a:p>
          <a:r>
            <a:rPr lang="de-DE" sz="1200" dirty="0" smtClean="0">
              <a:ln>
                <a:noFill/>
              </a:ln>
            </a:rPr>
            <a:t>Film </a:t>
          </a:r>
        </a:p>
        <a:p>
          <a:r>
            <a:rPr lang="de-DE" sz="1200" dirty="0" smtClean="0">
              <a:ln>
                <a:noFill/>
              </a:ln>
            </a:rPr>
            <a:t>„Indien – Sackgasse Gen-technologie“</a:t>
          </a:r>
          <a:endParaRPr lang="de-DE" sz="1200" b="1" dirty="0">
            <a:ln>
              <a:noFill/>
            </a:ln>
          </a:endParaRPr>
        </a:p>
      </dgm:t>
    </dgm:pt>
    <dgm:pt modelId="{2A74CF78-DAC7-484A-A050-1D1CB3F96F3E}" type="parTrans" cxnId="{F6A84A3E-547F-4F14-8572-AEB042DF08BE}">
      <dgm:prSet/>
      <dgm:spPr/>
      <dgm:t>
        <a:bodyPr/>
        <a:lstStyle/>
        <a:p>
          <a:endParaRPr lang="de-DE">
            <a:ln>
              <a:noFill/>
            </a:ln>
          </a:endParaRPr>
        </a:p>
      </dgm:t>
    </dgm:pt>
    <dgm:pt modelId="{BE3E0AD7-0DC9-4F7B-8048-706E125B3B91}" type="sibTrans" cxnId="{F6A84A3E-547F-4F14-8572-AEB042DF08BE}">
      <dgm:prSet/>
      <dgm:spPr/>
      <dgm:t>
        <a:bodyPr/>
        <a:lstStyle/>
        <a:p>
          <a:endParaRPr lang="de-DE">
            <a:ln>
              <a:noFill/>
            </a:ln>
          </a:endParaRPr>
        </a:p>
      </dgm:t>
    </dgm:pt>
    <dgm:pt modelId="{DF7A3F75-3AA5-458A-BD7C-14B57A70359A}">
      <dgm:prSet phldrT="[Text]" custT="1"/>
      <dgm:spPr>
        <a:solidFill>
          <a:schemeClr val="tx2">
            <a:lumMod val="50000"/>
            <a:alpha val="50000"/>
          </a:schemeClr>
        </a:solidFill>
      </dgm:spPr>
      <dgm:t>
        <a:bodyPr/>
        <a:lstStyle/>
        <a:p>
          <a:r>
            <a:rPr lang="de-DE" sz="1300" b="1" dirty="0" smtClean="0">
              <a:ln>
                <a:noFill/>
              </a:ln>
            </a:rPr>
            <a:t>Pro- und Contra-argumente</a:t>
          </a:r>
        </a:p>
        <a:p>
          <a:r>
            <a:rPr lang="de-DE" sz="1300" b="1" dirty="0" smtClean="0">
              <a:ln>
                <a:noFill/>
              </a:ln>
            </a:rPr>
            <a:t> sammeln</a:t>
          </a:r>
          <a:endParaRPr lang="de-DE" sz="600" dirty="0">
            <a:ln>
              <a:noFill/>
            </a:ln>
          </a:endParaRPr>
        </a:p>
      </dgm:t>
    </dgm:pt>
    <dgm:pt modelId="{2F2F3B33-7859-4938-A384-96F5D5FAE502}" type="parTrans" cxnId="{7C245F33-FB54-4D7D-9D65-95CE14E95C04}">
      <dgm:prSet/>
      <dgm:spPr/>
      <dgm:t>
        <a:bodyPr/>
        <a:lstStyle/>
        <a:p>
          <a:endParaRPr lang="de-DE">
            <a:ln>
              <a:noFill/>
            </a:ln>
          </a:endParaRPr>
        </a:p>
      </dgm:t>
    </dgm:pt>
    <dgm:pt modelId="{AD8ADB6A-22D7-4BD2-B2DD-D0280ACDEF0A}" type="sibTrans" cxnId="{7C245F33-FB54-4D7D-9D65-95CE14E95C04}">
      <dgm:prSet/>
      <dgm:spPr/>
      <dgm:t>
        <a:bodyPr/>
        <a:lstStyle/>
        <a:p>
          <a:endParaRPr lang="de-DE">
            <a:ln>
              <a:noFill/>
            </a:ln>
          </a:endParaRPr>
        </a:p>
      </dgm:t>
    </dgm:pt>
    <dgm:pt modelId="{7E7D40F9-99DB-43A4-A5A0-B0E5829B04CA}">
      <dgm:prSet phldrT="[Text]" custT="1"/>
      <dgm:spPr>
        <a:solidFill>
          <a:schemeClr val="tx2">
            <a:lumMod val="50000"/>
            <a:alpha val="50000"/>
          </a:schemeClr>
        </a:solidFill>
      </dgm:spPr>
      <dgm:t>
        <a:bodyPr/>
        <a:lstStyle/>
        <a:p>
          <a:r>
            <a:rPr lang="de-DE" sz="1400" dirty="0" smtClean="0">
              <a:ln>
                <a:noFill/>
              </a:ln>
            </a:rPr>
            <a:t>Erwartungen</a:t>
          </a:r>
        </a:p>
        <a:p>
          <a:r>
            <a:rPr lang="de-DE" sz="1400" dirty="0" smtClean="0">
              <a:ln>
                <a:noFill/>
              </a:ln>
            </a:rPr>
            <a:t>vs. </a:t>
          </a:r>
        </a:p>
        <a:p>
          <a:r>
            <a:rPr lang="de-DE" sz="1400" dirty="0" smtClean="0">
              <a:ln>
                <a:noFill/>
              </a:ln>
            </a:rPr>
            <a:t>Realität</a:t>
          </a:r>
        </a:p>
        <a:p>
          <a:r>
            <a:rPr lang="de-DE" sz="1400" dirty="0" smtClean="0">
              <a:ln>
                <a:noFill/>
              </a:ln>
            </a:rPr>
            <a:t> begründen</a:t>
          </a:r>
          <a:endParaRPr lang="de-DE" sz="1400" dirty="0">
            <a:ln>
              <a:noFill/>
            </a:ln>
          </a:endParaRPr>
        </a:p>
      </dgm:t>
    </dgm:pt>
    <dgm:pt modelId="{31FDF8DB-05DD-4540-A403-318393FF6ADC}" type="parTrans" cxnId="{B825626D-48CB-4226-89B9-69C9204DBFA0}">
      <dgm:prSet/>
      <dgm:spPr/>
      <dgm:t>
        <a:bodyPr/>
        <a:lstStyle/>
        <a:p>
          <a:endParaRPr lang="de-DE">
            <a:ln>
              <a:noFill/>
            </a:ln>
          </a:endParaRPr>
        </a:p>
      </dgm:t>
    </dgm:pt>
    <dgm:pt modelId="{ED45B05D-9839-45B9-B0E8-4A0F2F0BAFD1}" type="sibTrans" cxnId="{B825626D-48CB-4226-89B9-69C9204DBFA0}">
      <dgm:prSet/>
      <dgm:spPr/>
      <dgm:t>
        <a:bodyPr/>
        <a:lstStyle/>
        <a:p>
          <a:endParaRPr lang="de-DE">
            <a:ln>
              <a:noFill/>
            </a:ln>
          </a:endParaRPr>
        </a:p>
      </dgm:t>
    </dgm:pt>
    <dgm:pt modelId="{ED1B5803-B961-4C52-9FC5-A31C8FE6CE35}">
      <dgm:prSet phldrT="[Text]" custT="1"/>
      <dgm:spPr>
        <a:solidFill>
          <a:schemeClr val="tx2">
            <a:lumMod val="75000"/>
            <a:alpha val="49804"/>
          </a:schemeClr>
        </a:solidFill>
      </dgm:spPr>
      <dgm:t>
        <a:bodyPr/>
        <a:lstStyle/>
        <a:p>
          <a:r>
            <a:rPr lang="de-DE" sz="1500" b="1" dirty="0" smtClean="0">
              <a:ln>
                <a:noFill/>
              </a:ln>
            </a:rPr>
            <a:t>Gen-datenbank </a:t>
          </a:r>
        </a:p>
        <a:p>
          <a:r>
            <a:rPr lang="de-DE" sz="1500" b="1" dirty="0" smtClean="0">
              <a:ln>
                <a:noFill/>
              </a:ln>
            </a:rPr>
            <a:t>beurteilen</a:t>
          </a:r>
          <a:endParaRPr lang="de-DE" sz="1500" b="1" dirty="0">
            <a:ln>
              <a:noFill/>
            </a:ln>
          </a:endParaRPr>
        </a:p>
      </dgm:t>
    </dgm:pt>
    <dgm:pt modelId="{71F15FC4-B412-4D80-83DD-C4CE263ED3BD}" type="parTrans" cxnId="{C26CE922-B08B-4CF0-9FE5-2A57118A4A65}">
      <dgm:prSet/>
      <dgm:spPr/>
      <dgm:t>
        <a:bodyPr/>
        <a:lstStyle/>
        <a:p>
          <a:endParaRPr lang="de-DE">
            <a:ln>
              <a:noFill/>
            </a:ln>
          </a:endParaRPr>
        </a:p>
      </dgm:t>
    </dgm:pt>
    <dgm:pt modelId="{A1ABFBF5-4A6B-4696-B2ED-40BD41B240B8}" type="sibTrans" cxnId="{C26CE922-B08B-4CF0-9FE5-2A57118A4A65}">
      <dgm:prSet/>
      <dgm:spPr/>
      <dgm:t>
        <a:bodyPr/>
        <a:lstStyle/>
        <a:p>
          <a:endParaRPr lang="de-DE">
            <a:ln>
              <a:noFill/>
            </a:ln>
          </a:endParaRPr>
        </a:p>
      </dgm:t>
    </dgm:pt>
    <dgm:pt modelId="{9140946C-B897-4C7C-B4C5-ABA257DFF88F}">
      <dgm:prSet phldrT="[Text]" custT="1"/>
      <dgm:spPr>
        <a:solidFill>
          <a:schemeClr val="tx2">
            <a:lumMod val="75000"/>
          </a:schemeClr>
        </a:solidFill>
      </dgm:spPr>
      <dgm:t>
        <a:bodyPr/>
        <a:lstStyle/>
        <a:p>
          <a:pPr algn="ctr"/>
          <a:r>
            <a:rPr lang="de-DE" sz="1700" b="1" dirty="0" smtClean="0">
              <a:ln>
                <a:noFill/>
              </a:ln>
            </a:rPr>
            <a:t>Kommentar-wandzeitung </a:t>
          </a:r>
        </a:p>
        <a:p>
          <a:pPr algn="ctr"/>
          <a:r>
            <a:rPr lang="de-DE" sz="1400" b="1" dirty="0" smtClean="0">
              <a:ln>
                <a:noFill/>
              </a:ln>
            </a:rPr>
            <a:t>und </a:t>
          </a:r>
        </a:p>
        <a:p>
          <a:pPr algn="ctr"/>
          <a:r>
            <a:rPr lang="de-DE" sz="1700" b="1" dirty="0" smtClean="0">
              <a:ln>
                <a:noFill/>
              </a:ln>
            </a:rPr>
            <a:t>Diskussion</a:t>
          </a:r>
          <a:endParaRPr lang="de-DE" sz="1700" b="1" dirty="0">
            <a:ln>
              <a:noFill/>
            </a:ln>
          </a:endParaRPr>
        </a:p>
      </dgm:t>
    </dgm:pt>
    <dgm:pt modelId="{F0A7E21C-23BD-4110-B165-E8DE1864624D}" type="parTrans" cxnId="{2C14E5D8-3A68-45D9-8A86-4DF445D2DBA9}">
      <dgm:prSet/>
      <dgm:spPr/>
      <dgm:t>
        <a:bodyPr/>
        <a:lstStyle/>
        <a:p>
          <a:endParaRPr lang="de-DE">
            <a:ln>
              <a:noFill/>
            </a:ln>
          </a:endParaRPr>
        </a:p>
      </dgm:t>
    </dgm:pt>
    <dgm:pt modelId="{964E1D28-5A02-434A-AB9D-42F5C4EB75E8}" type="sibTrans" cxnId="{2C14E5D8-3A68-45D9-8A86-4DF445D2DBA9}">
      <dgm:prSet/>
      <dgm:spPr/>
      <dgm:t>
        <a:bodyPr/>
        <a:lstStyle/>
        <a:p>
          <a:endParaRPr lang="de-DE">
            <a:ln>
              <a:noFill/>
            </a:ln>
          </a:endParaRPr>
        </a:p>
      </dgm:t>
    </dgm:pt>
    <dgm:pt modelId="{2C516D18-793E-4836-AC83-D20C2CF7CD4B}">
      <dgm:prSet phldrT="[Text]" phldr="1"/>
      <dgm:spPr/>
      <dgm:t>
        <a:bodyPr/>
        <a:lstStyle/>
        <a:p>
          <a:endParaRPr lang="de-DE" dirty="0">
            <a:ln>
              <a:noFill/>
            </a:ln>
          </a:endParaRPr>
        </a:p>
      </dgm:t>
    </dgm:pt>
    <dgm:pt modelId="{003838CB-04E5-49F4-8409-CA45545F3D35}" type="sibTrans" cxnId="{2EEC520D-B21E-4F4E-BDA7-4B232C5D7758}">
      <dgm:prSet/>
      <dgm:spPr/>
      <dgm:t>
        <a:bodyPr/>
        <a:lstStyle/>
        <a:p>
          <a:endParaRPr lang="de-DE">
            <a:ln>
              <a:noFill/>
            </a:ln>
          </a:endParaRPr>
        </a:p>
      </dgm:t>
    </dgm:pt>
    <dgm:pt modelId="{07955F01-AC18-4B4D-80B6-763259CC9740}" type="parTrans" cxnId="{2EEC520D-B21E-4F4E-BDA7-4B232C5D7758}">
      <dgm:prSet/>
      <dgm:spPr/>
      <dgm:t>
        <a:bodyPr/>
        <a:lstStyle/>
        <a:p>
          <a:endParaRPr lang="de-DE">
            <a:ln>
              <a:noFill/>
            </a:ln>
          </a:endParaRPr>
        </a:p>
      </dgm:t>
    </dgm:pt>
    <dgm:pt modelId="{D483AB0A-A1B8-4F05-8791-4673DD2EB5A8}">
      <dgm:prSet phldrT="[Text]" phldr="1"/>
      <dgm:spPr/>
      <dgm:t>
        <a:bodyPr/>
        <a:lstStyle/>
        <a:p>
          <a:endParaRPr lang="de-DE" dirty="0">
            <a:ln>
              <a:noFill/>
            </a:ln>
          </a:endParaRPr>
        </a:p>
      </dgm:t>
    </dgm:pt>
    <dgm:pt modelId="{D22A0156-308B-4FCB-A8DE-F7A0A901F96C}" type="sibTrans" cxnId="{B674428C-B88E-49A3-B340-51378C489B96}">
      <dgm:prSet/>
      <dgm:spPr/>
      <dgm:t>
        <a:bodyPr/>
        <a:lstStyle/>
        <a:p>
          <a:endParaRPr lang="de-DE">
            <a:ln>
              <a:noFill/>
            </a:ln>
          </a:endParaRPr>
        </a:p>
      </dgm:t>
    </dgm:pt>
    <dgm:pt modelId="{441E8352-41EC-456F-AEDE-5B9D3D5BA271}" type="parTrans" cxnId="{B674428C-B88E-49A3-B340-51378C489B96}">
      <dgm:prSet/>
      <dgm:spPr/>
      <dgm:t>
        <a:bodyPr/>
        <a:lstStyle/>
        <a:p>
          <a:endParaRPr lang="de-DE">
            <a:ln>
              <a:noFill/>
            </a:ln>
          </a:endParaRPr>
        </a:p>
      </dgm:t>
    </dgm:pt>
    <dgm:pt modelId="{6214B58F-05E7-4C22-8390-283CDF698F8D}" type="pres">
      <dgm:prSet presAssocID="{F9762C65-69A4-4FA1-9D46-2A5245A1BEDF}" presName="Name0" presStyleCnt="0">
        <dgm:presLayoutVars>
          <dgm:chMax val="3"/>
          <dgm:chPref val="3"/>
          <dgm:bulletEnabled val="1"/>
          <dgm:dir/>
          <dgm:animLvl val="lvl"/>
        </dgm:presLayoutVars>
      </dgm:prSet>
      <dgm:spPr/>
      <dgm:t>
        <a:bodyPr/>
        <a:lstStyle/>
        <a:p>
          <a:endParaRPr lang="de-DE"/>
        </a:p>
      </dgm:t>
    </dgm:pt>
    <dgm:pt modelId="{F01E697B-6274-4A88-B567-0B031F3A6ECD}" type="pres">
      <dgm:prSet presAssocID="{F9762C65-69A4-4FA1-9D46-2A5245A1BEDF}" presName="arc1" presStyleLbl="node1" presStyleIdx="0" presStyleCnt="4" custLinFactNeighborX="6275" custLinFactNeighborY="2202"/>
      <dgm:spPr>
        <a:solidFill>
          <a:schemeClr val="tx2">
            <a:lumMod val="75000"/>
          </a:schemeClr>
        </a:solidFill>
      </dgm:spPr>
    </dgm:pt>
    <dgm:pt modelId="{71C81C4A-8771-4E90-9118-2BC54AC38DF2}" type="pres">
      <dgm:prSet presAssocID="{F9762C65-69A4-4FA1-9D46-2A5245A1BEDF}" presName="arc3" presStyleLbl="node1" presStyleIdx="1" presStyleCnt="4" custScaleX="106104" custLinFactNeighborX="6606"/>
      <dgm:spPr>
        <a:solidFill>
          <a:schemeClr val="tx2">
            <a:lumMod val="75000"/>
          </a:schemeClr>
        </a:solidFill>
      </dgm:spPr>
    </dgm:pt>
    <dgm:pt modelId="{93BE796A-9729-4F65-B5CD-BD0CEF09CD44}" type="pres">
      <dgm:prSet presAssocID="{F9762C65-69A4-4FA1-9D46-2A5245A1BEDF}" presName="parentText2" presStyleLbl="revTx" presStyleIdx="0" presStyleCnt="3">
        <dgm:presLayoutVars>
          <dgm:chMax val="4"/>
          <dgm:chPref val="3"/>
          <dgm:bulletEnabled val="1"/>
        </dgm:presLayoutVars>
      </dgm:prSet>
      <dgm:spPr/>
      <dgm:t>
        <a:bodyPr/>
        <a:lstStyle/>
        <a:p>
          <a:endParaRPr lang="de-DE"/>
        </a:p>
      </dgm:t>
    </dgm:pt>
    <dgm:pt modelId="{FC72E0FE-DF40-43E2-BACF-81580D2A3EF7}" type="pres">
      <dgm:prSet presAssocID="{F9762C65-69A4-4FA1-9D46-2A5245A1BEDF}" presName="arc2" presStyleLbl="node1" presStyleIdx="2" presStyleCnt="4" custScaleX="117690" custLinFactNeighborX="6798"/>
      <dgm:spPr>
        <a:solidFill>
          <a:schemeClr val="tx2">
            <a:lumMod val="75000"/>
          </a:schemeClr>
        </a:solidFill>
      </dgm:spPr>
    </dgm:pt>
    <dgm:pt modelId="{2B8C52E6-F0AD-4B7F-A493-24DFC9A3B1BE}" type="pres">
      <dgm:prSet presAssocID="{F9762C65-69A4-4FA1-9D46-2A5245A1BEDF}" presName="arc4" presStyleLbl="node1" presStyleIdx="3" presStyleCnt="4" custScaleX="88058" custLinFactNeighborX="8025" custLinFactNeighborY="0"/>
      <dgm:spPr>
        <a:solidFill>
          <a:schemeClr val="tx2">
            <a:lumMod val="75000"/>
          </a:schemeClr>
        </a:solidFill>
      </dgm:spPr>
    </dgm:pt>
    <dgm:pt modelId="{B689F956-A713-4F35-95D6-35E7963D1EA5}" type="pres">
      <dgm:prSet presAssocID="{F9762C65-69A4-4FA1-9D46-2A5245A1BEDF}" presName="parentText3" presStyleLbl="revTx" presStyleIdx="1" presStyleCnt="3">
        <dgm:presLayoutVars>
          <dgm:chMax val="1"/>
          <dgm:chPref val="1"/>
          <dgm:bulletEnabled val="1"/>
        </dgm:presLayoutVars>
      </dgm:prSet>
      <dgm:spPr/>
      <dgm:t>
        <a:bodyPr/>
        <a:lstStyle/>
        <a:p>
          <a:endParaRPr lang="de-DE"/>
        </a:p>
      </dgm:t>
    </dgm:pt>
    <dgm:pt modelId="{23A662F1-8D03-464A-99C9-517DD3BC1F2C}" type="pres">
      <dgm:prSet presAssocID="{F9762C65-69A4-4FA1-9D46-2A5245A1BEDF}" presName="middleComposite" presStyleCnt="0"/>
      <dgm:spPr/>
    </dgm:pt>
    <dgm:pt modelId="{5EC431EC-BCDD-429D-8A29-AA97A3107F8F}" type="pres">
      <dgm:prSet presAssocID="{7E7D40F9-99DB-43A4-A5A0-B0E5829B04CA}" presName="circ1" presStyleLbl="vennNode1" presStyleIdx="0" presStyleCnt="8" custScaleX="117040" custScaleY="119497" custLinFactNeighborX="8328"/>
      <dgm:spPr/>
      <dgm:t>
        <a:bodyPr/>
        <a:lstStyle/>
        <a:p>
          <a:endParaRPr lang="de-DE"/>
        </a:p>
      </dgm:t>
    </dgm:pt>
    <dgm:pt modelId="{99A9F2D3-CCE7-4A45-8565-7045D603BC16}" type="pres">
      <dgm:prSet presAssocID="{7E7D40F9-99DB-43A4-A5A0-B0E5829B04CA}" presName="circ1Tx" presStyleLbl="revTx" presStyleIdx="1" presStyleCnt="3">
        <dgm:presLayoutVars>
          <dgm:chMax val="0"/>
          <dgm:chPref val="0"/>
        </dgm:presLayoutVars>
      </dgm:prSet>
      <dgm:spPr/>
      <dgm:t>
        <a:bodyPr/>
        <a:lstStyle/>
        <a:p>
          <a:endParaRPr lang="de-DE"/>
        </a:p>
      </dgm:t>
    </dgm:pt>
    <dgm:pt modelId="{329F0891-7642-410B-9DD7-9E80D241A724}" type="pres">
      <dgm:prSet presAssocID="{ED1B5803-B961-4C52-9FC5-A31C8FE6CE35}" presName="circ2" presStyleLbl="vennNode1" presStyleIdx="1" presStyleCnt="8" custScaleX="128779" custScaleY="129111" custLinFactNeighborX="26463" custLinFactNeighborY="0"/>
      <dgm:spPr/>
      <dgm:t>
        <a:bodyPr/>
        <a:lstStyle/>
        <a:p>
          <a:endParaRPr lang="de-DE"/>
        </a:p>
      </dgm:t>
    </dgm:pt>
    <dgm:pt modelId="{A91A1F01-C212-4510-811A-58E982BF978B}" type="pres">
      <dgm:prSet presAssocID="{ED1B5803-B961-4C52-9FC5-A31C8FE6CE35}" presName="circ2Tx" presStyleLbl="revTx" presStyleIdx="1" presStyleCnt="3">
        <dgm:presLayoutVars>
          <dgm:chMax val="0"/>
          <dgm:chPref val="0"/>
        </dgm:presLayoutVars>
      </dgm:prSet>
      <dgm:spPr/>
      <dgm:t>
        <a:bodyPr/>
        <a:lstStyle/>
        <a:p>
          <a:endParaRPr lang="de-DE"/>
        </a:p>
      </dgm:t>
    </dgm:pt>
    <dgm:pt modelId="{D4C89C62-7D45-4DFD-B7AA-2F9BECB6A83C}" type="pres">
      <dgm:prSet presAssocID="{F9762C65-69A4-4FA1-9D46-2A5245A1BEDF}" presName="leftComposite" presStyleCnt="0"/>
      <dgm:spPr/>
    </dgm:pt>
    <dgm:pt modelId="{5D8FCC17-BB96-4998-BA70-D0E9980BB415}" type="pres">
      <dgm:prSet presAssocID="{27449510-EE62-4EE9-AF79-C09468F41203}" presName="childText1_1" presStyleLbl="vennNode1" presStyleIdx="2" presStyleCnt="8" custScaleX="139007" custScaleY="139003" custLinFactNeighborX="-5764" custLinFactNeighborY="22225">
        <dgm:presLayoutVars>
          <dgm:chMax val="0"/>
          <dgm:chPref val="0"/>
        </dgm:presLayoutVars>
      </dgm:prSet>
      <dgm:spPr/>
      <dgm:t>
        <a:bodyPr/>
        <a:lstStyle/>
        <a:p>
          <a:endParaRPr lang="de-DE"/>
        </a:p>
      </dgm:t>
    </dgm:pt>
    <dgm:pt modelId="{859B0121-0E3B-4539-82FA-1ABE7716A6FE}" type="pres">
      <dgm:prSet presAssocID="{27449510-EE62-4EE9-AF79-C09468F41203}" presName="ellipse1" presStyleLbl="vennNode1" presStyleIdx="3" presStyleCnt="8" custLinFactNeighborX="-5410" custLinFactNeighborY="34283"/>
      <dgm:spPr>
        <a:solidFill>
          <a:schemeClr val="tx2">
            <a:lumMod val="50000"/>
            <a:alpha val="50000"/>
          </a:schemeClr>
        </a:solidFill>
      </dgm:spPr>
    </dgm:pt>
    <dgm:pt modelId="{9E2EE253-60D4-4DD6-BCA3-232E405FC99B}" type="pres">
      <dgm:prSet presAssocID="{27449510-EE62-4EE9-AF79-C09468F41203}" presName="ellipse2" presStyleLbl="vennNode1" presStyleIdx="4" presStyleCnt="8" custLinFactNeighborX="16999" custLinFactNeighborY="-10777"/>
      <dgm:spPr>
        <a:solidFill>
          <a:schemeClr val="tx2">
            <a:lumMod val="50000"/>
            <a:alpha val="50000"/>
          </a:schemeClr>
        </a:solidFill>
      </dgm:spPr>
    </dgm:pt>
    <dgm:pt modelId="{BBDA537C-090A-4525-9B8B-0189547A409A}" type="pres">
      <dgm:prSet presAssocID="{E26FE3EF-EDD2-4ED1-8428-D8481C34A6B0}" presName="childText1_2" presStyleLbl="vennNode1" presStyleIdx="5" presStyleCnt="8" custScaleX="139007" custScaleY="139003" custLinFactX="-11404" custLinFactNeighborX="-100000" custLinFactNeighborY="82902">
        <dgm:presLayoutVars>
          <dgm:chMax val="0"/>
          <dgm:chPref val="0"/>
        </dgm:presLayoutVars>
      </dgm:prSet>
      <dgm:spPr/>
      <dgm:t>
        <a:bodyPr/>
        <a:lstStyle/>
        <a:p>
          <a:endParaRPr lang="de-DE"/>
        </a:p>
      </dgm:t>
    </dgm:pt>
    <dgm:pt modelId="{57AB709B-5DCD-440B-84B4-4377F110971E}" type="pres">
      <dgm:prSet presAssocID="{E26FE3EF-EDD2-4ED1-8428-D8481C34A6B0}" presName="ellipse3" presStyleLbl="vennNode1" presStyleIdx="6" presStyleCnt="8" custLinFactNeighborX="-5627" custLinFactNeighborY="79153"/>
      <dgm:spPr>
        <a:solidFill>
          <a:schemeClr val="tx2">
            <a:lumMod val="50000"/>
            <a:alpha val="50000"/>
          </a:schemeClr>
        </a:solidFill>
      </dgm:spPr>
    </dgm:pt>
    <dgm:pt modelId="{606DE045-04A6-4185-850E-C2F0ED746839}" type="pres">
      <dgm:prSet presAssocID="{DF7A3F75-3AA5-458A-BD7C-14B57A70359A}" presName="childText1_3" presStyleLbl="vennNode1" presStyleIdx="7" presStyleCnt="8" custScaleX="152907" custScaleY="152904" custLinFactX="6377" custLinFactNeighborX="100000" custLinFactNeighborY="-41335">
        <dgm:presLayoutVars>
          <dgm:chMax val="0"/>
          <dgm:chPref val="0"/>
        </dgm:presLayoutVars>
      </dgm:prSet>
      <dgm:spPr/>
      <dgm:t>
        <a:bodyPr/>
        <a:lstStyle/>
        <a:p>
          <a:endParaRPr lang="de-DE"/>
        </a:p>
      </dgm:t>
    </dgm:pt>
    <dgm:pt modelId="{14BCB748-9EC1-4B3D-8B6B-486F4898D3D3}" type="pres">
      <dgm:prSet presAssocID="{F9762C65-69A4-4FA1-9D46-2A5245A1BEDF}" presName="rightChild" presStyleLbl="node2" presStyleIdx="0" presStyleCnt="1" custScaleX="111235" custScaleY="111255" custLinFactNeighborX="15795" custLinFactNeighborY="-1061">
        <dgm:presLayoutVars>
          <dgm:chMax val="0"/>
          <dgm:chPref val="0"/>
        </dgm:presLayoutVars>
      </dgm:prSet>
      <dgm:spPr/>
      <dgm:t>
        <a:bodyPr/>
        <a:lstStyle/>
        <a:p>
          <a:endParaRPr lang="de-DE"/>
        </a:p>
      </dgm:t>
    </dgm:pt>
    <dgm:pt modelId="{38B6C93A-BBF2-4278-AA30-F91DCB1ED5C8}" type="pres">
      <dgm:prSet presAssocID="{F9762C65-69A4-4FA1-9D46-2A5245A1BEDF}" presName="parentText1" presStyleLbl="revTx" presStyleIdx="2" presStyleCnt="3">
        <dgm:presLayoutVars>
          <dgm:chMax val="4"/>
          <dgm:chPref val="3"/>
          <dgm:bulletEnabled val="1"/>
        </dgm:presLayoutVars>
      </dgm:prSet>
      <dgm:spPr/>
      <dgm:t>
        <a:bodyPr/>
        <a:lstStyle/>
        <a:p>
          <a:endParaRPr lang="de-DE"/>
        </a:p>
      </dgm:t>
    </dgm:pt>
  </dgm:ptLst>
  <dgm:cxnLst>
    <dgm:cxn modelId="{C00C9313-CEB8-4367-B422-CC57CA90D86F}" type="presOf" srcId="{ED1B5803-B961-4C52-9FC5-A31C8FE6CE35}" destId="{A91A1F01-C212-4510-811A-58E982BF978B}" srcOrd="1" destOrd="0" presId="urn:microsoft.com/office/officeart/2009/3/layout/PhasedProcess"/>
    <dgm:cxn modelId="{A1B1FD61-AB9A-4D1B-A0D1-DBA016BC455F}" type="presOf" srcId="{7E7D40F9-99DB-43A4-A5A0-B0E5829B04CA}" destId="{99A9F2D3-CCE7-4A45-8565-7045D603BC16}" srcOrd="1" destOrd="0" presId="urn:microsoft.com/office/officeart/2009/3/layout/PhasedProcess"/>
    <dgm:cxn modelId="{2C14E5D8-3A68-45D9-8A86-4DF445D2DBA9}" srcId="{2C516D18-793E-4836-AC83-D20C2CF7CD4B}" destId="{9140946C-B897-4C7C-B4C5-ABA257DFF88F}" srcOrd="0" destOrd="0" parTransId="{F0A7E21C-23BD-4110-B165-E8DE1864624D}" sibTransId="{964E1D28-5A02-434A-AB9D-42F5C4EB75E8}"/>
    <dgm:cxn modelId="{7C245F33-FB54-4D7D-9D65-95CE14E95C04}" srcId="{A9F3FF13-BD22-47CE-B16F-E13774889CB2}" destId="{DF7A3F75-3AA5-458A-BD7C-14B57A70359A}" srcOrd="2" destOrd="0" parTransId="{2F2F3B33-7859-4938-A384-96F5D5FAE502}" sibTransId="{AD8ADB6A-22D7-4BD2-B2DD-D0280ACDEF0A}"/>
    <dgm:cxn modelId="{19915864-1BC2-4A2B-9470-DFCCC874B746}" type="presOf" srcId="{A9F3FF13-BD22-47CE-B16F-E13774889CB2}" destId="{38B6C93A-BBF2-4278-AA30-F91DCB1ED5C8}" srcOrd="0" destOrd="0" presId="urn:microsoft.com/office/officeart/2009/3/layout/PhasedProcess"/>
    <dgm:cxn modelId="{B674428C-B88E-49A3-B340-51378C489B96}" srcId="{F9762C65-69A4-4FA1-9D46-2A5245A1BEDF}" destId="{D483AB0A-A1B8-4F05-8791-4673DD2EB5A8}" srcOrd="1" destOrd="0" parTransId="{441E8352-41EC-456F-AEDE-5B9D3D5BA271}" sibTransId="{D22A0156-308B-4FCB-A8DE-F7A0A901F96C}"/>
    <dgm:cxn modelId="{B825626D-48CB-4226-89B9-69C9204DBFA0}" srcId="{D483AB0A-A1B8-4F05-8791-4673DD2EB5A8}" destId="{7E7D40F9-99DB-43A4-A5A0-B0E5829B04CA}" srcOrd="0" destOrd="0" parTransId="{31FDF8DB-05DD-4540-A403-318393FF6ADC}" sibTransId="{ED45B05D-9839-45B9-B0E8-4A0F2F0BAFD1}"/>
    <dgm:cxn modelId="{6539EA6F-2C43-4773-8D33-429EEF6AD7CF}" type="presOf" srcId="{DF7A3F75-3AA5-458A-BD7C-14B57A70359A}" destId="{606DE045-04A6-4185-850E-C2F0ED746839}" srcOrd="0" destOrd="0" presId="urn:microsoft.com/office/officeart/2009/3/layout/PhasedProcess"/>
    <dgm:cxn modelId="{EDDEC8AC-A8C4-4246-A0DB-95A5503D0183}" type="presOf" srcId="{9140946C-B897-4C7C-B4C5-ABA257DFF88F}" destId="{14BCB748-9EC1-4B3D-8B6B-486F4898D3D3}" srcOrd="0" destOrd="0" presId="urn:microsoft.com/office/officeart/2009/3/layout/PhasedProcess"/>
    <dgm:cxn modelId="{3A1ED2AD-F150-4AAE-8122-DB5672D1BF9B}" srcId="{A9F3FF13-BD22-47CE-B16F-E13774889CB2}" destId="{27449510-EE62-4EE9-AF79-C09468F41203}" srcOrd="0" destOrd="0" parTransId="{991E1EA2-0C97-4CF0-AD62-0915E8F3B72E}" sibTransId="{C63B1941-20D0-4825-A04C-B4476DA19738}"/>
    <dgm:cxn modelId="{97061020-B0CE-4826-AA31-007DFE23972D}" type="presOf" srcId="{ED1B5803-B961-4C52-9FC5-A31C8FE6CE35}" destId="{329F0891-7642-410B-9DD7-9E80D241A724}" srcOrd="0" destOrd="0" presId="urn:microsoft.com/office/officeart/2009/3/layout/PhasedProcess"/>
    <dgm:cxn modelId="{0F317C45-B62E-4E53-9E25-B55AE67E7EAD}" type="presOf" srcId="{7E7D40F9-99DB-43A4-A5A0-B0E5829B04CA}" destId="{5EC431EC-BCDD-429D-8A29-AA97A3107F8F}" srcOrd="0" destOrd="0" presId="urn:microsoft.com/office/officeart/2009/3/layout/PhasedProcess"/>
    <dgm:cxn modelId="{D67495C8-4D07-46C0-8B8C-BF50FA211A8F}" type="presOf" srcId="{27449510-EE62-4EE9-AF79-C09468F41203}" destId="{5D8FCC17-BB96-4998-BA70-D0E9980BB415}" srcOrd="0" destOrd="0" presId="urn:microsoft.com/office/officeart/2009/3/layout/PhasedProcess"/>
    <dgm:cxn modelId="{CFFFF680-DCDB-4738-81A4-5FD8D727CEE4}" type="presOf" srcId="{D483AB0A-A1B8-4F05-8791-4673DD2EB5A8}" destId="{93BE796A-9729-4F65-B5CD-BD0CEF09CD44}" srcOrd="0" destOrd="0" presId="urn:microsoft.com/office/officeart/2009/3/layout/PhasedProcess"/>
    <dgm:cxn modelId="{2B64C1BF-CA04-477C-ADC6-CAA4816E7F1C}" type="presOf" srcId="{E26FE3EF-EDD2-4ED1-8428-D8481C34A6B0}" destId="{BBDA537C-090A-4525-9B8B-0189547A409A}" srcOrd="0" destOrd="0" presId="urn:microsoft.com/office/officeart/2009/3/layout/PhasedProcess"/>
    <dgm:cxn modelId="{F6A84A3E-547F-4F14-8572-AEB042DF08BE}" srcId="{A9F3FF13-BD22-47CE-B16F-E13774889CB2}" destId="{E26FE3EF-EDD2-4ED1-8428-D8481C34A6B0}" srcOrd="1" destOrd="0" parTransId="{2A74CF78-DAC7-484A-A050-1D1CB3F96F3E}" sibTransId="{BE3E0AD7-0DC9-4F7B-8048-706E125B3B91}"/>
    <dgm:cxn modelId="{FA47F864-1DBB-4175-81D6-70169C024F68}" srcId="{F9762C65-69A4-4FA1-9D46-2A5245A1BEDF}" destId="{A9F3FF13-BD22-47CE-B16F-E13774889CB2}" srcOrd="0" destOrd="0" parTransId="{2CB77966-1649-46E6-B226-8081B53D4618}" sibTransId="{792FC841-D927-4145-8255-CA9B6E658B75}"/>
    <dgm:cxn modelId="{2EEC520D-B21E-4F4E-BDA7-4B232C5D7758}" srcId="{F9762C65-69A4-4FA1-9D46-2A5245A1BEDF}" destId="{2C516D18-793E-4836-AC83-D20C2CF7CD4B}" srcOrd="2" destOrd="0" parTransId="{07955F01-AC18-4B4D-80B6-763259CC9740}" sibTransId="{003838CB-04E5-49F4-8409-CA45545F3D35}"/>
    <dgm:cxn modelId="{C26CE922-B08B-4CF0-9FE5-2A57118A4A65}" srcId="{D483AB0A-A1B8-4F05-8791-4673DD2EB5A8}" destId="{ED1B5803-B961-4C52-9FC5-A31C8FE6CE35}" srcOrd="1" destOrd="0" parTransId="{71F15FC4-B412-4D80-83DD-C4CE263ED3BD}" sibTransId="{A1ABFBF5-4A6B-4696-B2ED-40BD41B240B8}"/>
    <dgm:cxn modelId="{C674E9FB-B2A8-4E13-9372-F6B1FED1143F}" type="presOf" srcId="{2C516D18-793E-4836-AC83-D20C2CF7CD4B}" destId="{B689F956-A713-4F35-95D6-35E7963D1EA5}" srcOrd="0" destOrd="0" presId="urn:microsoft.com/office/officeart/2009/3/layout/PhasedProcess"/>
    <dgm:cxn modelId="{2B475996-AD99-4E6E-BA34-E6AE49E9DF9B}" type="presOf" srcId="{F9762C65-69A4-4FA1-9D46-2A5245A1BEDF}" destId="{6214B58F-05E7-4C22-8390-283CDF698F8D}" srcOrd="0" destOrd="0" presId="urn:microsoft.com/office/officeart/2009/3/layout/PhasedProcess"/>
    <dgm:cxn modelId="{55236D3D-5912-497A-A3B4-D32EB04E2F3D}" type="presParOf" srcId="{6214B58F-05E7-4C22-8390-283CDF698F8D}" destId="{F01E697B-6274-4A88-B567-0B031F3A6ECD}" srcOrd="0" destOrd="0" presId="urn:microsoft.com/office/officeart/2009/3/layout/PhasedProcess"/>
    <dgm:cxn modelId="{54010ED8-316D-4EF6-AB8B-9261F6B09D4D}" type="presParOf" srcId="{6214B58F-05E7-4C22-8390-283CDF698F8D}" destId="{71C81C4A-8771-4E90-9118-2BC54AC38DF2}" srcOrd="1" destOrd="0" presId="urn:microsoft.com/office/officeart/2009/3/layout/PhasedProcess"/>
    <dgm:cxn modelId="{2A098602-A0B8-4E48-860F-D94508B187B3}" type="presParOf" srcId="{6214B58F-05E7-4C22-8390-283CDF698F8D}" destId="{93BE796A-9729-4F65-B5CD-BD0CEF09CD44}" srcOrd="2" destOrd="0" presId="urn:microsoft.com/office/officeart/2009/3/layout/PhasedProcess"/>
    <dgm:cxn modelId="{1B546D8B-C857-437C-B450-45AFBFDCE9FA}" type="presParOf" srcId="{6214B58F-05E7-4C22-8390-283CDF698F8D}" destId="{FC72E0FE-DF40-43E2-BACF-81580D2A3EF7}" srcOrd="3" destOrd="0" presId="urn:microsoft.com/office/officeart/2009/3/layout/PhasedProcess"/>
    <dgm:cxn modelId="{D095DC22-E0BF-4501-BF4F-02E360BD77BF}" type="presParOf" srcId="{6214B58F-05E7-4C22-8390-283CDF698F8D}" destId="{2B8C52E6-F0AD-4B7F-A493-24DFC9A3B1BE}" srcOrd="4" destOrd="0" presId="urn:microsoft.com/office/officeart/2009/3/layout/PhasedProcess"/>
    <dgm:cxn modelId="{DE5ACF10-0827-4124-9BAB-874AB8CAAD15}" type="presParOf" srcId="{6214B58F-05E7-4C22-8390-283CDF698F8D}" destId="{B689F956-A713-4F35-95D6-35E7963D1EA5}" srcOrd="5" destOrd="0" presId="urn:microsoft.com/office/officeart/2009/3/layout/PhasedProcess"/>
    <dgm:cxn modelId="{E32783D1-4644-4372-A866-34428B3BAED3}" type="presParOf" srcId="{6214B58F-05E7-4C22-8390-283CDF698F8D}" destId="{23A662F1-8D03-464A-99C9-517DD3BC1F2C}" srcOrd="6" destOrd="0" presId="urn:microsoft.com/office/officeart/2009/3/layout/PhasedProcess"/>
    <dgm:cxn modelId="{95D665A0-FAEF-41D8-B107-18F763706DE1}" type="presParOf" srcId="{23A662F1-8D03-464A-99C9-517DD3BC1F2C}" destId="{5EC431EC-BCDD-429D-8A29-AA97A3107F8F}" srcOrd="0" destOrd="0" presId="urn:microsoft.com/office/officeart/2009/3/layout/PhasedProcess"/>
    <dgm:cxn modelId="{5EC238BE-CBB6-4B1A-8ED3-7832CA7E506F}" type="presParOf" srcId="{23A662F1-8D03-464A-99C9-517DD3BC1F2C}" destId="{99A9F2D3-CCE7-4A45-8565-7045D603BC16}" srcOrd="1" destOrd="0" presId="urn:microsoft.com/office/officeart/2009/3/layout/PhasedProcess"/>
    <dgm:cxn modelId="{C4D3CC74-A3FE-437D-AA98-E110C262E7D2}" type="presParOf" srcId="{23A662F1-8D03-464A-99C9-517DD3BC1F2C}" destId="{329F0891-7642-410B-9DD7-9E80D241A724}" srcOrd="2" destOrd="0" presId="urn:microsoft.com/office/officeart/2009/3/layout/PhasedProcess"/>
    <dgm:cxn modelId="{EEE47C3A-5427-454A-9DB3-02588724668F}" type="presParOf" srcId="{23A662F1-8D03-464A-99C9-517DD3BC1F2C}" destId="{A91A1F01-C212-4510-811A-58E982BF978B}" srcOrd="3" destOrd="0" presId="urn:microsoft.com/office/officeart/2009/3/layout/PhasedProcess"/>
    <dgm:cxn modelId="{9B99512B-4341-488B-94BF-047A6B2922BE}" type="presParOf" srcId="{6214B58F-05E7-4C22-8390-283CDF698F8D}" destId="{D4C89C62-7D45-4DFD-B7AA-2F9BECB6A83C}" srcOrd="7" destOrd="0" presId="urn:microsoft.com/office/officeart/2009/3/layout/PhasedProcess"/>
    <dgm:cxn modelId="{6DE6CE56-8E70-4918-89B0-140AC0436722}" type="presParOf" srcId="{D4C89C62-7D45-4DFD-B7AA-2F9BECB6A83C}" destId="{5D8FCC17-BB96-4998-BA70-D0E9980BB415}" srcOrd="0" destOrd="0" presId="urn:microsoft.com/office/officeart/2009/3/layout/PhasedProcess"/>
    <dgm:cxn modelId="{3F91AE0D-2106-4D7F-903A-D5611340DCE7}" type="presParOf" srcId="{D4C89C62-7D45-4DFD-B7AA-2F9BECB6A83C}" destId="{859B0121-0E3B-4539-82FA-1ABE7716A6FE}" srcOrd="1" destOrd="0" presId="urn:microsoft.com/office/officeart/2009/3/layout/PhasedProcess"/>
    <dgm:cxn modelId="{DAF7343F-B282-4C89-B5C1-7CD7AD4C7963}" type="presParOf" srcId="{D4C89C62-7D45-4DFD-B7AA-2F9BECB6A83C}" destId="{9E2EE253-60D4-4DD6-BCA3-232E405FC99B}" srcOrd="2" destOrd="0" presId="urn:microsoft.com/office/officeart/2009/3/layout/PhasedProcess"/>
    <dgm:cxn modelId="{B0428263-114A-4F79-868C-1A21A94D74DB}" type="presParOf" srcId="{D4C89C62-7D45-4DFD-B7AA-2F9BECB6A83C}" destId="{BBDA537C-090A-4525-9B8B-0189547A409A}" srcOrd="3" destOrd="0" presId="urn:microsoft.com/office/officeart/2009/3/layout/PhasedProcess"/>
    <dgm:cxn modelId="{332F5C2E-17D6-4B5A-A1DA-03A77DBFC0BE}" type="presParOf" srcId="{D4C89C62-7D45-4DFD-B7AA-2F9BECB6A83C}" destId="{57AB709B-5DCD-440B-84B4-4377F110971E}" srcOrd="4" destOrd="0" presId="urn:microsoft.com/office/officeart/2009/3/layout/PhasedProcess"/>
    <dgm:cxn modelId="{C3B818D5-6355-438E-A8DF-001F27815148}" type="presParOf" srcId="{D4C89C62-7D45-4DFD-B7AA-2F9BECB6A83C}" destId="{606DE045-04A6-4185-850E-C2F0ED746839}" srcOrd="5" destOrd="0" presId="urn:microsoft.com/office/officeart/2009/3/layout/PhasedProcess"/>
    <dgm:cxn modelId="{6823743B-76DE-4A61-A16E-2D7EE8B1FE59}" type="presParOf" srcId="{6214B58F-05E7-4C22-8390-283CDF698F8D}" destId="{14BCB748-9EC1-4B3D-8B6B-486F4898D3D3}" srcOrd="8" destOrd="0" presId="urn:microsoft.com/office/officeart/2009/3/layout/PhasedProcess"/>
    <dgm:cxn modelId="{7CD72CAD-15A9-4874-95F4-058219C61D71}" type="presParOf" srcId="{6214B58F-05E7-4C22-8390-283CDF698F8D}" destId="{38B6C93A-BBF2-4278-AA30-F91DCB1ED5C8}" srcOrd="9" destOrd="0" presId="urn:microsoft.com/office/officeart/2009/3/layout/PhasedProcess"/>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507ED-469C-4DFD-8851-E99C10B328D0}">
      <dsp:nvSpPr>
        <dsp:cNvPr id="0" name=""/>
        <dsp:cNvSpPr/>
      </dsp:nvSpPr>
      <dsp:spPr>
        <a:xfrm>
          <a:off x="483650" y="282"/>
          <a:ext cx="352507" cy="35250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kern="1200" dirty="0" smtClean="0"/>
            <a:t>1</a:t>
          </a:r>
          <a:endParaRPr lang="de-DE" sz="1500" kern="1200" dirty="0"/>
        </a:p>
      </dsp:txBody>
      <dsp:txXfrm>
        <a:off x="535273" y="51905"/>
        <a:ext cx="249261" cy="249261"/>
      </dsp:txXfrm>
    </dsp:sp>
    <dsp:sp modelId="{84ECD686-1782-450A-8A26-AE38CF405B1C}">
      <dsp:nvSpPr>
        <dsp:cNvPr id="0" name=""/>
        <dsp:cNvSpPr/>
      </dsp:nvSpPr>
      <dsp:spPr>
        <a:xfrm rot="2160000">
          <a:off x="825041" y="271108"/>
          <a:ext cx="93811" cy="11897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e-DE" sz="500" kern="1200"/>
        </a:p>
      </dsp:txBody>
      <dsp:txXfrm>
        <a:off x="827728" y="286631"/>
        <a:ext cx="65668" cy="71383"/>
      </dsp:txXfrm>
    </dsp:sp>
    <dsp:sp modelId="{2C4A05AC-AD08-4582-8C8B-73E6E91053A4}">
      <dsp:nvSpPr>
        <dsp:cNvPr id="0" name=""/>
        <dsp:cNvSpPr/>
      </dsp:nvSpPr>
      <dsp:spPr>
        <a:xfrm>
          <a:off x="912032" y="311520"/>
          <a:ext cx="352507" cy="352507"/>
        </a:xfrm>
        <a:prstGeom prst="ellipse">
          <a:avLst/>
        </a:prstGeom>
        <a:solidFill>
          <a:schemeClr val="accent5">
            <a:hueOff val="1800000"/>
            <a:satOff val="-7281"/>
            <a:lumOff val="-8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kern="1200" dirty="0" smtClean="0"/>
            <a:t>2</a:t>
          </a:r>
          <a:endParaRPr lang="de-DE" sz="1500" kern="1200" dirty="0"/>
        </a:p>
      </dsp:txBody>
      <dsp:txXfrm>
        <a:off x="963655" y="363143"/>
        <a:ext cx="249261" cy="249261"/>
      </dsp:txXfrm>
    </dsp:sp>
    <dsp:sp modelId="{8A85535B-F7A0-482F-A3DF-0B95EA2BFB96}">
      <dsp:nvSpPr>
        <dsp:cNvPr id="0" name=""/>
        <dsp:cNvSpPr/>
      </dsp:nvSpPr>
      <dsp:spPr>
        <a:xfrm rot="6480000">
          <a:off x="960387" y="677560"/>
          <a:ext cx="93811" cy="118971"/>
        </a:xfrm>
        <a:prstGeom prst="rightArrow">
          <a:avLst>
            <a:gd name="adj1" fmla="val 60000"/>
            <a:gd name="adj2" fmla="val 50000"/>
          </a:avLst>
        </a:prstGeom>
        <a:solidFill>
          <a:schemeClr val="accent5">
            <a:hueOff val="1800000"/>
            <a:satOff val="-7281"/>
            <a:lumOff val="-81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978807" y="687971"/>
        <a:ext cx="65668" cy="71383"/>
      </dsp:txXfrm>
    </dsp:sp>
    <dsp:sp modelId="{BE7D7916-AC26-4316-9FB4-06AC7C9AD6A6}">
      <dsp:nvSpPr>
        <dsp:cNvPr id="0" name=""/>
        <dsp:cNvSpPr/>
      </dsp:nvSpPr>
      <dsp:spPr>
        <a:xfrm>
          <a:off x="748405" y="815114"/>
          <a:ext cx="352507" cy="352507"/>
        </a:xfrm>
        <a:prstGeom prst="ellipse">
          <a:avLst/>
        </a:prstGeom>
        <a:solidFill>
          <a:schemeClr val="accent5">
            <a:hueOff val="3600000"/>
            <a:satOff val="-14561"/>
            <a:lumOff val="-1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kern="1200" dirty="0" smtClean="0"/>
            <a:t>3</a:t>
          </a:r>
          <a:endParaRPr lang="de-DE" sz="1500" kern="1200" dirty="0"/>
        </a:p>
      </dsp:txBody>
      <dsp:txXfrm>
        <a:off x="800028" y="866737"/>
        <a:ext cx="249261" cy="249261"/>
      </dsp:txXfrm>
    </dsp:sp>
    <dsp:sp modelId="{B25792B6-C81A-4457-9179-EC80E5F1A7EA}">
      <dsp:nvSpPr>
        <dsp:cNvPr id="0" name=""/>
        <dsp:cNvSpPr/>
      </dsp:nvSpPr>
      <dsp:spPr>
        <a:xfrm rot="10800000">
          <a:off x="615653" y="931882"/>
          <a:ext cx="93811" cy="118971"/>
        </a:xfrm>
        <a:prstGeom prst="rightArrow">
          <a:avLst>
            <a:gd name="adj1" fmla="val 60000"/>
            <a:gd name="adj2" fmla="val 50000"/>
          </a:avLst>
        </a:prstGeom>
        <a:solidFill>
          <a:schemeClr val="accent5">
            <a:hueOff val="3600000"/>
            <a:satOff val="-14561"/>
            <a:lumOff val="-1627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643796" y="955676"/>
        <a:ext cx="65668" cy="71383"/>
      </dsp:txXfrm>
    </dsp:sp>
    <dsp:sp modelId="{DC7F7673-5735-49EF-8D85-5E7404BD6298}">
      <dsp:nvSpPr>
        <dsp:cNvPr id="0" name=""/>
        <dsp:cNvSpPr/>
      </dsp:nvSpPr>
      <dsp:spPr>
        <a:xfrm>
          <a:off x="218895" y="815114"/>
          <a:ext cx="352507" cy="352507"/>
        </a:xfrm>
        <a:prstGeom prst="ellipse">
          <a:avLst/>
        </a:prstGeom>
        <a:solidFill>
          <a:schemeClr val="accent5">
            <a:hueOff val="5400000"/>
            <a:satOff val="-21842"/>
            <a:lumOff val="-24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kern="1200" dirty="0" smtClean="0"/>
            <a:t>4</a:t>
          </a:r>
          <a:endParaRPr lang="de-DE" sz="1500" kern="1200" dirty="0"/>
        </a:p>
      </dsp:txBody>
      <dsp:txXfrm>
        <a:off x="270518" y="866737"/>
        <a:ext cx="249261" cy="249261"/>
      </dsp:txXfrm>
    </dsp:sp>
    <dsp:sp modelId="{82A721C2-91EF-48DB-A5FB-C3D35C11B039}">
      <dsp:nvSpPr>
        <dsp:cNvPr id="0" name=""/>
        <dsp:cNvSpPr/>
      </dsp:nvSpPr>
      <dsp:spPr>
        <a:xfrm rot="15120000">
          <a:off x="267250" y="682610"/>
          <a:ext cx="93811" cy="118971"/>
        </a:xfrm>
        <a:prstGeom prst="rightArrow">
          <a:avLst>
            <a:gd name="adj1" fmla="val 60000"/>
            <a:gd name="adj2" fmla="val 50000"/>
          </a:avLst>
        </a:prstGeom>
        <a:solidFill>
          <a:schemeClr val="accent5">
            <a:hueOff val="5400000"/>
            <a:satOff val="-21842"/>
            <a:lumOff val="-24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285670" y="719787"/>
        <a:ext cx="65668" cy="71383"/>
      </dsp:txXfrm>
    </dsp:sp>
    <dsp:sp modelId="{1578979F-4C62-4604-9D7A-8EC001E2A830}">
      <dsp:nvSpPr>
        <dsp:cNvPr id="0" name=""/>
        <dsp:cNvSpPr/>
      </dsp:nvSpPr>
      <dsp:spPr>
        <a:xfrm>
          <a:off x="55267" y="311520"/>
          <a:ext cx="352507" cy="352507"/>
        </a:xfrm>
        <a:prstGeom prst="ellipse">
          <a:avLst/>
        </a:prstGeom>
        <a:solidFill>
          <a:schemeClr val="accent5">
            <a:hueOff val="7200000"/>
            <a:satOff val="-29122"/>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kern="1200" dirty="0" smtClean="0"/>
            <a:t>5</a:t>
          </a:r>
          <a:endParaRPr lang="de-DE" sz="1500" kern="1200" dirty="0"/>
        </a:p>
      </dsp:txBody>
      <dsp:txXfrm>
        <a:off x="106890" y="363143"/>
        <a:ext cx="249261" cy="249261"/>
      </dsp:txXfrm>
    </dsp:sp>
    <dsp:sp modelId="{51FC70E5-3AA7-456E-A7E9-3A432CBB0137}">
      <dsp:nvSpPr>
        <dsp:cNvPr id="0" name=""/>
        <dsp:cNvSpPr/>
      </dsp:nvSpPr>
      <dsp:spPr>
        <a:xfrm rot="19440000">
          <a:off x="396659" y="274230"/>
          <a:ext cx="93811" cy="118971"/>
        </a:xfrm>
        <a:prstGeom prst="rightArrow">
          <a:avLst>
            <a:gd name="adj1" fmla="val 60000"/>
            <a:gd name="adj2" fmla="val 50000"/>
          </a:avLst>
        </a:prstGeom>
        <a:solidFill>
          <a:schemeClr val="accent5">
            <a:hueOff val="7200000"/>
            <a:satOff val="-29122"/>
            <a:lumOff val="-3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e-DE" sz="500" kern="1200"/>
        </a:p>
      </dsp:txBody>
      <dsp:txXfrm>
        <a:off x="399346" y="306295"/>
        <a:ext cx="65668" cy="71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F6B81-3A73-4443-BA4F-C3AF02B40CC7}">
      <dsp:nvSpPr>
        <dsp:cNvPr id="0" name=""/>
        <dsp:cNvSpPr/>
      </dsp:nvSpPr>
      <dsp:spPr>
        <a:xfrm>
          <a:off x="0" y="0"/>
          <a:ext cx="1781399" cy="1680364"/>
        </a:xfrm>
        <a:prstGeom prst="roundRect">
          <a:avLst>
            <a:gd name="adj" fmla="val 10000"/>
          </a:avLst>
        </a:prstGeom>
        <a:blipFill dpi="0" rotWithShape="1">
          <a:blip xmlns:r="http://schemas.openxmlformats.org/officeDocument/2006/relationships" r:embed="rId1"/>
          <a:srcRect/>
          <a:stretch>
            <a:fillRect l="12948" t="4574" r="19702" b="-13441"/>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92DA1-609A-4886-9BCC-64081CBB43C9}">
      <dsp:nvSpPr>
        <dsp:cNvPr id="0" name=""/>
        <dsp:cNvSpPr/>
      </dsp:nvSpPr>
      <dsp:spPr>
        <a:xfrm>
          <a:off x="290892" y="1018657"/>
          <a:ext cx="1781399" cy="1710190"/>
        </a:xfrm>
        <a:prstGeom prst="roundRect">
          <a:avLst>
            <a:gd name="adj" fmla="val 10000"/>
          </a:avLst>
        </a:prstGeom>
        <a:solidFill>
          <a:srgbClr val="F5EB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100000"/>
            </a:lnSpc>
            <a:spcBef>
              <a:spcPct val="0"/>
            </a:spcBef>
            <a:spcAft>
              <a:spcPct val="35000"/>
            </a:spcAft>
          </a:pPr>
          <a:r>
            <a:rPr lang="de-DE" sz="1800" b="1" kern="1200" dirty="0" smtClean="0">
              <a:solidFill>
                <a:schemeClr val="tx2"/>
              </a:solidFill>
            </a:rPr>
            <a:t>Einstieg</a:t>
          </a:r>
          <a:endParaRPr lang="de-DE" sz="1800" kern="1200" dirty="0">
            <a:solidFill>
              <a:schemeClr val="tx2"/>
            </a:solidFill>
          </a:endParaRPr>
        </a:p>
        <a:p>
          <a:pPr marL="171450" lvl="1" indent="-171450" algn="l" defTabSz="711200">
            <a:lnSpc>
              <a:spcPct val="100000"/>
            </a:lnSpc>
            <a:spcBef>
              <a:spcPct val="0"/>
            </a:spcBef>
            <a:spcAft>
              <a:spcPct val="15000"/>
            </a:spcAft>
            <a:buChar char="••"/>
          </a:pPr>
          <a:r>
            <a:rPr lang="de-DE" sz="1600" kern="1200" dirty="0" smtClean="0">
              <a:solidFill>
                <a:schemeClr val="tx2"/>
              </a:solidFill>
            </a:rPr>
            <a:t>Eingangstest</a:t>
          </a:r>
          <a:endParaRPr lang="de-DE" sz="1600" kern="1200" dirty="0">
            <a:solidFill>
              <a:schemeClr val="tx2"/>
            </a:solidFill>
          </a:endParaRPr>
        </a:p>
        <a:p>
          <a:pPr marL="171450" lvl="1" indent="-171450" algn="l" defTabSz="711200">
            <a:lnSpc>
              <a:spcPct val="100000"/>
            </a:lnSpc>
            <a:spcBef>
              <a:spcPct val="0"/>
            </a:spcBef>
            <a:spcAft>
              <a:spcPct val="15000"/>
            </a:spcAft>
            <a:buChar char="••"/>
          </a:pPr>
          <a:r>
            <a:rPr lang="de-DE" sz="1600" kern="1200" dirty="0" smtClean="0">
              <a:solidFill>
                <a:schemeClr val="tx2"/>
              </a:solidFill>
            </a:rPr>
            <a:t>Textarbeit</a:t>
          </a:r>
          <a:endParaRPr lang="de-DE" sz="1600" kern="1200" dirty="0">
            <a:solidFill>
              <a:schemeClr val="tx2"/>
            </a:solidFill>
          </a:endParaRPr>
        </a:p>
        <a:p>
          <a:pPr marL="57150" lvl="1" indent="-57150" algn="l" defTabSz="488950">
            <a:lnSpc>
              <a:spcPct val="90000"/>
            </a:lnSpc>
            <a:spcBef>
              <a:spcPct val="0"/>
            </a:spcBef>
            <a:spcAft>
              <a:spcPct val="15000"/>
            </a:spcAft>
            <a:buChar char="••"/>
          </a:pPr>
          <a:endParaRPr lang="de-DE" sz="1100" kern="1200" dirty="0">
            <a:solidFill>
              <a:schemeClr val="tx2"/>
            </a:solidFill>
          </a:endParaRPr>
        </a:p>
      </dsp:txBody>
      <dsp:txXfrm>
        <a:off x="340982" y="1068747"/>
        <a:ext cx="1681219" cy="1610010"/>
      </dsp:txXfrm>
    </dsp:sp>
    <dsp:sp modelId="{A379C213-789F-4D86-BBB6-464316C771F3}">
      <dsp:nvSpPr>
        <dsp:cNvPr id="0" name=""/>
        <dsp:cNvSpPr/>
      </dsp:nvSpPr>
      <dsp:spPr>
        <a:xfrm>
          <a:off x="2319583" y="1274391"/>
          <a:ext cx="311981" cy="428045"/>
        </a:xfrm>
        <a:prstGeom prst="rightArrow">
          <a:avLst>
            <a:gd name="adj1" fmla="val 60000"/>
            <a:gd name="adj2" fmla="val 50000"/>
          </a:avLst>
        </a:prstGeom>
        <a:solidFill>
          <a:srgbClr val="F5EBFF"/>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de-DE" sz="1900" kern="1200">
            <a:ln>
              <a:solidFill>
                <a:srgbClr val="7030A0"/>
              </a:solidFill>
            </a:ln>
          </a:endParaRPr>
        </a:p>
      </dsp:txBody>
      <dsp:txXfrm>
        <a:off x="2319583" y="1360000"/>
        <a:ext cx="218387" cy="256827"/>
      </dsp:txXfrm>
    </dsp:sp>
    <dsp:sp modelId="{890A4E27-6F94-48F1-B635-CE5C073DED0C}">
      <dsp:nvSpPr>
        <dsp:cNvPr id="0" name=""/>
        <dsp:cNvSpPr/>
      </dsp:nvSpPr>
      <dsp:spPr>
        <a:xfrm>
          <a:off x="2672068" y="-72016"/>
          <a:ext cx="2156099" cy="2052228"/>
        </a:xfrm>
        <a:prstGeom prst="roundRect">
          <a:avLst>
            <a:gd name="adj" fmla="val 10000"/>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0714" t="8631" r="19743" b="40361"/>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5ED339-ABC5-46A2-9976-E0B8F3E09A7F}">
      <dsp:nvSpPr>
        <dsp:cNvPr id="0" name=""/>
        <dsp:cNvSpPr/>
      </dsp:nvSpPr>
      <dsp:spPr>
        <a:xfrm>
          <a:off x="3096346" y="1008105"/>
          <a:ext cx="2072943" cy="1710190"/>
        </a:xfrm>
        <a:prstGeom prst="roundRect">
          <a:avLst>
            <a:gd name="adj" fmla="val 10000"/>
          </a:avLst>
        </a:prstGeom>
        <a:solidFill>
          <a:srgbClr val="F5EB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de-DE" sz="1800" b="1" kern="1200" dirty="0" smtClean="0">
              <a:solidFill>
                <a:schemeClr val="tx2"/>
              </a:solidFill>
            </a:rPr>
            <a:t>Methoden u. Begriffe</a:t>
          </a:r>
          <a:endParaRPr lang="de-DE" sz="18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Finden</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Schneiden</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Übertragen</a:t>
          </a:r>
          <a:endParaRPr lang="de-DE" sz="1600" kern="1200" dirty="0">
            <a:solidFill>
              <a:schemeClr val="tx2"/>
            </a:solidFill>
          </a:endParaRPr>
        </a:p>
      </dsp:txBody>
      <dsp:txXfrm>
        <a:off x="3146436" y="1058195"/>
        <a:ext cx="1972763" cy="1610010"/>
      </dsp:txXfrm>
    </dsp:sp>
    <dsp:sp modelId="{A42B1430-0781-4515-9E33-EFB1BF27D22F}">
      <dsp:nvSpPr>
        <dsp:cNvPr id="0" name=""/>
        <dsp:cNvSpPr/>
      </dsp:nvSpPr>
      <dsp:spPr>
        <a:xfrm>
          <a:off x="5272371" y="1293642"/>
          <a:ext cx="310875" cy="428045"/>
        </a:xfrm>
        <a:prstGeom prst="rightArrow">
          <a:avLst>
            <a:gd name="adj1" fmla="val 60000"/>
            <a:gd name="adj2" fmla="val 50000"/>
          </a:avLst>
        </a:prstGeom>
        <a:solidFill>
          <a:srgbClr val="F5EBFF"/>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de-DE" sz="1900" kern="1200"/>
        </a:p>
      </dsp:txBody>
      <dsp:txXfrm>
        <a:off x="5272371" y="1379251"/>
        <a:ext cx="217613" cy="256827"/>
      </dsp:txXfrm>
    </dsp:sp>
    <dsp:sp modelId="{6BF32A92-60C7-4FF7-B38D-68A20BE04409}">
      <dsp:nvSpPr>
        <dsp:cNvPr id="0" name=""/>
        <dsp:cNvSpPr/>
      </dsp:nvSpPr>
      <dsp:spPr>
        <a:xfrm>
          <a:off x="5713824" y="0"/>
          <a:ext cx="2125388" cy="1447761"/>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45000" b="-4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709332-40A7-41C3-BB71-EDF7645BB509}">
      <dsp:nvSpPr>
        <dsp:cNvPr id="0" name=""/>
        <dsp:cNvSpPr/>
      </dsp:nvSpPr>
      <dsp:spPr>
        <a:xfrm>
          <a:off x="6120679" y="1026114"/>
          <a:ext cx="2116481" cy="1710190"/>
        </a:xfrm>
        <a:prstGeom prst="roundRect">
          <a:avLst>
            <a:gd name="adj" fmla="val 10000"/>
          </a:avLst>
        </a:prstGeom>
        <a:solidFill>
          <a:srgbClr val="F5EB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de-DE" sz="1800" b="1" kern="1200" dirty="0" smtClean="0">
              <a:solidFill>
                <a:schemeClr val="tx2"/>
              </a:solidFill>
            </a:rPr>
            <a:t>Plasmid-Labor I</a:t>
          </a:r>
          <a:endParaRPr lang="de-DE" sz="18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Bau </a:t>
          </a:r>
          <a:r>
            <a:rPr lang="de-DE" sz="1600" kern="1200" dirty="0" err="1" smtClean="0">
              <a:solidFill>
                <a:schemeClr val="tx2"/>
              </a:solidFill>
            </a:rPr>
            <a:t>Modellplasmid</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abgestufte Hilfen</a:t>
          </a:r>
          <a:endParaRPr lang="de-DE" sz="1600" kern="1200" dirty="0">
            <a:solidFill>
              <a:schemeClr val="tx2"/>
            </a:solidFill>
          </a:endParaRPr>
        </a:p>
        <a:p>
          <a:pPr marL="114300" lvl="1" indent="-114300" algn="l" defTabSz="577850">
            <a:lnSpc>
              <a:spcPct val="90000"/>
            </a:lnSpc>
            <a:spcBef>
              <a:spcPct val="0"/>
            </a:spcBef>
            <a:spcAft>
              <a:spcPct val="15000"/>
            </a:spcAft>
            <a:buChar char="••"/>
          </a:pPr>
          <a:endParaRPr lang="de-DE" sz="1300" kern="1200" dirty="0">
            <a:solidFill>
              <a:schemeClr val="tx2"/>
            </a:solidFill>
          </a:endParaRPr>
        </a:p>
      </dsp:txBody>
      <dsp:txXfrm>
        <a:off x="6170769" y="1076204"/>
        <a:ext cx="2016301" cy="1610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D5DBF-C7E8-4277-AFAF-36F646F4DAC8}">
      <dsp:nvSpPr>
        <dsp:cNvPr id="0" name=""/>
        <dsp:cNvSpPr/>
      </dsp:nvSpPr>
      <dsp:spPr>
        <a:xfrm>
          <a:off x="364194" y="37595"/>
          <a:ext cx="2057878" cy="1283351"/>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366290-7EC9-4C8F-8A61-3A54D0620D22}">
      <dsp:nvSpPr>
        <dsp:cNvPr id="0" name=""/>
        <dsp:cNvSpPr/>
      </dsp:nvSpPr>
      <dsp:spPr>
        <a:xfrm>
          <a:off x="216017" y="936098"/>
          <a:ext cx="2233449" cy="1571386"/>
        </a:xfrm>
        <a:prstGeom prst="roundRect">
          <a:avLst>
            <a:gd name="adj" fmla="val 10000"/>
          </a:avLst>
        </a:prstGeom>
        <a:solidFill>
          <a:srgbClr val="F5EB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de-DE" sz="1800" b="1" kern="1200" dirty="0" smtClean="0">
              <a:solidFill>
                <a:schemeClr val="tx2"/>
              </a:solidFill>
            </a:rPr>
            <a:t>Plasmid-Labor II</a:t>
          </a:r>
          <a:endParaRPr lang="de-DE" sz="1800" kern="1200" dirty="0" smtClean="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Sicherung m. AB </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Transformation</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Selektion</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abgestufte Hilfen</a:t>
          </a:r>
          <a:endParaRPr lang="de-DE" sz="1600" kern="1200" dirty="0">
            <a:solidFill>
              <a:schemeClr val="tx2"/>
            </a:solidFill>
          </a:endParaRPr>
        </a:p>
      </dsp:txBody>
      <dsp:txXfrm>
        <a:off x="262041" y="982122"/>
        <a:ext cx="2141401" cy="1479338"/>
      </dsp:txXfrm>
    </dsp:sp>
    <dsp:sp modelId="{456D3526-D852-4B8A-B90E-E678FC3A7F1F}">
      <dsp:nvSpPr>
        <dsp:cNvPr id="0" name=""/>
        <dsp:cNvSpPr/>
      </dsp:nvSpPr>
      <dsp:spPr>
        <a:xfrm rot="21600000">
          <a:off x="2888748" y="1025508"/>
          <a:ext cx="422957" cy="541271"/>
        </a:xfrm>
        <a:prstGeom prst="rightArrow">
          <a:avLst>
            <a:gd name="adj1" fmla="val 60000"/>
            <a:gd name="adj2" fmla="val 50000"/>
          </a:avLst>
        </a:prstGeom>
        <a:solidFill>
          <a:srgbClr val="F5EBFF"/>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de-DE" sz="2400" kern="1200"/>
        </a:p>
      </dsp:txBody>
      <dsp:txXfrm rot="-21600000">
        <a:off x="2888748" y="1133762"/>
        <a:ext cx="296070" cy="324763"/>
      </dsp:txXfrm>
    </dsp:sp>
    <dsp:sp modelId="{5047B2BA-ABEC-4BFE-B8F9-D4A2EA193801}">
      <dsp:nvSpPr>
        <dsp:cNvPr id="0" name=""/>
        <dsp:cNvSpPr/>
      </dsp:nvSpPr>
      <dsp:spPr>
        <a:xfrm>
          <a:off x="3449477" y="65259"/>
          <a:ext cx="2815218" cy="1446555"/>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256A8E-6D79-4DE2-89B2-25BFB93F4C4B}">
      <dsp:nvSpPr>
        <dsp:cNvPr id="0" name=""/>
        <dsp:cNvSpPr/>
      </dsp:nvSpPr>
      <dsp:spPr>
        <a:xfrm>
          <a:off x="4030278" y="911624"/>
          <a:ext cx="2233449" cy="1571386"/>
        </a:xfrm>
        <a:prstGeom prst="roundRect">
          <a:avLst>
            <a:gd name="adj" fmla="val 10000"/>
          </a:avLst>
        </a:prstGeom>
        <a:solidFill>
          <a:srgbClr val="F5EB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de-DE" sz="1800" b="1" kern="1200" dirty="0" smtClean="0">
              <a:solidFill>
                <a:schemeClr val="tx2"/>
              </a:solidFill>
            </a:rPr>
            <a:t>Vertiefung</a:t>
          </a:r>
          <a:endParaRPr lang="de-DE" sz="18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Proinsulin</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err="1" smtClean="0">
              <a:solidFill>
                <a:schemeClr val="tx2"/>
              </a:solidFill>
            </a:rPr>
            <a:t>cDNA</a:t>
          </a:r>
          <a:endParaRPr lang="de-DE" sz="1600" kern="1200" dirty="0">
            <a:solidFill>
              <a:schemeClr val="tx2"/>
            </a:solidFill>
          </a:endParaRPr>
        </a:p>
        <a:p>
          <a:pPr marL="171450" lvl="1" indent="-171450" algn="l" defTabSz="711200">
            <a:lnSpc>
              <a:spcPct val="90000"/>
            </a:lnSpc>
            <a:spcBef>
              <a:spcPct val="0"/>
            </a:spcBef>
            <a:spcAft>
              <a:spcPct val="15000"/>
            </a:spcAft>
            <a:buChar char="••"/>
          </a:pPr>
          <a:r>
            <a:rPr lang="de-DE" sz="1600" kern="1200" dirty="0" smtClean="0">
              <a:solidFill>
                <a:schemeClr val="tx2"/>
              </a:solidFill>
            </a:rPr>
            <a:t>Prozessvarianten</a:t>
          </a:r>
          <a:endParaRPr lang="de-DE" sz="1600" kern="1200" dirty="0">
            <a:solidFill>
              <a:schemeClr val="tx2"/>
            </a:solidFill>
          </a:endParaRPr>
        </a:p>
      </dsp:txBody>
      <dsp:txXfrm>
        <a:off x="4076302" y="957648"/>
        <a:ext cx="2141401" cy="14793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9B155-4229-4817-8C9E-CFB2EF67FCDA}">
      <dsp:nvSpPr>
        <dsp:cNvPr id="0" name=""/>
        <dsp:cNvSpPr/>
      </dsp:nvSpPr>
      <dsp:spPr>
        <a:xfrm>
          <a:off x="1276502" y="2431233"/>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1. </a:t>
          </a:r>
        </a:p>
        <a:p>
          <a:pPr lvl="0" algn="ctr" defTabSz="622300">
            <a:lnSpc>
              <a:spcPct val="90000"/>
            </a:lnSpc>
            <a:spcBef>
              <a:spcPct val="0"/>
            </a:spcBef>
            <a:spcAft>
              <a:spcPct val="35000"/>
            </a:spcAft>
          </a:pPr>
          <a:r>
            <a:rPr lang="de-DE" sz="1400" b="1" kern="1200" dirty="0" smtClean="0">
              <a:solidFill>
                <a:schemeClr val="tx1"/>
              </a:solidFill>
            </a:rPr>
            <a:t>Gene </a:t>
          </a:r>
          <a:r>
            <a:rPr lang="de-DE" sz="1400" b="1" kern="1200" dirty="0" err="1" smtClean="0">
              <a:solidFill>
                <a:schemeClr val="tx1"/>
              </a:solidFill>
            </a:rPr>
            <a:t>Pharming</a:t>
          </a:r>
          <a:endParaRPr lang="de-DE" sz="1400" b="1" kern="1200" dirty="0">
            <a:solidFill>
              <a:schemeClr val="tx1"/>
            </a:solidFill>
          </a:endParaRPr>
        </a:p>
      </dsp:txBody>
      <dsp:txXfrm>
        <a:off x="1506331" y="2628511"/>
        <a:ext cx="1024413" cy="879323"/>
      </dsp:txXfrm>
    </dsp:sp>
    <dsp:sp modelId="{402B8F9F-ACA7-4D16-99D4-EEAF59E24727}">
      <dsp:nvSpPr>
        <dsp:cNvPr id="0" name=""/>
        <dsp:cNvSpPr/>
      </dsp:nvSpPr>
      <dsp:spPr>
        <a:xfrm>
          <a:off x="1312164" y="3000987"/>
          <a:ext cx="172821" cy="149301"/>
        </a:xfrm>
        <a:prstGeom prst="hexagon">
          <a:avLst>
            <a:gd name="adj" fmla="val 25000"/>
            <a:gd name="vf" fmla="val 115470"/>
          </a:avLst>
        </a:prstGeom>
        <a:solidFill>
          <a:schemeClr val="l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339783F0-85DB-4C77-BB20-629726D8BB21}">
      <dsp:nvSpPr>
        <dsp:cNvPr id="0" name=""/>
        <dsp:cNvSpPr/>
      </dsp:nvSpPr>
      <dsp:spPr>
        <a:xfrm>
          <a:off x="0" y="1727107"/>
          <a:ext cx="1484071" cy="1273879"/>
        </a:xfrm>
        <a:prstGeom prst="hexagon">
          <a:avLst>
            <a:gd name="adj" fmla="val 25000"/>
            <a:gd name="vf" fmla="val 11547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697" t="-22678" r="-697" b="-9322"/>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60FD424D-58AF-43CA-AB90-996CD83DD7A0}">
      <dsp:nvSpPr>
        <dsp:cNvPr id="0" name=""/>
        <dsp:cNvSpPr/>
      </dsp:nvSpPr>
      <dsp:spPr>
        <a:xfrm>
          <a:off x="1015898" y="2831939"/>
          <a:ext cx="172821" cy="149301"/>
        </a:xfrm>
        <a:prstGeom prst="hexagon">
          <a:avLst>
            <a:gd name="adj" fmla="val 25000"/>
            <a:gd name="vf" fmla="val 115470"/>
          </a:avLst>
        </a:prstGeom>
        <a:solidFill>
          <a:schemeClr val="l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72C33145-6F1B-4C04-9F32-5288E44B3B9B}">
      <dsp:nvSpPr>
        <dsp:cNvPr id="0" name=""/>
        <dsp:cNvSpPr/>
      </dsp:nvSpPr>
      <dsp:spPr>
        <a:xfrm>
          <a:off x="2553919" y="1723254"/>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2.</a:t>
          </a:r>
        </a:p>
        <a:p>
          <a:pPr lvl="0" algn="ctr" defTabSz="622300">
            <a:lnSpc>
              <a:spcPct val="90000"/>
            </a:lnSpc>
            <a:spcBef>
              <a:spcPct val="0"/>
            </a:spcBef>
            <a:spcAft>
              <a:spcPct val="35000"/>
            </a:spcAft>
          </a:pPr>
          <a:r>
            <a:rPr lang="de-DE" sz="1400" b="1" kern="1200" dirty="0" err="1" smtClean="0">
              <a:solidFill>
                <a:schemeClr val="tx1"/>
              </a:solidFill>
            </a:rPr>
            <a:t>Bt</a:t>
          </a:r>
          <a:r>
            <a:rPr lang="de-DE" sz="1400" b="1" kern="1200" dirty="0" smtClean="0">
              <a:solidFill>
                <a:schemeClr val="tx1"/>
              </a:solidFill>
            </a:rPr>
            <a:t>-Mais</a:t>
          </a:r>
          <a:endParaRPr lang="de-DE" sz="1400" b="1" kern="1200" dirty="0">
            <a:solidFill>
              <a:schemeClr val="tx1"/>
            </a:solidFill>
          </a:endParaRPr>
        </a:p>
      </dsp:txBody>
      <dsp:txXfrm>
        <a:off x="2783748" y="1920532"/>
        <a:ext cx="1024413" cy="879323"/>
      </dsp:txXfrm>
    </dsp:sp>
    <dsp:sp modelId="{724DDFA2-96CA-49B5-A1C3-402D12137370}">
      <dsp:nvSpPr>
        <dsp:cNvPr id="0" name=""/>
        <dsp:cNvSpPr/>
      </dsp:nvSpPr>
      <dsp:spPr>
        <a:xfrm>
          <a:off x="3575304" y="2825196"/>
          <a:ext cx="172821" cy="149301"/>
        </a:xfrm>
        <a:prstGeom prst="hexagon">
          <a:avLst>
            <a:gd name="adj" fmla="val 25000"/>
            <a:gd name="vf" fmla="val 115470"/>
          </a:avLst>
        </a:prstGeom>
        <a:solidFill>
          <a:srgbClr val="FFFF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0021C0F8-BEFB-4EBF-B21C-C9DCA6563179}">
      <dsp:nvSpPr>
        <dsp:cNvPr id="0" name=""/>
        <dsp:cNvSpPr/>
      </dsp:nvSpPr>
      <dsp:spPr>
        <a:xfrm>
          <a:off x="3830421" y="2428824"/>
          <a:ext cx="1484071" cy="1273879"/>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08F94E2E-BB91-4E58-9A0E-9A2AA29AAF90}">
      <dsp:nvSpPr>
        <dsp:cNvPr id="0" name=""/>
        <dsp:cNvSpPr/>
      </dsp:nvSpPr>
      <dsp:spPr>
        <a:xfrm>
          <a:off x="3866083" y="2995689"/>
          <a:ext cx="172821" cy="149301"/>
        </a:xfrm>
        <a:prstGeom prst="hexagon">
          <a:avLst>
            <a:gd name="adj" fmla="val 25000"/>
            <a:gd name="vf" fmla="val 115470"/>
          </a:avLst>
        </a:prstGeom>
        <a:solidFill>
          <a:srgbClr val="FFFF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C1103490-E1B7-4662-86F1-E3816DD69CCE}">
      <dsp:nvSpPr>
        <dsp:cNvPr id="0" name=""/>
        <dsp:cNvSpPr/>
      </dsp:nvSpPr>
      <dsp:spPr>
        <a:xfrm>
          <a:off x="1276502" y="1022981"/>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3.</a:t>
          </a:r>
        </a:p>
        <a:p>
          <a:pPr lvl="0" algn="ctr" defTabSz="622300">
            <a:lnSpc>
              <a:spcPct val="90000"/>
            </a:lnSpc>
            <a:spcBef>
              <a:spcPct val="0"/>
            </a:spcBef>
            <a:spcAft>
              <a:spcPct val="35000"/>
            </a:spcAft>
          </a:pPr>
          <a:r>
            <a:rPr lang="de-DE" sz="1300" b="1" kern="1200" dirty="0" smtClean="0">
              <a:solidFill>
                <a:schemeClr val="tx1"/>
              </a:solidFill>
            </a:rPr>
            <a:t>Agro-</a:t>
          </a:r>
          <a:r>
            <a:rPr lang="de-DE" sz="1300" b="1" kern="1200" dirty="0" err="1" smtClean="0">
              <a:solidFill>
                <a:schemeClr val="tx1"/>
              </a:solidFill>
            </a:rPr>
            <a:t>bacterium</a:t>
          </a:r>
          <a:r>
            <a:rPr lang="de-DE" sz="1300" b="1" kern="1200" dirty="0" smtClean="0">
              <a:solidFill>
                <a:schemeClr val="tx1"/>
              </a:solidFill>
            </a:rPr>
            <a:t> </a:t>
          </a:r>
          <a:r>
            <a:rPr lang="de-DE" sz="1300" b="1" kern="1200" dirty="0" err="1" smtClean="0">
              <a:solidFill>
                <a:schemeClr val="tx1"/>
              </a:solidFill>
            </a:rPr>
            <a:t>tumefaciens</a:t>
          </a:r>
          <a:endParaRPr lang="de-DE" sz="1300" b="1" kern="1200" dirty="0">
            <a:solidFill>
              <a:schemeClr val="tx1"/>
            </a:solidFill>
          </a:endParaRPr>
        </a:p>
      </dsp:txBody>
      <dsp:txXfrm>
        <a:off x="1506331" y="1220259"/>
        <a:ext cx="1024413" cy="879323"/>
      </dsp:txXfrm>
    </dsp:sp>
    <dsp:sp modelId="{1BD30BF1-B3C0-45C6-923D-01F2FCD462AA}">
      <dsp:nvSpPr>
        <dsp:cNvPr id="0" name=""/>
        <dsp:cNvSpPr/>
      </dsp:nvSpPr>
      <dsp:spPr>
        <a:xfrm>
          <a:off x="2286914" y="1040320"/>
          <a:ext cx="172821" cy="149301"/>
        </a:xfrm>
        <a:prstGeom prst="hexagon">
          <a:avLst>
            <a:gd name="adj" fmla="val 25000"/>
            <a:gd name="vf" fmla="val 115470"/>
          </a:avLst>
        </a:prstGeom>
        <a:solidFill>
          <a:srgbClr val="6699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B7201559-134A-459B-8253-196A500173DC}">
      <dsp:nvSpPr>
        <dsp:cNvPr id="0" name=""/>
        <dsp:cNvSpPr/>
      </dsp:nvSpPr>
      <dsp:spPr>
        <a:xfrm>
          <a:off x="2553919" y="314521"/>
          <a:ext cx="1484071" cy="1273879"/>
        </a:xfrm>
        <a:prstGeom prst="hexagon">
          <a:avLst>
            <a:gd name="adj" fmla="val 25000"/>
            <a:gd name="vf" fmla="val 115470"/>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22141" t="-27980" r="-38201" b="-47715"/>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C070031F-2299-4CE7-B138-B9BB8D4CE1DC}">
      <dsp:nvSpPr>
        <dsp:cNvPr id="0" name=""/>
        <dsp:cNvSpPr/>
      </dsp:nvSpPr>
      <dsp:spPr>
        <a:xfrm>
          <a:off x="2595981" y="878978"/>
          <a:ext cx="172821" cy="149301"/>
        </a:xfrm>
        <a:prstGeom prst="hexagon">
          <a:avLst>
            <a:gd name="adj" fmla="val 25000"/>
            <a:gd name="vf" fmla="val 115470"/>
          </a:avLst>
        </a:prstGeom>
        <a:solidFill>
          <a:srgbClr val="6699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422354A-C628-44AC-A4F6-53935ED84A2D}">
      <dsp:nvSpPr>
        <dsp:cNvPr id="0" name=""/>
        <dsp:cNvSpPr/>
      </dsp:nvSpPr>
      <dsp:spPr>
        <a:xfrm>
          <a:off x="3830421" y="1020092"/>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4a.</a:t>
          </a:r>
        </a:p>
        <a:p>
          <a:pPr lvl="0" algn="ctr" defTabSz="622300">
            <a:lnSpc>
              <a:spcPct val="90000"/>
            </a:lnSpc>
            <a:spcBef>
              <a:spcPct val="0"/>
            </a:spcBef>
            <a:spcAft>
              <a:spcPct val="35000"/>
            </a:spcAft>
          </a:pPr>
          <a:r>
            <a:rPr lang="de-DE" sz="1400" b="1" kern="1200" dirty="0" smtClean="0">
              <a:solidFill>
                <a:schemeClr val="tx1"/>
              </a:solidFill>
            </a:rPr>
            <a:t>Antisense-Technik</a:t>
          </a:r>
          <a:endParaRPr lang="de-DE" sz="1400" b="1" kern="1200" dirty="0">
            <a:solidFill>
              <a:schemeClr val="tx1"/>
            </a:solidFill>
          </a:endParaRPr>
        </a:p>
      </dsp:txBody>
      <dsp:txXfrm>
        <a:off x="4060250" y="1217370"/>
        <a:ext cx="1024413" cy="879323"/>
      </dsp:txXfrm>
    </dsp:sp>
    <dsp:sp modelId="{2924B432-4C8F-4466-8390-CD00580DD38F}">
      <dsp:nvSpPr>
        <dsp:cNvPr id="0" name=""/>
        <dsp:cNvSpPr/>
      </dsp:nvSpPr>
      <dsp:spPr>
        <a:xfrm>
          <a:off x="5114239" y="1584548"/>
          <a:ext cx="172821" cy="149301"/>
        </a:xfrm>
        <a:prstGeom prst="hexagon">
          <a:avLst>
            <a:gd name="adj" fmla="val 25000"/>
            <a:gd name="vf" fmla="val 115470"/>
          </a:avLst>
        </a:prstGeom>
        <a:solidFill>
          <a:srgbClr val="FF00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575A8B9B-6015-4790-BC2B-E53D8FE506AB}">
      <dsp:nvSpPr>
        <dsp:cNvPr id="0" name=""/>
        <dsp:cNvSpPr/>
      </dsp:nvSpPr>
      <dsp:spPr>
        <a:xfrm>
          <a:off x="5106923" y="1736258"/>
          <a:ext cx="1484071" cy="1273879"/>
        </a:xfrm>
        <a:prstGeom prst="hexagon">
          <a:avLst>
            <a:gd name="adj" fmla="val 25000"/>
            <a:gd name="vf" fmla="val 115470"/>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494" t="17746" r="2642" b="18363"/>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36F9D04-89B1-4A36-90E4-4A0F1CEF27E6}">
      <dsp:nvSpPr>
        <dsp:cNvPr id="0" name=""/>
        <dsp:cNvSpPr/>
      </dsp:nvSpPr>
      <dsp:spPr>
        <a:xfrm>
          <a:off x="5395874" y="1759375"/>
          <a:ext cx="172821" cy="149301"/>
        </a:xfrm>
        <a:prstGeom prst="hexagon">
          <a:avLst>
            <a:gd name="adj" fmla="val 25000"/>
            <a:gd name="vf" fmla="val 115470"/>
          </a:avLst>
        </a:prstGeom>
        <a:solidFill>
          <a:srgbClr val="FF00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0A6F85E4-F6D1-4667-9154-09EF97517F1A}">
      <dsp:nvSpPr>
        <dsp:cNvPr id="0" name=""/>
        <dsp:cNvSpPr/>
      </dsp:nvSpPr>
      <dsp:spPr>
        <a:xfrm>
          <a:off x="5106923" y="328007"/>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4b.</a:t>
          </a:r>
        </a:p>
        <a:p>
          <a:pPr lvl="0" algn="ctr" defTabSz="622300">
            <a:lnSpc>
              <a:spcPct val="90000"/>
            </a:lnSpc>
            <a:spcBef>
              <a:spcPct val="0"/>
            </a:spcBef>
            <a:spcAft>
              <a:spcPct val="35000"/>
            </a:spcAft>
          </a:pPr>
          <a:r>
            <a:rPr lang="de-DE" sz="1400" b="1" kern="1200" dirty="0" smtClean="0">
              <a:solidFill>
                <a:schemeClr val="tx1"/>
              </a:solidFill>
            </a:rPr>
            <a:t>RNA-Interferenz-Technik</a:t>
          </a:r>
          <a:endParaRPr lang="de-DE" sz="1400" b="1" kern="1200" dirty="0">
            <a:solidFill>
              <a:schemeClr val="tx1"/>
            </a:solidFill>
          </a:endParaRPr>
        </a:p>
      </dsp:txBody>
      <dsp:txXfrm>
        <a:off x="5336752" y="525285"/>
        <a:ext cx="1024413" cy="879323"/>
      </dsp:txXfrm>
    </dsp:sp>
    <dsp:sp modelId="{54E35F3D-221B-46B5-861D-3F8BB9CA7676}">
      <dsp:nvSpPr>
        <dsp:cNvPr id="0" name=""/>
        <dsp:cNvSpPr/>
      </dsp:nvSpPr>
      <dsp:spPr>
        <a:xfrm>
          <a:off x="6390741" y="899206"/>
          <a:ext cx="172821" cy="149301"/>
        </a:xfrm>
        <a:prstGeom prst="hexagon">
          <a:avLst>
            <a:gd name="adj" fmla="val 25000"/>
            <a:gd name="vf" fmla="val 115470"/>
          </a:avLst>
        </a:prstGeom>
        <a:solidFill>
          <a:srgbClr val="00B0F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84901D88-5941-4471-800F-3703B8B9AC3B}">
      <dsp:nvSpPr>
        <dsp:cNvPr id="0" name=""/>
        <dsp:cNvSpPr/>
      </dsp:nvSpPr>
      <dsp:spPr>
        <a:xfrm>
          <a:off x="6384340" y="1038875"/>
          <a:ext cx="1484071" cy="1273879"/>
        </a:xfrm>
        <a:prstGeom prst="hexagon">
          <a:avLst>
            <a:gd name="adj" fmla="val 25000"/>
            <a:gd name="vf" fmla="val 115470"/>
          </a:avLst>
        </a:prstGeom>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3975" t="16987" r="3197" b="18327"/>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5AD91392-48DE-42D0-8B7D-FB0AE0D8C43F}">
      <dsp:nvSpPr>
        <dsp:cNvPr id="0" name=""/>
        <dsp:cNvSpPr/>
      </dsp:nvSpPr>
      <dsp:spPr>
        <a:xfrm>
          <a:off x="6679691" y="1067290"/>
          <a:ext cx="172821" cy="149301"/>
        </a:xfrm>
        <a:prstGeom prst="hexagon">
          <a:avLst>
            <a:gd name="adj" fmla="val 25000"/>
            <a:gd name="vf" fmla="val 115470"/>
          </a:avLst>
        </a:prstGeom>
        <a:solidFill>
          <a:srgbClr val="00B0F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16F48C2A-8C94-41BF-9A69-4BDBED421B4F}">
      <dsp:nvSpPr>
        <dsp:cNvPr id="0" name=""/>
        <dsp:cNvSpPr/>
      </dsp:nvSpPr>
      <dsp:spPr>
        <a:xfrm>
          <a:off x="6384340" y="2445200"/>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5.</a:t>
          </a:r>
        </a:p>
        <a:p>
          <a:pPr lvl="0" algn="ctr" defTabSz="622300">
            <a:lnSpc>
              <a:spcPct val="100000"/>
            </a:lnSpc>
            <a:spcBef>
              <a:spcPct val="0"/>
            </a:spcBef>
            <a:spcAft>
              <a:spcPct val="35000"/>
            </a:spcAft>
          </a:pPr>
          <a:r>
            <a:rPr lang="de-DE" sz="1400" b="1" kern="1200" dirty="0" smtClean="0">
              <a:solidFill>
                <a:schemeClr val="tx1"/>
              </a:solidFill>
            </a:rPr>
            <a:t>Nahrungs-mittel</a:t>
          </a:r>
        </a:p>
        <a:p>
          <a:pPr lvl="0" algn="ctr" defTabSz="622300">
            <a:lnSpc>
              <a:spcPct val="90000"/>
            </a:lnSpc>
            <a:spcBef>
              <a:spcPct val="0"/>
            </a:spcBef>
            <a:spcAft>
              <a:spcPct val="35000"/>
            </a:spcAft>
          </a:pPr>
          <a:r>
            <a:rPr lang="de-DE" sz="1400" b="1" kern="1200" dirty="0" err="1" smtClean="0">
              <a:solidFill>
                <a:schemeClr val="tx1"/>
              </a:solidFill>
            </a:rPr>
            <a:t>gv</a:t>
          </a:r>
          <a:r>
            <a:rPr lang="de-DE" sz="1400" b="1" kern="1200" dirty="0" smtClean="0">
              <a:solidFill>
                <a:schemeClr val="tx1"/>
              </a:solidFill>
            </a:rPr>
            <a:t>-Lachs</a:t>
          </a:r>
          <a:endParaRPr lang="de-DE" sz="1400" b="1" kern="1200" dirty="0">
            <a:solidFill>
              <a:schemeClr val="tx1"/>
            </a:solidFill>
          </a:endParaRPr>
        </a:p>
      </dsp:txBody>
      <dsp:txXfrm>
        <a:off x="6614169" y="2642478"/>
        <a:ext cx="1024413" cy="879323"/>
      </dsp:txXfrm>
    </dsp:sp>
    <dsp:sp modelId="{72478C53-B631-44CB-B1C8-84D220B40CB2}">
      <dsp:nvSpPr>
        <dsp:cNvPr id="0" name=""/>
        <dsp:cNvSpPr/>
      </dsp:nvSpPr>
      <dsp:spPr>
        <a:xfrm>
          <a:off x="6677863" y="3561108"/>
          <a:ext cx="172821" cy="149301"/>
        </a:xfrm>
        <a:prstGeom prst="hexagon">
          <a:avLst>
            <a:gd name="adj" fmla="val 25000"/>
            <a:gd name="vf" fmla="val 115470"/>
          </a:avLst>
        </a:prstGeom>
        <a:solidFill>
          <a:srgbClr val="FF9999"/>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F4E17FC7-9BBA-45A1-9282-3786DB02E456}">
      <dsp:nvSpPr>
        <dsp:cNvPr id="0" name=""/>
        <dsp:cNvSpPr/>
      </dsp:nvSpPr>
      <dsp:spPr>
        <a:xfrm>
          <a:off x="5106923" y="3142582"/>
          <a:ext cx="1484071" cy="1273879"/>
        </a:xfrm>
        <a:prstGeom prst="hexagon">
          <a:avLst>
            <a:gd name="adj" fmla="val 25000"/>
            <a:gd name="vf" fmla="val 115470"/>
          </a:avLst>
        </a:prstGeom>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13391" t="37974" r="17830" b="33648"/>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770980E4-076D-4586-9D1D-CB6BBD9E13D9}">
      <dsp:nvSpPr>
        <dsp:cNvPr id="0" name=""/>
        <dsp:cNvSpPr/>
      </dsp:nvSpPr>
      <dsp:spPr>
        <a:xfrm>
          <a:off x="6402628" y="3701741"/>
          <a:ext cx="172821" cy="149301"/>
        </a:xfrm>
        <a:prstGeom prst="hexagon">
          <a:avLst>
            <a:gd name="adj" fmla="val 25000"/>
            <a:gd name="vf" fmla="val 115470"/>
          </a:avLst>
        </a:prstGeom>
        <a:solidFill>
          <a:srgbClr val="FF9999"/>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7A71952F-B08E-4E5B-836F-699DEB5614DE}">
      <dsp:nvSpPr>
        <dsp:cNvPr id="0" name=""/>
        <dsp:cNvSpPr/>
      </dsp:nvSpPr>
      <dsp:spPr>
        <a:xfrm>
          <a:off x="2553004" y="3134877"/>
          <a:ext cx="1484071" cy="1273879"/>
        </a:xfrm>
        <a:prstGeom prst="hexagon">
          <a:avLst>
            <a:gd name="adj" fmla="val 25000"/>
            <a:gd name="vf" fmla="val 115470"/>
          </a:avLst>
        </a:prstGeom>
        <a:solidFill>
          <a:srgbClr val="FDFB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kern="1200" dirty="0" smtClean="0">
              <a:solidFill>
                <a:schemeClr val="tx1"/>
              </a:solidFill>
            </a:rPr>
            <a:t>6.</a:t>
          </a:r>
        </a:p>
        <a:p>
          <a:pPr lvl="0" algn="ctr" defTabSz="622300">
            <a:lnSpc>
              <a:spcPct val="90000"/>
            </a:lnSpc>
            <a:spcBef>
              <a:spcPct val="0"/>
            </a:spcBef>
            <a:spcAft>
              <a:spcPct val="35000"/>
            </a:spcAft>
          </a:pPr>
          <a:r>
            <a:rPr lang="de-DE" sz="1400" b="1" kern="1200" dirty="0" smtClean="0">
              <a:solidFill>
                <a:schemeClr val="tx1"/>
              </a:solidFill>
            </a:rPr>
            <a:t>Krankheitsmodell</a:t>
          </a:r>
        </a:p>
        <a:p>
          <a:pPr lvl="0" algn="ctr" defTabSz="622300">
            <a:lnSpc>
              <a:spcPct val="90000"/>
            </a:lnSpc>
            <a:spcBef>
              <a:spcPct val="0"/>
            </a:spcBef>
            <a:spcAft>
              <a:spcPct val="35000"/>
            </a:spcAft>
          </a:pPr>
          <a:r>
            <a:rPr lang="de-DE" sz="1400" b="1" kern="1200" dirty="0" smtClean="0">
              <a:solidFill>
                <a:schemeClr val="tx1"/>
              </a:solidFill>
            </a:rPr>
            <a:t>Knockout-Maus</a:t>
          </a:r>
          <a:endParaRPr lang="de-DE" sz="1400" b="1" kern="1200" dirty="0">
            <a:solidFill>
              <a:schemeClr val="tx1"/>
            </a:solidFill>
          </a:endParaRPr>
        </a:p>
      </dsp:txBody>
      <dsp:txXfrm>
        <a:off x="2782833" y="3332155"/>
        <a:ext cx="1024413" cy="879323"/>
      </dsp:txXfrm>
    </dsp:sp>
    <dsp:sp modelId="{F025C7E0-07A4-448F-B14B-C586EEFD61BA}">
      <dsp:nvSpPr>
        <dsp:cNvPr id="0" name=""/>
        <dsp:cNvSpPr/>
      </dsp:nvSpPr>
      <dsp:spPr>
        <a:xfrm>
          <a:off x="2595067" y="3699333"/>
          <a:ext cx="172821" cy="149301"/>
        </a:xfrm>
        <a:prstGeom prst="hexagon">
          <a:avLst>
            <a:gd name="adj" fmla="val 25000"/>
            <a:gd name="vf" fmla="val 115470"/>
          </a:avLst>
        </a:prstGeom>
        <a:solidFill>
          <a:srgbClr val="66FF99"/>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4EED0E26-34DC-4A7E-B402-8F32EF3B4043}">
      <dsp:nvSpPr>
        <dsp:cNvPr id="0" name=""/>
        <dsp:cNvSpPr/>
      </dsp:nvSpPr>
      <dsp:spPr>
        <a:xfrm>
          <a:off x="1275587" y="3842855"/>
          <a:ext cx="1484071" cy="1273879"/>
        </a:xfrm>
        <a:prstGeom prst="hexagon">
          <a:avLst>
            <a:gd name="adj" fmla="val 25000"/>
            <a:gd name="vf" fmla="val 115470"/>
          </a:avLst>
        </a:prstGeom>
        <a:blipFill dpi="0" rotWithShape="1">
          <a:blip xmlns:r="http://schemas.openxmlformats.org/officeDocument/2006/relationships" r:embed="rId7" cstate="print">
            <a:extLst>
              <a:ext uri="{28A0092B-C50C-407E-A947-70E740481C1C}">
                <a14:useLocalDpi xmlns:a14="http://schemas.microsoft.com/office/drawing/2010/main" val="0"/>
              </a:ext>
            </a:extLst>
          </a:blip>
          <a:srcRect/>
          <a:stretch>
            <a:fillRect l="-47981" t="-13660" r="393" b="-4028"/>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AE9787EF-0304-4662-A12F-ED8CF0B9CAA4}">
      <dsp:nvSpPr>
        <dsp:cNvPr id="0" name=""/>
        <dsp:cNvSpPr/>
      </dsp:nvSpPr>
      <dsp:spPr>
        <a:xfrm>
          <a:off x="2285999" y="3860675"/>
          <a:ext cx="172821" cy="149301"/>
        </a:xfrm>
        <a:prstGeom prst="hexagon">
          <a:avLst>
            <a:gd name="adj" fmla="val 25000"/>
            <a:gd name="vf" fmla="val 115470"/>
          </a:avLst>
        </a:prstGeom>
        <a:solidFill>
          <a:srgbClr val="66FF99"/>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D5D4856-204A-4531-AD2C-D8F10F4316C2}">
      <dsp:nvSpPr>
        <dsp:cNvPr id="0" name=""/>
        <dsp:cNvSpPr/>
      </dsp:nvSpPr>
      <dsp:spPr>
        <a:xfrm>
          <a:off x="7654442" y="3158957"/>
          <a:ext cx="1484071" cy="1273879"/>
        </a:xfrm>
        <a:prstGeom prst="hexagon">
          <a:avLst>
            <a:gd name="adj" fmla="val 25000"/>
            <a:gd name="vf" fmla="val 115470"/>
          </a:avLst>
        </a:prstGeom>
        <a:solidFill>
          <a:srgbClr val="F0E1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i="1" kern="1200" dirty="0" smtClean="0">
              <a:solidFill>
                <a:schemeClr val="tx1"/>
              </a:solidFill>
            </a:rPr>
            <a:t>Z1.</a:t>
          </a:r>
        </a:p>
        <a:p>
          <a:pPr lvl="0" algn="ctr" defTabSz="622300">
            <a:lnSpc>
              <a:spcPct val="90000"/>
            </a:lnSpc>
            <a:spcBef>
              <a:spcPct val="0"/>
            </a:spcBef>
            <a:spcAft>
              <a:spcPct val="35000"/>
            </a:spcAft>
          </a:pPr>
          <a:r>
            <a:rPr lang="de-DE" sz="1400" b="1" i="1" kern="1200" dirty="0" err="1" smtClean="0">
              <a:solidFill>
                <a:schemeClr val="tx1"/>
              </a:solidFill>
            </a:rPr>
            <a:t>Trimino</a:t>
          </a:r>
          <a:endParaRPr lang="de-DE" sz="1400" b="1" i="1" kern="1200" dirty="0">
            <a:solidFill>
              <a:schemeClr val="tx1"/>
            </a:solidFill>
          </a:endParaRPr>
        </a:p>
      </dsp:txBody>
      <dsp:txXfrm>
        <a:off x="7884271" y="3356235"/>
        <a:ext cx="1024413" cy="879323"/>
      </dsp:txXfrm>
    </dsp:sp>
    <dsp:sp modelId="{3D4D9C74-9E1C-4FD4-95E7-7334486BB51F}">
      <dsp:nvSpPr>
        <dsp:cNvPr id="0" name=""/>
        <dsp:cNvSpPr/>
      </dsp:nvSpPr>
      <dsp:spPr>
        <a:xfrm>
          <a:off x="7948879" y="4274866"/>
          <a:ext cx="172821" cy="149301"/>
        </a:xfrm>
        <a:prstGeom prst="hexagon">
          <a:avLst>
            <a:gd name="adj" fmla="val 25000"/>
            <a:gd name="vf" fmla="val 115470"/>
          </a:avLst>
        </a:prstGeom>
        <a:solidFill>
          <a:srgbClr val="0000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978A6E2-853B-414F-B3F3-95FA52AA93C1}">
      <dsp:nvSpPr>
        <dsp:cNvPr id="0" name=""/>
        <dsp:cNvSpPr/>
      </dsp:nvSpPr>
      <dsp:spPr>
        <a:xfrm>
          <a:off x="6377940" y="3856822"/>
          <a:ext cx="1484071" cy="1273879"/>
        </a:xfrm>
        <a:prstGeom prst="hexagon">
          <a:avLst>
            <a:gd name="adj" fmla="val 25000"/>
            <a:gd name="vf" fmla="val 115470"/>
          </a:avLst>
        </a:prstGeom>
        <a:blipFill dpi="0" rotWithShape="1">
          <a:blip xmlns:r="http://schemas.openxmlformats.org/officeDocument/2006/relationships" r:embed="rId8" cstate="print">
            <a:extLst>
              <a:ext uri="{28A0092B-C50C-407E-A947-70E740481C1C}">
                <a14:useLocalDpi xmlns:a14="http://schemas.microsoft.com/office/drawing/2010/main" val="0"/>
              </a:ext>
            </a:extLst>
          </a:blip>
          <a:srcRect/>
          <a:stretch>
            <a:fillRect l="-4192" t="-1269" r="-702" b="10851"/>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FB0DA435-A2A8-4E92-95CF-7F046EB6BC25}">
      <dsp:nvSpPr>
        <dsp:cNvPr id="0" name=""/>
        <dsp:cNvSpPr/>
      </dsp:nvSpPr>
      <dsp:spPr>
        <a:xfrm>
          <a:off x="7673644" y="4415981"/>
          <a:ext cx="172821" cy="149301"/>
        </a:xfrm>
        <a:prstGeom prst="hexagon">
          <a:avLst>
            <a:gd name="adj" fmla="val 25000"/>
            <a:gd name="vf" fmla="val 115470"/>
          </a:avLst>
        </a:prstGeom>
        <a:solidFill>
          <a:srgbClr val="000000"/>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D978DD1-BF64-4E48-ACE9-A9B577F29B17}">
      <dsp:nvSpPr>
        <dsp:cNvPr id="0" name=""/>
        <dsp:cNvSpPr/>
      </dsp:nvSpPr>
      <dsp:spPr>
        <a:xfrm>
          <a:off x="7659928" y="341974"/>
          <a:ext cx="1484071" cy="1273879"/>
        </a:xfrm>
        <a:prstGeom prst="hexagon">
          <a:avLst>
            <a:gd name="adj" fmla="val 25000"/>
            <a:gd name="vf" fmla="val 115470"/>
          </a:avLst>
        </a:prstGeom>
        <a:solidFill>
          <a:srgbClr val="F0E1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de-DE" sz="1400" b="1" i="1" kern="1200" dirty="0" smtClean="0">
              <a:solidFill>
                <a:schemeClr val="tx1"/>
              </a:solidFill>
            </a:rPr>
            <a:t>Z2.</a:t>
          </a:r>
        </a:p>
        <a:p>
          <a:pPr lvl="0" algn="ctr" defTabSz="622300">
            <a:lnSpc>
              <a:spcPct val="90000"/>
            </a:lnSpc>
            <a:spcBef>
              <a:spcPct val="0"/>
            </a:spcBef>
            <a:spcAft>
              <a:spcPct val="35000"/>
            </a:spcAft>
          </a:pPr>
          <a:r>
            <a:rPr lang="de-DE" sz="1400" b="1" i="1" kern="1200" dirty="0" smtClean="0">
              <a:solidFill>
                <a:schemeClr val="tx1"/>
              </a:solidFill>
            </a:rPr>
            <a:t>Sackgasse Gentechnik</a:t>
          </a:r>
        </a:p>
        <a:p>
          <a:pPr lvl="0" algn="ctr" defTabSz="622300">
            <a:lnSpc>
              <a:spcPct val="90000"/>
            </a:lnSpc>
            <a:spcBef>
              <a:spcPct val="0"/>
            </a:spcBef>
            <a:spcAft>
              <a:spcPct val="35000"/>
            </a:spcAft>
          </a:pPr>
          <a:endParaRPr lang="de-DE" sz="1100" kern="1200" dirty="0"/>
        </a:p>
      </dsp:txBody>
      <dsp:txXfrm>
        <a:off x="7889757" y="539252"/>
        <a:ext cx="1024413" cy="879323"/>
      </dsp:txXfrm>
    </dsp:sp>
    <dsp:sp modelId="{082B26B9-B474-4162-AD2A-5E6B3EE7C14E}">
      <dsp:nvSpPr>
        <dsp:cNvPr id="0" name=""/>
        <dsp:cNvSpPr/>
      </dsp:nvSpPr>
      <dsp:spPr>
        <a:xfrm>
          <a:off x="8686799" y="1462217"/>
          <a:ext cx="172821" cy="149301"/>
        </a:xfrm>
        <a:prstGeom prst="hexagon">
          <a:avLst>
            <a:gd name="adj" fmla="val 25000"/>
            <a:gd name="vf" fmla="val 115470"/>
          </a:avLst>
        </a:prstGeom>
        <a:solidFill>
          <a:srgbClr val="66FF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B68D6E12-4CD9-42F8-85CF-68B78C45BF89}">
      <dsp:nvSpPr>
        <dsp:cNvPr id="0" name=""/>
        <dsp:cNvSpPr/>
      </dsp:nvSpPr>
      <dsp:spPr>
        <a:xfrm>
          <a:off x="7659928" y="1748298"/>
          <a:ext cx="1484071" cy="1273879"/>
        </a:xfrm>
        <a:prstGeom prst="hexagon">
          <a:avLst>
            <a:gd name="adj" fmla="val 25000"/>
            <a:gd name="vf" fmla="val 115470"/>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8000" r="-8000"/>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907B4F93-5EFE-4BAB-8CE3-4C90885A720D}">
      <dsp:nvSpPr>
        <dsp:cNvPr id="0" name=""/>
        <dsp:cNvSpPr/>
      </dsp:nvSpPr>
      <dsp:spPr>
        <a:xfrm>
          <a:off x="8686799" y="1756004"/>
          <a:ext cx="172821" cy="149301"/>
        </a:xfrm>
        <a:prstGeom prst="hexagon">
          <a:avLst>
            <a:gd name="adj" fmla="val 25000"/>
            <a:gd name="vf" fmla="val 115470"/>
          </a:avLst>
        </a:prstGeom>
        <a:solidFill>
          <a:srgbClr val="66FF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de-DE"/>
          </a:p>
        </p:txBody>
      </p:sp>
      <p:sp>
        <p:nvSpPr>
          <p:cNvPr id="24579"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de-DE"/>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de-DE"/>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94C837B-2B55-46FE-897A-35D1F40EC0C8}" type="slidenum">
              <a:rPr lang="de-DE"/>
              <a:pPr>
                <a:defRPr/>
              </a:pPr>
              <a:t>‹Nr.›</a:t>
            </a:fld>
            <a:endParaRPr lang="de-DE"/>
          </a:p>
        </p:txBody>
      </p:sp>
    </p:spTree>
    <p:extLst>
      <p:ext uri="{BB962C8B-B14F-4D97-AF65-F5344CB8AC3E}">
        <p14:creationId xmlns:p14="http://schemas.microsoft.com/office/powerpoint/2010/main" val="45209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DF367B2-ECC7-4FD7-9B8B-E341BFDCD9A4}" type="slidenum">
              <a:rPr lang="de-DE" sz="1200" smtClean="0"/>
              <a:pPr/>
              <a:t>1</a:t>
            </a:fld>
            <a:endParaRPr lang="de-DE"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dirty="0"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C2B07CB-C3F6-40F1-ADFC-4E5E02EEA8DB}" type="slidenum">
              <a:rPr lang="de-DE" sz="1200" smtClean="0"/>
              <a:pPr/>
              <a:t>2</a:t>
            </a:fld>
            <a:endParaRPr lang="de-DE"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dirty="0" smtClean="0">
                <a:ea typeface="ＭＳ Ｐゴシック" charset="-128"/>
              </a:rPr>
              <a:t>Das vorgeschlagene Unterrichtsbeispiel gliedert sich in zwei Abschnitte, die man mit „“Gentechnischer Herstellung von Insulin unter Einbindung des Blau-Weiß-Verfahrens“ und einem</a:t>
            </a:r>
            <a:r>
              <a:rPr lang="de-DE" baseline="0" dirty="0" smtClean="0">
                <a:ea typeface="ＭＳ Ｐゴシック" charset="-128"/>
              </a:rPr>
              <a:t> Vorschlag für einen Lernzirkel „Gentechnik bei Tieren und Pflanzen überschreiben kann.</a:t>
            </a:r>
          </a:p>
          <a:p>
            <a:pPr eaLnBrk="1" hangingPunct="1"/>
            <a:r>
              <a:rPr lang="de-DE" baseline="0" dirty="0" smtClean="0">
                <a:ea typeface="ＭＳ Ｐゴシック" charset="-128"/>
              </a:rPr>
              <a:t>Beide Unterrichtsbeispiele können in der vorgeschlagenen Reihenfolge eingesetzt werden oder aber verwendet nur einzelne Beispiele aus der jeweiligen Sequenz.</a:t>
            </a:r>
          </a:p>
          <a:p>
            <a:pPr eaLnBrk="1" hangingPunct="1"/>
            <a:r>
              <a:rPr lang="de-DE" baseline="0" dirty="0" smtClean="0">
                <a:ea typeface="ＭＳ Ｐゴシック" charset="-128"/>
              </a:rPr>
              <a:t> Die Unterrichteinheit Herstellung von Insulin umfasst dabei einen Umfang von 5-6 Unterrichtsstunden,</a:t>
            </a:r>
          </a:p>
          <a:p>
            <a:pPr eaLnBrk="1" hangingPunct="1"/>
            <a:r>
              <a:rPr lang="de-DE" baseline="0" dirty="0" smtClean="0">
                <a:ea typeface="ＭＳ Ｐゴシック" charset="-128"/>
              </a:rPr>
              <a:t>der Lernzirkel Gentechnik benötigt, wenn er mit Zusatzstationen unterrichtet wird, ca. 8 Unterrichtsstunden.</a:t>
            </a:r>
          </a:p>
          <a:p>
            <a:pPr eaLnBrk="1" hangingPunct="1"/>
            <a:r>
              <a:rPr lang="de-DE" baseline="0" dirty="0" smtClean="0">
                <a:ea typeface="ＭＳ Ｐゴシック" charset="-128"/>
              </a:rPr>
              <a:t>Der Bezug zum Bildungsplan 2004, eine genauere Verlaufsbeschreibung dieser Unterrichtsbeispiele genauso wie die Kompetenztabellen sind dem jeweiligen Material vorangestellt. </a:t>
            </a:r>
            <a:endParaRPr lang="de-DE" dirty="0"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Wie für die Sekundarstufe I sind auch bei dieser Unterrichtseinheit die Merkmale kompetenzorientierten Unterrichts auf die angebotenen Unterrichtsbeispiele bezogen</a:t>
            </a:r>
            <a:r>
              <a:rPr lang="de-DE" baseline="0" dirty="0" smtClean="0"/>
              <a:t> worden.</a:t>
            </a:r>
            <a:endParaRPr lang="de-DE" dirty="0" smtClean="0"/>
          </a:p>
          <a:p>
            <a:endParaRPr lang="de-DE" baseline="0" dirty="0" smtClean="0"/>
          </a:p>
          <a:p>
            <a:r>
              <a:rPr lang="de-DE" baseline="0" dirty="0" smtClean="0"/>
              <a:t>Blau unterlegt-kursiv:</a:t>
            </a:r>
          </a:p>
          <a:p>
            <a:r>
              <a:rPr lang="de-DE" baseline="0" dirty="0" smtClean="0"/>
              <a:t>Selbstverständlich sind, wie letzten</a:t>
            </a:r>
            <a:r>
              <a:rPr lang="de-DE" dirty="0" smtClean="0"/>
              <a:t> 4 Zeilen der Tabelle beschreiben, auch die Kompetenzbereiche nach den Bildungsstandards</a:t>
            </a:r>
            <a:r>
              <a:rPr lang="de-DE" baseline="0" dirty="0" smtClean="0"/>
              <a:t> der</a:t>
            </a:r>
            <a:r>
              <a:rPr lang="de-DE" dirty="0" smtClean="0"/>
              <a:t> Kultusministerkonferenz(KMK-Standards) und diejenigen die</a:t>
            </a:r>
            <a:r>
              <a:rPr lang="de-DE" baseline="0" dirty="0" smtClean="0"/>
              <a:t> der</a:t>
            </a:r>
            <a:r>
              <a:rPr lang="de-DE" dirty="0" smtClean="0"/>
              <a:t> einheitlichen P</a:t>
            </a:r>
          </a:p>
          <a:p>
            <a:r>
              <a:rPr lang="de-DE" dirty="0" smtClean="0"/>
              <a:t>Prüfungsanforderungen für das Gymnasium(EPA) zugrunde liegen, in die Betrachtung miteinbezogen.</a:t>
            </a:r>
          </a:p>
          <a:p>
            <a:endParaRPr lang="de-DE" dirty="0" smtClean="0"/>
          </a:p>
          <a:p>
            <a:r>
              <a:rPr lang="de-DE" dirty="0" smtClean="0"/>
              <a:t>Darstellung: KMK-Standards/EPA-Standards</a:t>
            </a:r>
            <a:endParaRPr lang="de-DE" dirty="0"/>
          </a:p>
        </p:txBody>
      </p:sp>
      <p:sp>
        <p:nvSpPr>
          <p:cNvPr id="4" name="Foliennummernplatzhalter 3"/>
          <p:cNvSpPr>
            <a:spLocks noGrp="1"/>
          </p:cNvSpPr>
          <p:nvPr>
            <p:ph type="sldNum" sz="quarter" idx="10"/>
          </p:nvPr>
        </p:nvSpPr>
        <p:spPr/>
        <p:txBody>
          <a:bodyPr/>
          <a:lstStyle/>
          <a:p>
            <a:pPr>
              <a:defRPr/>
            </a:pPr>
            <a:fld id="{994C837B-2B55-46FE-897A-35D1F40EC0C8}" type="slidenum">
              <a:rPr lang="de-DE" smtClean="0"/>
              <a:pPr>
                <a:defRPr/>
              </a:pPr>
              <a:t>3</a:t>
            </a:fld>
            <a:endParaRPr lang="de-DE"/>
          </a:p>
        </p:txBody>
      </p:sp>
    </p:spTree>
    <p:extLst>
      <p:ext uri="{BB962C8B-B14F-4D97-AF65-F5344CB8AC3E}">
        <p14:creationId xmlns:p14="http://schemas.microsoft.com/office/powerpoint/2010/main" val="377149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BB4F3CE6-84F9-435C-9B1C-079B78CF2AA6}" type="slidenum">
              <a:rPr lang="de-DE" sz="1200" smtClean="0"/>
              <a:pPr/>
              <a:t>4</a:t>
            </a:fld>
            <a:endParaRPr lang="de-DE" sz="1200" smtClean="0"/>
          </a:p>
        </p:txBody>
      </p:sp>
      <p:sp>
        <p:nvSpPr>
          <p:cNvPr id="18435"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eaLnBrk="1" hangingPunct="1">
              <a:defRPr/>
            </a:pPr>
            <a:r>
              <a:rPr lang="de-DE" b="1" i="1" baseline="0" dirty="0" smtClean="0">
                <a:ea typeface="ＭＳ Ｐゴシック" charset="-128"/>
              </a:rPr>
              <a:t>Einstieg:</a:t>
            </a:r>
          </a:p>
          <a:p>
            <a:pPr eaLnBrk="1" hangingPunct="1">
              <a:defRPr/>
            </a:pPr>
            <a:r>
              <a:rPr lang="de-DE" baseline="0" dirty="0" smtClean="0">
                <a:ea typeface="ＭＳ Ｐゴシック" charset="-128"/>
              </a:rPr>
              <a:t>Dem Abschnitt „Gentechnik“ soll eine kurze Überprüfung der aus den vorangegangen Unterrichtseinheiten Molekulare Genetik benötigten Kenntnisse stehen. Mit einem Lösungsblatt und Anweisungen werden hier auch Hilfen gegeben die ein Nacharbeiten von Lücken erleichtern.</a:t>
            </a:r>
          </a:p>
          <a:p>
            <a:pPr eaLnBrk="1" hangingPunct="1">
              <a:defRPr/>
            </a:pPr>
            <a:r>
              <a:rPr lang="de-DE" baseline="0" dirty="0" smtClean="0">
                <a:ea typeface="ＭＳ Ｐゴシック" charset="-128"/>
              </a:rPr>
              <a:t>Eigentlicher Einstieg in die UE: Text zur Geschichte der Diabetes, der Insulin-Gewinnung aus Bauchspeicheldrüsen und der gentechnischen Gewinnung von Insulin. </a:t>
            </a:r>
            <a:r>
              <a:rPr lang="de-DE" baseline="0" dirty="0" err="1" smtClean="0">
                <a:ea typeface="ＭＳ Ｐゴシック" charset="-128"/>
              </a:rPr>
              <a:t>SuS</a:t>
            </a:r>
            <a:r>
              <a:rPr lang="de-DE" baseline="0" dirty="0" smtClean="0">
                <a:ea typeface="ＭＳ Ｐゴシック" charset="-128"/>
              </a:rPr>
              <a:t> sollen begründen, weshalb eine gentechnische Gewinnung von Insulin sinnvoll ist.</a:t>
            </a:r>
          </a:p>
          <a:p>
            <a:pPr eaLnBrk="1" hangingPunct="1">
              <a:defRPr/>
            </a:pPr>
            <a:r>
              <a:rPr lang="de-DE" b="1" i="1" baseline="0" dirty="0" smtClean="0">
                <a:ea typeface="ＭＳ Ｐゴシック" charset="-128"/>
              </a:rPr>
              <a:t>Begriffe und Methoden</a:t>
            </a:r>
            <a:r>
              <a:rPr lang="de-DE" baseline="0" dirty="0" smtClean="0">
                <a:ea typeface="ＭＳ Ｐゴシック" charset="-128"/>
              </a:rPr>
              <a:t>:</a:t>
            </a:r>
          </a:p>
          <a:p>
            <a:pPr eaLnBrk="1" hangingPunct="1">
              <a:defRPr/>
            </a:pPr>
            <a:r>
              <a:rPr lang="de-DE" baseline="0" dirty="0" smtClean="0">
                <a:ea typeface="ＭＳ Ｐゴシック" charset="-128"/>
              </a:rPr>
              <a:t>Um die Vorgänge hin zu einer gentechnischen Herstellung von Insulin verstehen zu können, sind jedoch einige Begriffe und Methoden zu klären..</a:t>
            </a:r>
          </a:p>
          <a:p>
            <a:pPr eaLnBrk="1" hangingPunct="1">
              <a:defRPr/>
            </a:pPr>
            <a:r>
              <a:rPr lang="de-DE" baseline="0" dirty="0" smtClean="0">
                <a:ea typeface="ＭＳ Ｐゴシック" charset="-128"/>
              </a:rPr>
              <a:t>Anhand dreier Leitfragen sollen die Arbeitstechniken und Werkzeuge beschrieben werden.</a:t>
            </a:r>
          </a:p>
          <a:p>
            <a:pPr eaLnBrk="1" hangingPunct="1">
              <a:defRPr/>
            </a:pPr>
            <a:r>
              <a:rPr lang="de-DE" baseline="0" dirty="0" smtClean="0">
                <a:ea typeface="ＭＳ Ｐゴシック" charset="-128"/>
              </a:rPr>
              <a:t>1. Wie findet man das entsprechende Gen</a:t>
            </a:r>
          </a:p>
          <a:p>
            <a:pPr eaLnBrk="1" hangingPunct="1">
              <a:defRPr/>
            </a:pPr>
            <a:r>
              <a:rPr lang="de-DE" baseline="0" dirty="0" smtClean="0">
                <a:ea typeface="ＭＳ Ｐゴシック" charset="-128"/>
              </a:rPr>
              <a:t>2. Wie schneidet man dieses Gen aus dem Genom heraus</a:t>
            </a:r>
          </a:p>
          <a:p>
            <a:pPr eaLnBrk="1" hangingPunct="1">
              <a:defRPr/>
            </a:pPr>
            <a:r>
              <a:rPr lang="de-DE" baseline="0" dirty="0" smtClean="0">
                <a:ea typeface="ＭＳ Ｐゴシック" charset="-128"/>
              </a:rPr>
              <a:t>3. Wie überträgt man das Gen auf einen Organismus der die genetische Anweisung dann umsetzt.</a:t>
            </a:r>
          </a:p>
          <a:p>
            <a:pPr eaLnBrk="1" hangingPunct="1">
              <a:defRPr/>
            </a:pPr>
            <a:r>
              <a:rPr lang="de-DE" baseline="0" dirty="0" smtClean="0">
                <a:ea typeface="ＭＳ Ｐゴシック" charset="-128"/>
              </a:rPr>
              <a:t>Diese Fragen sollen die </a:t>
            </a:r>
            <a:r>
              <a:rPr lang="de-DE" baseline="0" dirty="0" err="1" smtClean="0">
                <a:ea typeface="ＭＳ Ｐゴシック" charset="-128"/>
              </a:rPr>
              <a:t>SuS</a:t>
            </a:r>
            <a:r>
              <a:rPr lang="de-DE" baseline="0" dirty="0" smtClean="0">
                <a:ea typeface="ＭＳ Ｐゴシック" charset="-128"/>
              </a:rPr>
              <a:t> anhand von themenverschiedenen Arbeitsaufträgen aus verschiedenen Schulbüchern/oder anhand geeigneter Seiten im Internet(Recherche) selbst erarbeiten. </a:t>
            </a:r>
          </a:p>
          <a:p>
            <a:pPr eaLnBrk="1" hangingPunct="1">
              <a:defRPr/>
            </a:pPr>
            <a:r>
              <a:rPr lang="de-DE" baseline="0" dirty="0" smtClean="0">
                <a:ea typeface="ＭＳ Ｐゴシック" charset="-128"/>
              </a:rPr>
              <a:t>Die Ergebnissicherung kann beispielsweise</a:t>
            </a:r>
          </a:p>
          <a:p>
            <a:pPr marL="228600" indent="-228600" eaLnBrk="1" hangingPunct="1">
              <a:buAutoNum type="alphaLcParenR"/>
              <a:defRPr/>
            </a:pPr>
            <a:r>
              <a:rPr lang="de-DE" baseline="0" dirty="0" smtClean="0">
                <a:ea typeface="ＭＳ Ｐゴシック" charset="-128"/>
              </a:rPr>
              <a:t>in Form kurzer Präsentationen oder </a:t>
            </a:r>
          </a:p>
          <a:p>
            <a:pPr marL="228600" indent="-228600" eaLnBrk="1" hangingPunct="1">
              <a:buAutoNum type="alphaLcParenR"/>
              <a:defRPr/>
            </a:pPr>
            <a:r>
              <a:rPr lang="de-DE" baseline="0" dirty="0" smtClean="0">
                <a:ea typeface="ＭＳ Ｐゴシック" charset="-128"/>
              </a:rPr>
              <a:t>der Erstellung von Lern-Postern </a:t>
            </a:r>
          </a:p>
          <a:p>
            <a:pPr marL="228600" indent="-228600" eaLnBrk="1" hangingPunct="1">
              <a:buAutoNum type="alphaLcParenR"/>
              <a:defRPr/>
            </a:pPr>
            <a:r>
              <a:rPr lang="de-DE" baseline="0" dirty="0" smtClean="0">
                <a:ea typeface="ＭＳ Ｐゴシック" charset="-128"/>
              </a:rPr>
              <a:t>bzw. in Form der Erstellung von Lernkärtchen. </a:t>
            </a:r>
          </a:p>
          <a:p>
            <a:pPr marL="0" indent="0" eaLnBrk="1" hangingPunct="1">
              <a:buNone/>
              <a:defRPr/>
            </a:pPr>
            <a:r>
              <a:rPr lang="de-DE" baseline="0" dirty="0" smtClean="0">
                <a:ea typeface="ＭＳ Ｐゴシック" charset="-128"/>
              </a:rPr>
              <a:t>Ziel ist es dabei die für die Herstellung eines transgenen Bakteriums(mit dem Humaninsulingen) nötigen molekulargenetischen Grundlagen(Methoden und Werkzeuge)wie Struktur und Funktion eines geeigneten Plasmids, Restriktionsenzyme, …  kennenzulernen. </a:t>
            </a:r>
          </a:p>
          <a:p>
            <a:pPr eaLnBrk="1" hangingPunct="1">
              <a:defRPr/>
            </a:pPr>
            <a:r>
              <a:rPr lang="de-DE" b="1" i="1" baseline="0" dirty="0" smtClean="0">
                <a:ea typeface="ＭＳ Ｐゴシック" charset="-128"/>
              </a:rPr>
              <a:t>Plasmid-Labor I:</a:t>
            </a:r>
          </a:p>
          <a:p>
            <a:pPr eaLnBrk="1" hangingPunct="1">
              <a:defRPr/>
            </a:pPr>
            <a:r>
              <a:rPr lang="de-DE" baseline="0" dirty="0" smtClean="0">
                <a:ea typeface="ＭＳ Ｐゴシック" charset="-128"/>
              </a:rPr>
              <a:t>Einstieg und Vertiefung: Trimino-2 Versionen mit unterschiedlichem Schwierigkeitsgraden + Anleitung/Lösungen</a:t>
            </a:r>
          </a:p>
          <a:p>
            <a:pPr eaLnBrk="1" hangingPunct="1">
              <a:defRPr/>
            </a:pPr>
            <a:r>
              <a:rPr lang="de-DE" baseline="0" dirty="0" smtClean="0">
                <a:ea typeface="ＭＳ Ｐゴシック" charset="-128"/>
              </a:rPr>
              <a:t>Danach: die </a:t>
            </a:r>
            <a:r>
              <a:rPr lang="de-DE" baseline="0" dirty="0" err="1" smtClean="0">
                <a:ea typeface="ＭＳ Ｐゴシック" charset="-128"/>
              </a:rPr>
              <a:t>SuS</a:t>
            </a:r>
            <a:r>
              <a:rPr lang="de-DE" baseline="0" dirty="0" smtClean="0">
                <a:ea typeface="ＭＳ Ｐゴシック" charset="-128"/>
              </a:rPr>
              <a:t> vertiefen ihre Kenntnisse zu den molekularen Methoden und Werkzeugen durch den Bau eines </a:t>
            </a:r>
            <a:r>
              <a:rPr lang="de-DE" baseline="0" dirty="0" err="1" smtClean="0">
                <a:ea typeface="ＭＳ Ｐゴシック" charset="-128"/>
              </a:rPr>
              <a:t>rekombinierten</a:t>
            </a:r>
            <a:r>
              <a:rPr lang="de-DE" baseline="0" dirty="0" smtClean="0">
                <a:ea typeface="ＭＳ Ｐゴシック" charset="-128"/>
              </a:rPr>
              <a:t> Plasmid-Modells. Dabei werden die </a:t>
            </a:r>
            <a:r>
              <a:rPr lang="de-DE" baseline="0" dirty="0" err="1" smtClean="0">
                <a:ea typeface="ＭＳ Ｐゴシック" charset="-128"/>
              </a:rPr>
              <a:t>SuS</a:t>
            </a:r>
            <a:r>
              <a:rPr lang="de-DE" baseline="0" dirty="0" smtClean="0">
                <a:ea typeface="ＭＳ Ｐゴシック" charset="-128"/>
              </a:rPr>
              <a:t> durch abgestufte Hilfen geleitet und unterstützt.  </a:t>
            </a:r>
            <a:endParaRPr lang="de-DE" dirty="0"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BB4F3CE6-84F9-435C-9B1C-079B78CF2AA6}" type="slidenum">
              <a:rPr lang="de-DE" sz="1200" smtClean="0"/>
              <a:pPr/>
              <a:t>5</a:t>
            </a:fld>
            <a:endParaRPr lang="de-DE" sz="1200" smtClean="0"/>
          </a:p>
        </p:txBody>
      </p:sp>
      <p:sp>
        <p:nvSpPr>
          <p:cNvPr id="18435"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eaLnBrk="1" hangingPunct="1">
              <a:defRPr/>
            </a:pPr>
            <a:r>
              <a:rPr lang="de-DE" b="1" i="1" dirty="0" smtClean="0">
                <a:ea typeface="ＭＳ Ｐゴシック" charset="-128"/>
              </a:rPr>
              <a:t>Plasmid-Labor II:</a:t>
            </a:r>
          </a:p>
          <a:p>
            <a:pPr eaLnBrk="1" hangingPunct="1">
              <a:defRPr/>
            </a:pPr>
            <a:r>
              <a:rPr lang="de-DE" b="0" dirty="0" smtClean="0">
                <a:ea typeface="ＭＳ Ｐゴシック" charset="-128"/>
              </a:rPr>
              <a:t>Ergebnissicherung zur Herstellung eines </a:t>
            </a:r>
            <a:r>
              <a:rPr lang="de-DE" b="0" dirty="0" err="1" smtClean="0">
                <a:ea typeface="ＭＳ Ｐゴシック" charset="-128"/>
              </a:rPr>
              <a:t>rekombinierten</a:t>
            </a:r>
            <a:r>
              <a:rPr lang="de-DE" b="0" dirty="0" smtClean="0">
                <a:ea typeface="ＭＳ Ｐゴシック" charset="-128"/>
              </a:rPr>
              <a:t> Plasmids-Modells und der Selektion der erfolgreich transformierten Bakterien:</a:t>
            </a:r>
          </a:p>
          <a:p>
            <a:pPr eaLnBrk="1" hangingPunct="1">
              <a:defRPr/>
            </a:pPr>
            <a:r>
              <a:rPr lang="de-DE" dirty="0" smtClean="0">
                <a:ea typeface="ＭＳ Ｐゴシック" charset="-128"/>
              </a:rPr>
              <a:t>Anhand eines von den </a:t>
            </a:r>
            <a:r>
              <a:rPr lang="de-DE" dirty="0" err="1" smtClean="0">
                <a:ea typeface="ＭＳ Ｐゴシック" charset="-128"/>
              </a:rPr>
              <a:t>SuS</a:t>
            </a:r>
            <a:r>
              <a:rPr lang="de-DE" dirty="0" smtClean="0">
                <a:ea typeface="ＭＳ Ｐゴシック" charset="-128"/>
              </a:rPr>
              <a:t> schrittweise</a:t>
            </a:r>
            <a:r>
              <a:rPr lang="de-DE" baseline="0" dirty="0" smtClean="0">
                <a:ea typeface="ＭＳ Ｐゴシック" charset="-128"/>
              </a:rPr>
              <a:t> zu erarbeitenden Arbeitsblattes das in Form von Skizzen den Gesamtvorgang darstellt, sollen die </a:t>
            </a:r>
            <a:r>
              <a:rPr lang="de-DE" baseline="0" dirty="0" err="1" smtClean="0">
                <a:ea typeface="ＭＳ Ｐゴシック" charset="-128"/>
              </a:rPr>
              <a:t>SuS</a:t>
            </a:r>
            <a:r>
              <a:rPr lang="de-DE" baseline="0" dirty="0" smtClean="0">
                <a:ea typeface="ＭＳ Ｐゴシック" charset="-128"/>
              </a:rPr>
              <a:t> die grundlegenden Begriffe, Strukturen und Vorgänge einüben und den Gesamtvorgang in einem Übersichtsblatt zusammenfassen. Diese Arbeitsschritte werden ebenfalls durch verschiedene Hilfen unterstützt. Zur Lernzielkontrolle/Ergebnissicherung können verschiedene PPP eingesetzt werden. </a:t>
            </a:r>
          </a:p>
          <a:p>
            <a:pPr eaLnBrk="1" hangingPunct="1">
              <a:defRPr/>
            </a:pPr>
            <a:r>
              <a:rPr lang="de-DE" b="1" i="1" baseline="0" dirty="0" smtClean="0">
                <a:ea typeface="ＭＳ Ｐゴシック" charset="-128"/>
              </a:rPr>
              <a:t>Vertiefung:</a:t>
            </a:r>
          </a:p>
          <a:p>
            <a:pPr eaLnBrk="1" hangingPunct="1">
              <a:defRPr/>
            </a:pPr>
            <a:r>
              <a:rPr lang="de-DE" baseline="0" dirty="0" smtClean="0">
                <a:ea typeface="ＭＳ Ｐゴシック" charset="-128"/>
              </a:rPr>
              <a:t>Ungeklärte Fragen:</a:t>
            </a:r>
          </a:p>
          <a:p>
            <a:pPr eaLnBrk="1" hangingPunct="1">
              <a:defRPr/>
            </a:pPr>
            <a:r>
              <a:rPr lang="de-DE" baseline="0" dirty="0" smtClean="0">
                <a:ea typeface="ＭＳ Ｐゴシック" charset="-128"/>
              </a:rPr>
              <a:t>1. Ein </a:t>
            </a:r>
            <a:r>
              <a:rPr lang="de-DE" baseline="0" dirty="0" err="1" smtClean="0">
                <a:ea typeface="ＭＳ Ｐゴシック" charset="-128"/>
              </a:rPr>
              <a:t>eukaryotisches</a:t>
            </a:r>
            <a:r>
              <a:rPr lang="de-DE" baseline="0" dirty="0" smtClean="0">
                <a:ea typeface="ＭＳ Ｐゴシック" charset="-128"/>
              </a:rPr>
              <a:t> Gen(</a:t>
            </a:r>
            <a:r>
              <a:rPr lang="de-DE" baseline="0" dirty="0" err="1" smtClean="0">
                <a:ea typeface="ＭＳ Ｐゴシック" charset="-128"/>
              </a:rPr>
              <a:t>Exons+Introns</a:t>
            </a:r>
            <a:r>
              <a:rPr lang="de-DE" baseline="0" dirty="0" smtClean="0">
                <a:ea typeface="ＭＳ Ｐゴシック" charset="-128"/>
              </a:rPr>
              <a:t>) wird in einem Prokaryonten eingebaut und ausgedrückt.</a:t>
            </a:r>
          </a:p>
          <a:p>
            <a:pPr eaLnBrk="1" hangingPunct="1">
              <a:defRPr/>
            </a:pPr>
            <a:r>
              <a:rPr lang="de-DE" baseline="0" dirty="0" smtClean="0">
                <a:ea typeface="ＭＳ Ｐゴシック" charset="-128"/>
              </a:rPr>
              <a:t>2. Das Insulin-Gen codiert eigentlich für 3 Polypeptidabschnitte – das Proinsulin.</a:t>
            </a:r>
          </a:p>
          <a:p>
            <a:pPr eaLnBrk="1" hangingPunct="1">
              <a:defRPr/>
            </a:pPr>
            <a:r>
              <a:rPr lang="de-DE" baseline="0" dirty="0" smtClean="0">
                <a:ea typeface="ＭＳ Ｐゴシック" charset="-128"/>
              </a:rPr>
              <a:t>Lösungen:</a:t>
            </a:r>
          </a:p>
          <a:p>
            <a:pPr eaLnBrk="1" hangingPunct="1">
              <a:defRPr/>
            </a:pPr>
            <a:r>
              <a:rPr lang="de-DE" baseline="0" dirty="0" smtClean="0">
                <a:ea typeface="ＭＳ Ｐゴシック" charset="-128"/>
              </a:rPr>
              <a:t>c-DNA bzw. die künstliche Synthese der Genabschnitte der A- bzw. B-Kette sind zwei Möglichkeiten, die nötigen Gene zu erhalten.</a:t>
            </a:r>
          </a:p>
          <a:p>
            <a:pPr eaLnBrk="1" hangingPunct="1">
              <a:defRPr/>
            </a:pPr>
            <a:r>
              <a:rPr lang="de-DE" baseline="0" dirty="0" smtClean="0">
                <a:ea typeface="ＭＳ Ｐゴシック" charset="-128"/>
              </a:rPr>
              <a:t>Hierzu steht ein von den </a:t>
            </a:r>
            <a:r>
              <a:rPr lang="de-DE" baseline="0" dirty="0" err="1" smtClean="0">
                <a:ea typeface="ＭＳ Ｐゴシック" charset="-128"/>
              </a:rPr>
              <a:t>SuS</a:t>
            </a:r>
            <a:r>
              <a:rPr lang="de-DE" baseline="0" dirty="0" smtClean="0">
                <a:ea typeface="ＭＳ Ｐゴシック" charset="-128"/>
              </a:rPr>
              <a:t> zu erarbeitendes Arbeitsblatt zur Verfügung/Lösungen für den Lehrer. </a:t>
            </a:r>
          </a:p>
          <a:p>
            <a:pPr eaLnBrk="1" hangingPunct="1">
              <a:defRPr/>
            </a:pPr>
            <a:r>
              <a:rPr lang="de-DE" baseline="0" dirty="0" smtClean="0">
                <a:ea typeface="ＭＳ Ｐゴシック" charset="-128"/>
              </a:rPr>
              <a:t>Dabei üben die </a:t>
            </a:r>
            <a:r>
              <a:rPr lang="de-DE" baseline="0" dirty="0" err="1" smtClean="0">
                <a:ea typeface="ＭＳ Ｐゴシック" charset="-128"/>
              </a:rPr>
              <a:t>SuS</a:t>
            </a:r>
            <a:r>
              <a:rPr lang="de-DE" baseline="0" dirty="0" smtClean="0">
                <a:ea typeface="ＭＳ Ｐゴシック" charset="-128"/>
              </a:rPr>
              <a:t> die Fertigkeit des Umsetzens einer Verlauf-Skizze in einen Text. Und erarbeiten vertiefte Kenntnisse zur Gewinnung transgener Bakterienstämme.</a:t>
            </a:r>
            <a:endParaRPr lang="de-DE" dirty="0"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9EEE5735-4639-4226-BD63-C8DBB1A52B93}" type="slidenum">
              <a:rPr lang="de-DE" sz="1200" smtClean="0"/>
              <a:pPr/>
              <a:t>6</a:t>
            </a:fld>
            <a:endParaRPr lang="de-DE" sz="1200" smtClean="0"/>
          </a:p>
        </p:txBody>
      </p:sp>
      <p:sp>
        <p:nvSpPr>
          <p:cNvPr id="19459"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charset="-128"/>
                <a:cs typeface="+mn-cs"/>
              </a:rPr>
              <a:t>SuS</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 lernen unterschiedliche gentechnische Methoden kennen, die bei Tieren und Pflanzen angewendet werden.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Lernzirkel als Grundform des Materialvorschlags, jedoch Varianten möglich bis hin zu Steinbruch für „klassischen“ Unterricht.</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charset="-128"/>
                <a:cs typeface="+mn-cs"/>
              </a:rPr>
              <a:t>Merkmale LZ: </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individuelles Arbeitstempo</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individuelle Wahl der Sozialform </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individuelle Abfolge der Stationen (außer bei Stationen 4a und 4b)</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Selbstkontrolle</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großes Maß an Eigenständigkeit und Verantwortung</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Differenzierung mit gestuften Hilfen</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Freiraum für individuelle Betreuung durch die Lehrperson</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Fundamentum und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charset="-128"/>
                <a:cs typeface="+mn-cs"/>
              </a:rPr>
              <a:t>Additivum</a:t>
            </a:r>
            <a:endPar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charset="-128"/>
                <a:cs typeface="+mn-cs"/>
              </a:rPr>
              <a:t>Stationen im Überblick:</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1</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Gene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Pharming</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 Gentechnik in der Medikamentenherstellung</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2</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Gentechnik bei Pflanzen -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Bt</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-Mais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3</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Gentransfer durch </a:t>
            </a:r>
            <a:r>
              <a:rPr kumimoji="0" lang="de-DE" sz="1200" b="0" i="1"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Agrobacterium</a:t>
            </a:r>
            <a:r>
              <a:rPr kumimoji="0" lang="de-DE" sz="1200" b="0" i="1"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a:t>
            </a:r>
            <a:r>
              <a:rPr kumimoji="0" lang="de-DE" sz="1200" b="0" i="1"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tumefaciens</a:t>
            </a:r>
            <a:endPar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4a</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Antisense-Technik - Antimatsch-Tomate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(PC-Station mit Cornelsen-CD Lernprogramm Gentechnik)</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4b</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RNA-Interferenz-Methode -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Amflora</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-Kartoffel</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(Abi-Aufgabe 2009)</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5</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Transgene Tiere als Nahrungsmittel: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gv</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-Lachse Firma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AquaBounty</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Technologies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6</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Transgene Tiere als Krankheitsmodelle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Zusatzstation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1</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Trimino</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zur Wiederholung und Selbstkontrolle (Ergänzung durch </a:t>
            </a:r>
            <a:r>
              <a:rPr kumimoji="0" lang="de-DE" sz="1200" b="0" i="0" u="none" strike="noStrike" kern="1200" cap="none" spc="0" normalizeH="0" baseline="0" noProof="0" dirty="0" err="1" smtClean="0">
                <a:ln>
                  <a:noFill/>
                </a:ln>
                <a:solidFill>
                  <a:srgbClr val="000000"/>
                </a:solidFill>
                <a:effectLst/>
                <a:uLnTx/>
                <a:uFillTx/>
                <a:latin typeface="Arial" charset="0"/>
                <a:ea typeface="ＭＳ Ｐゴシック" pitchFamily="-96" charset="-128"/>
                <a:cs typeface="+mn-cs"/>
              </a:rPr>
              <a:t>SuS</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Zusatzstation </a:t>
            </a:r>
            <a:r>
              <a:rPr kumimoji="0" lang="de-DE" sz="1200" b="1"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2</a:t>
            </a:r>
            <a:r>
              <a:rPr kumimoji="0" lang="de-DE" sz="1200" b="0" i="0" u="none" strike="noStrike" kern="1200" cap="none" spc="0" normalizeH="0" baseline="0" noProof="0" dirty="0" smtClean="0">
                <a:ln>
                  <a:noFill/>
                </a:ln>
                <a:solidFill>
                  <a:srgbClr val="000000"/>
                </a:solidFill>
                <a:effectLst/>
                <a:uLnTx/>
                <a:uFillTx/>
                <a:latin typeface="Arial" charset="0"/>
                <a:ea typeface="ＭＳ Ｐゴシック" pitchFamily="-96" charset="-128"/>
                <a:cs typeface="+mn-cs"/>
              </a:rPr>
              <a:t>: Gentechnologie in der Sackgasse?, Bsp. Indien</a:t>
            </a:r>
          </a:p>
          <a:p>
            <a:pPr marL="0" indent="0" eaLnBrk="1" hangingPunct="1">
              <a:buFont typeface="Arial" pitchFamily="34" charset="0"/>
              <a:buNone/>
              <a:defRPr/>
            </a:pPr>
            <a:endParaRPr lang="de-DE" dirty="0"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Bewertung im Vordergrund (fachwissenschaftliche und ethisch-moralische Ebenen)</a:t>
            </a: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kumimoji="0" lang="de-DE" sz="1200" b="0" i="0" u="none" strike="noStrike" kern="1200" cap="none" spc="0" normalizeH="0" baseline="0" noProof="0" dirty="0" smtClean="0">
              <a:ln>
                <a:noFill/>
              </a:ln>
              <a:solidFill>
                <a:srgbClr val="000000"/>
              </a:solidFill>
              <a:effectLst/>
              <a:uLnTx/>
              <a:uFillTx/>
              <a:latin typeface="Arial" charset="0"/>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Ablauf:</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Information: Texte u. Film</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Bewertungsstufe 1: Informationen bewerten u. reorganisieren: Pro-/</a:t>
            </a:r>
            <a:r>
              <a:rPr kumimoji="0" lang="de-DE" sz="1200" b="0" i="0" u="none" strike="noStrike" kern="1200" cap="none" spc="0" normalizeH="0" baseline="0" noProof="0" dirty="0" err="1" smtClean="0">
                <a:ln>
                  <a:noFill/>
                </a:ln>
                <a:solidFill>
                  <a:srgbClr val="000000"/>
                </a:solidFill>
                <a:effectLst/>
                <a:uLnTx/>
                <a:uFillTx/>
                <a:latin typeface="Arial" charset="0"/>
                <a:cs typeface="+mn-cs"/>
              </a:rPr>
              <a:t>Contraliste</a:t>
            </a:r>
            <a:endParaRPr kumimoji="0" lang="de-DE" sz="1200" b="0" i="0" u="none" strike="noStrike" kern="1200" cap="none" spc="0" normalizeH="0" baseline="0" noProof="0" dirty="0" smtClean="0">
              <a:ln>
                <a:noFill/>
              </a:ln>
              <a:solidFill>
                <a:srgbClr val="000000"/>
              </a:solidFill>
              <a:effectLst/>
              <a:uLnTx/>
              <a:uFillTx/>
              <a:latin typeface="Arial" charset="0"/>
              <a:cs typeface="+mn-cs"/>
            </a:endParaRP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Bewertungsstufe 2: Erwartungen an </a:t>
            </a:r>
            <a:r>
              <a:rPr kumimoji="0" lang="de-DE" sz="1200" b="0" i="0" u="none" strike="noStrike" kern="1200" cap="none" spc="0" normalizeH="0" baseline="0" noProof="0" dirty="0" err="1" smtClean="0">
                <a:ln>
                  <a:noFill/>
                </a:ln>
                <a:solidFill>
                  <a:srgbClr val="000000"/>
                </a:solidFill>
                <a:effectLst/>
                <a:uLnTx/>
                <a:uFillTx/>
                <a:latin typeface="Arial" charset="0"/>
                <a:cs typeface="+mn-cs"/>
              </a:rPr>
              <a:t>gv</a:t>
            </a:r>
            <a:r>
              <a:rPr kumimoji="0" lang="de-DE" sz="1200" b="0" i="0" u="none" strike="noStrike" kern="1200" cap="none" spc="0" normalizeH="0" baseline="0" noProof="0" dirty="0" smtClean="0">
                <a:ln>
                  <a:noFill/>
                </a:ln>
                <a:solidFill>
                  <a:srgbClr val="000000"/>
                </a:solidFill>
                <a:effectLst/>
                <a:uLnTx/>
                <a:uFillTx/>
                <a:latin typeface="Arial" charset="0"/>
                <a:cs typeface="+mn-cs"/>
              </a:rPr>
              <a:t>-Baumwolle und Realität gegenüberstellen und reflektieren</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Bewertungsstufe 3: Gendatenbank für einheimisches Saatgut beurteilen</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Bewertungsstufe 4: Eigene Meinung in Form von Kommentar für Wandzeitung formulieren</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kumimoji="0" lang="de-DE" sz="1200" b="0" i="0" u="none" strike="noStrike" kern="1200" cap="none" spc="0" normalizeH="0" baseline="0" noProof="0" dirty="0" smtClean="0">
                <a:ln>
                  <a:noFill/>
                </a:ln>
                <a:solidFill>
                  <a:srgbClr val="000000"/>
                </a:solidFill>
                <a:effectLst/>
                <a:uLnTx/>
                <a:uFillTx/>
                <a:latin typeface="Arial" charset="0"/>
                <a:cs typeface="+mn-cs"/>
              </a:rPr>
              <a:t>Eigene Bewertung mit anderen vergleichen und eigene Argumentation ggf. behaupten.</a:t>
            </a:r>
          </a:p>
          <a:p>
            <a:endParaRPr lang="de-DE" dirty="0"/>
          </a:p>
        </p:txBody>
      </p:sp>
      <p:sp>
        <p:nvSpPr>
          <p:cNvPr id="4" name="Foliennummernplatzhalter 3"/>
          <p:cNvSpPr>
            <a:spLocks noGrp="1"/>
          </p:cNvSpPr>
          <p:nvPr>
            <p:ph type="sldNum" sz="quarter" idx="10"/>
          </p:nvPr>
        </p:nvSpPr>
        <p:spPr/>
        <p:txBody>
          <a:bodyPr/>
          <a:lstStyle/>
          <a:p>
            <a:pPr>
              <a:defRPr/>
            </a:pPr>
            <a:fld id="{994C837B-2B55-46FE-897A-35D1F40EC0C8}" type="slidenum">
              <a:rPr lang="de-DE" smtClean="0"/>
              <a:pPr>
                <a:defRPr/>
              </a:pPr>
              <a:t>7</a:t>
            </a:fld>
            <a:endParaRPr lang="de-DE"/>
          </a:p>
        </p:txBody>
      </p:sp>
    </p:spTree>
    <p:extLst>
      <p:ext uri="{BB962C8B-B14F-4D97-AF65-F5344CB8AC3E}">
        <p14:creationId xmlns:p14="http://schemas.microsoft.com/office/powerpoint/2010/main" val="160628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D6F3095-F546-4800-A4A1-59D01CE0B4D6}" type="slidenum">
              <a:rPr lang="de-DE" sz="1200" smtClean="0"/>
              <a:pPr/>
              <a:t>8</a:t>
            </a:fld>
            <a:endParaRPr lang="de-DE"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2531" name="Rectangle 3"/>
          <p:cNvSpPr>
            <a:spLocks noGrp="1" noChangeArrowheads="1"/>
          </p:cNvSpPr>
          <p:nvPr>
            <p:ph type="ctrTitle"/>
          </p:nvPr>
        </p:nvSpPr>
        <p:spPr>
          <a:xfrm>
            <a:off x="315913" y="466725"/>
            <a:ext cx="6781800" cy="2133600"/>
          </a:xfrm>
        </p:spPr>
        <p:txBody>
          <a:bodyPr/>
          <a:lstStyle>
            <a:lvl1pPr algn="r">
              <a:defRPr sz="4800"/>
            </a:lvl1pPr>
          </a:lstStyle>
          <a:p>
            <a:pPr lvl="0"/>
            <a:r>
              <a:rPr lang="de-DE" noProof="0" smtClean="0"/>
              <a:t>Mastertitelformat bearbeiten</a:t>
            </a:r>
          </a:p>
        </p:txBody>
      </p:sp>
      <p:sp>
        <p:nvSpPr>
          <p:cNvPr id="22532" name="Rectangle 4"/>
          <p:cNvSpPr>
            <a:spLocks noGrp="1" noChangeArrowheads="1"/>
          </p:cNvSpPr>
          <p:nvPr>
            <p:ph type="subTitle" idx="1"/>
          </p:nvPr>
        </p:nvSpPr>
        <p:spPr>
          <a:xfrm>
            <a:off x="849313" y="3049588"/>
            <a:ext cx="6248400" cy="2362200"/>
          </a:xfrm>
        </p:spPr>
        <p:txBody>
          <a:bodyPr/>
          <a:lstStyle>
            <a:lvl1pPr marL="0" indent="0" algn="r">
              <a:buFont typeface="Wingdings" pitchFamily="-96" charset="2"/>
              <a:buNone/>
              <a:defRPr sz="3200"/>
            </a:lvl1pPr>
          </a:lstStyle>
          <a:p>
            <a:pPr lvl="0"/>
            <a:r>
              <a:rPr lang="de-DE" noProof="0" smtClean="0"/>
              <a:t>Master-Untertitelformat bearbeiten</a:t>
            </a:r>
          </a:p>
        </p:txBody>
      </p:sp>
      <p:sp>
        <p:nvSpPr>
          <p:cNvPr id="6" name="Rectangle 5"/>
          <p:cNvSpPr>
            <a:spLocks noGrp="1" noChangeArrowheads="1"/>
          </p:cNvSpPr>
          <p:nvPr>
            <p:ph type="dt" sz="half" idx="10"/>
          </p:nvPr>
        </p:nvSpPr>
        <p:spPr/>
        <p:txBody>
          <a:bodyPr/>
          <a:lstStyle>
            <a:lvl1pPr>
              <a:defRPr/>
            </a:lvl1pPr>
          </a:lstStyle>
          <a:p>
            <a:pPr>
              <a:defRPr/>
            </a:pPr>
            <a:endParaRPr lang="de-DE"/>
          </a:p>
        </p:txBody>
      </p:sp>
      <p:sp>
        <p:nvSpPr>
          <p:cNvPr id="7" name="Rectangle 6"/>
          <p:cNvSpPr>
            <a:spLocks noGrp="1" noChangeArrowheads="1"/>
          </p:cNvSpPr>
          <p:nvPr>
            <p:ph type="ftr" sz="quarter" idx="11"/>
          </p:nvPr>
        </p:nvSpPr>
        <p:spPr/>
        <p:txBody>
          <a:bodyPr/>
          <a:lstStyle>
            <a:lvl1pPr>
              <a:defRPr/>
            </a:lvl1pPr>
          </a:lstStyle>
          <a:p>
            <a:pPr>
              <a:defRPr/>
            </a:pPr>
            <a:r>
              <a:rPr lang="de-DE" smtClean="0"/>
              <a:t>ZPG Biologie SII @ 2011</a:t>
            </a:r>
            <a:endParaRPr lang="de-DE"/>
          </a:p>
        </p:txBody>
      </p:sp>
      <p:sp>
        <p:nvSpPr>
          <p:cNvPr id="8" name="Rectangle 7"/>
          <p:cNvSpPr>
            <a:spLocks noGrp="1" noChangeArrowheads="1"/>
          </p:cNvSpPr>
          <p:nvPr>
            <p:ph type="sldNum" sz="quarter" idx="12"/>
          </p:nvPr>
        </p:nvSpPr>
        <p:spPr/>
        <p:txBody>
          <a:bodyPr/>
          <a:lstStyle>
            <a:lvl1pPr>
              <a:defRPr/>
            </a:lvl1pPr>
          </a:lstStyle>
          <a:p>
            <a:pPr>
              <a:defRPr/>
            </a:pPr>
            <a:fld id="{B52728FF-FDA2-4621-B26C-97AE4154F5C9}" type="slidenum">
              <a:rPr lang="de-DE"/>
              <a:pPr>
                <a:defRPr/>
              </a:pPr>
              <a:t>‹Nr.›</a:t>
            </a:fld>
            <a:endParaRPr lang="de-DE"/>
          </a:p>
        </p:txBody>
      </p:sp>
    </p:spTree>
    <p:extLst>
      <p:ext uri="{BB962C8B-B14F-4D97-AF65-F5344CB8AC3E}">
        <p14:creationId xmlns:p14="http://schemas.microsoft.com/office/powerpoint/2010/main" val="416838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393FDC90-E2DB-455B-973D-AE5D37F81E3B}" type="slidenum">
              <a:rPr lang="de-DE"/>
              <a:pPr>
                <a:defRPr/>
              </a:pPr>
              <a:t>‹Nr.›</a:t>
            </a:fld>
            <a:endParaRPr lang="de-DE"/>
          </a:p>
        </p:txBody>
      </p:sp>
    </p:spTree>
    <p:extLst>
      <p:ext uri="{BB962C8B-B14F-4D97-AF65-F5344CB8AC3E}">
        <p14:creationId xmlns:p14="http://schemas.microsoft.com/office/powerpoint/2010/main" val="393342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2238"/>
            <a:ext cx="2057400" cy="60086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22238"/>
            <a:ext cx="6019800" cy="600868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DE64A35A-0F90-453F-9D13-7FD6BDA1B7A5}" type="slidenum">
              <a:rPr lang="de-DE"/>
              <a:pPr>
                <a:defRPr/>
              </a:pPr>
              <a:t>‹Nr.›</a:t>
            </a:fld>
            <a:endParaRPr lang="de-DE"/>
          </a:p>
        </p:txBody>
      </p:sp>
    </p:spTree>
    <p:extLst>
      <p:ext uri="{BB962C8B-B14F-4D97-AF65-F5344CB8AC3E}">
        <p14:creationId xmlns:p14="http://schemas.microsoft.com/office/powerpoint/2010/main" val="2227679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12954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719263"/>
            <a:ext cx="8229600" cy="4411662"/>
          </a:xfrm>
        </p:spPr>
        <p:txBody>
          <a:bodyPr/>
          <a:lstStyle/>
          <a:p>
            <a:pPr lvl="0"/>
            <a:endParaRPr lang="de-DE" noProof="0"/>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E1B2CF95-CC58-492A-90AD-26CE91E5587A}" type="slidenum">
              <a:rPr lang="de-DE"/>
              <a:pPr>
                <a:defRPr/>
              </a:pPr>
              <a:t>‹Nr.›</a:t>
            </a:fld>
            <a:endParaRPr lang="de-DE"/>
          </a:p>
        </p:txBody>
      </p:sp>
    </p:spTree>
    <p:extLst>
      <p:ext uri="{BB962C8B-B14F-4D97-AF65-F5344CB8AC3E}">
        <p14:creationId xmlns:p14="http://schemas.microsoft.com/office/powerpoint/2010/main" val="224970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1B997B8F-3046-4E91-939C-AE3AEBC25F15}" type="slidenum">
              <a:rPr lang="de-DE"/>
              <a:pPr>
                <a:defRPr/>
              </a:pPr>
              <a:t>‹Nr.›</a:t>
            </a:fld>
            <a:endParaRPr lang="de-DE"/>
          </a:p>
        </p:txBody>
      </p:sp>
    </p:spTree>
    <p:extLst>
      <p:ext uri="{BB962C8B-B14F-4D97-AF65-F5344CB8AC3E}">
        <p14:creationId xmlns:p14="http://schemas.microsoft.com/office/powerpoint/2010/main" val="118202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1A847041-12E3-41F1-A853-EE31318A7FAA}" type="slidenum">
              <a:rPr lang="de-DE"/>
              <a:pPr>
                <a:defRPr/>
              </a:pPr>
              <a:t>‹Nr.›</a:t>
            </a:fld>
            <a:endParaRPr lang="de-DE"/>
          </a:p>
        </p:txBody>
      </p:sp>
    </p:spTree>
    <p:extLst>
      <p:ext uri="{BB962C8B-B14F-4D97-AF65-F5344CB8AC3E}">
        <p14:creationId xmlns:p14="http://schemas.microsoft.com/office/powerpoint/2010/main" val="383074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F8895C05-8252-432E-A6A9-92DBC73456F0}" type="slidenum">
              <a:rPr lang="de-DE"/>
              <a:pPr>
                <a:defRPr/>
              </a:pPr>
              <a:t>‹Nr.›</a:t>
            </a:fld>
            <a:endParaRPr lang="de-DE"/>
          </a:p>
        </p:txBody>
      </p:sp>
    </p:spTree>
    <p:extLst>
      <p:ext uri="{BB962C8B-B14F-4D97-AF65-F5344CB8AC3E}">
        <p14:creationId xmlns:p14="http://schemas.microsoft.com/office/powerpoint/2010/main" val="383782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ln/>
        </p:spPr>
        <p:txBody>
          <a:bodyPr/>
          <a:lstStyle>
            <a:lvl1pPr>
              <a:defRPr/>
            </a:lvl1pPr>
          </a:lstStyle>
          <a:p>
            <a:pPr>
              <a:defRPr/>
            </a:pPr>
            <a:endParaRPr lang="de-DE"/>
          </a:p>
        </p:txBody>
      </p:sp>
      <p:sp>
        <p:nvSpPr>
          <p:cNvPr id="8"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9" name="Rectangle 7"/>
          <p:cNvSpPr>
            <a:spLocks noGrp="1" noChangeArrowheads="1"/>
          </p:cNvSpPr>
          <p:nvPr>
            <p:ph type="sldNum" sz="quarter" idx="12"/>
          </p:nvPr>
        </p:nvSpPr>
        <p:spPr>
          <a:ln/>
        </p:spPr>
        <p:txBody>
          <a:bodyPr/>
          <a:lstStyle>
            <a:lvl1pPr>
              <a:defRPr/>
            </a:lvl1pPr>
          </a:lstStyle>
          <a:p>
            <a:pPr>
              <a:defRPr/>
            </a:pPr>
            <a:fld id="{346F8C9F-F833-4FFF-87B2-7F22DB3D9D10}" type="slidenum">
              <a:rPr lang="de-DE"/>
              <a:pPr>
                <a:defRPr/>
              </a:pPr>
              <a:t>‹Nr.›</a:t>
            </a:fld>
            <a:endParaRPr lang="de-DE"/>
          </a:p>
        </p:txBody>
      </p:sp>
    </p:spTree>
    <p:extLst>
      <p:ext uri="{BB962C8B-B14F-4D97-AF65-F5344CB8AC3E}">
        <p14:creationId xmlns:p14="http://schemas.microsoft.com/office/powerpoint/2010/main" val="327629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dt" sz="half" idx="10"/>
          </p:nvPr>
        </p:nvSpPr>
        <p:spPr>
          <a:ln/>
        </p:spPr>
        <p:txBody>
          <a:bodyPr/>
          <a:lstStyle>
            <a:lvl1pPr>
              <a:defRPr/>
            </a:lvl1pPr>
          </a:lstStyle>
          <a:p>
            <a:pPr>
              <a:defRPr/>
            </a:pPr>
            <a:endParaRPr lang="de-DE"/>
          </a:p>
        </p:txBody>
      </p:sp>
      <p:sp>
        <p:nvSpPr>
          <p:cNvPr id="4"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5" name="Rectangle 7"/>
          <p:cNvSpPr>
            <a:spLocks noGrp="1" noChangeArrowheads="1"/>
          </p:cNvSpPr>
          <p:nvPr>
            <p:ph type="sldNum" sz="quarter" idx="12"/>
          </p:nvPr>
        </p:nvSpPr>
        <p:spPr>
          <a:ln/>
        </p:spPr>
        <p:txBody>
          <a:bodyPr/>
          <a:lstStyle>
            <a:lvl1pPr>
              <a:defRPr/>
            </a:lvl1pPr>
          </a:lstStyle>
          <a:p>
            <a:pPr>
              <a:defRPr/>
            </a:pPr>
            <a:fld id="{64662032-6259-4197-BB5D-E4A9D10605C2}" type="slidenum">
              <a:rPr lang="de-DE"/>
              <a:pPr>
                <a:defRPr/>
              </a:pPr>
              <a:t>‹Nr.›</a:t>
            </a:fld>
            <a:endParaRPr lang="de-DE"/>
          </a:p>
        </p:txBody>
      </p:sp>
    </p:spTree>
    <p:extLst>
      <p:ext uri="{BB962C8B-B14F-4D97-AF65-F5344CB8AC3E}">
        <p14:creationId xmlns:p14="http://schemas.microsoft.com/office/powerpoint/2010/main" val="239584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de-DE"/>
          </a:p>
        </p:txBody>
      </p:sp>
      <p:sp>
        <p:nvSpPr>
          <p:cNvPr id="3"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4" name="Rectangle 7"/>
          <p:cNvSpPr>
            <a:spLocks noGrp="1" noChangeArrowheads="1"/>
          </p:cNvSpPr>
          <p:nvPr>
            <p:ph type="sldNum" sz="quarter" idx="12"/>
          </p:nvPr>
        </p:nvSpPr>
        <p:spPr>
          <a:ln/>
        </p:spPr>
        <p:txBody>
          <a:bodyPr/>
          <a:lstStyle>
            <a:lvl1pPr>
              <a:defRPr/>
            </a:lvl1pPr>
          </a:lstStyle>
          <a:p>
            <a:pPr>
              <a:defRPr/>
            </a:pPr>
            <a:fld id="{626790B6-1B5A-42C1-A291-431630D267D3}" type="slidenum">
              <a:rPr lang="de-DE"/>
              <a:pPr>
                <a:defRPr/>
              </a:pPr>
              <a:t>‹Nr.›</a:t>
            </a:fld>
            <a:endParaRPr lang="de-DE"/>
          </a:p>
        </p:txBody>
      </p:sp>
    </p:spTree>
    <p:extLst>
      <p:ext uri="{BB962C8B-B14F-4D97-AF65-F5344CB8AC3E}">
        <p14:creationId xmlns:p14="http://schemas.microsoft.com/office/powerpoint/2010/main" val="364330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AA7AC89D-F34E-493B-BC4A-E2C2DCC0B0F4}" type="slidenum">
              <a:rPr lang="de-DE"/>
              <a:pPr>
                <a:defRPr/>
              </a:pPr>
              <a:t>‹Nr.›</a:t>
            </a:fld>
            <a:endParaRPr lang="de-DE"/>
          </a:p>
        </p:txBody>
      </p:sp>
    </p:spTree>
    <p:extLst>
      <p:ext uri="{BB962C8B-B14F-4D97-AF65-F5344CB8AC3E}">
        <p14:creationId xmlns:p14="http://schemas.microsoft.com/office/powerpoint/2010/main" val="154706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r>
              <a:rPr lang="de-DE" smtClean="0"/>
              <a:t>ZPG Biologie SII @ 2011</a:t>
            </a: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9A0A09ED-C2CA-4291-94D4-B95785F97DA5}" type="slidenum">
              <a:rPr lang="de-DE"/>
              <a:pPr>
                <a:defRPr/>
              </a:pPr>
              <a:t>‹Nr.›</a:t>
            </a:fld>
            <a:endParaRPr lang="de-DE"/>
          </a:p>
        </p:txBody>
      </p:sp>
    </p:spTree>
    <p:extLst>
      <p:ext uri="{BB962C8B-B14F-4D97-AF65-F5344CB8AC3E}">
        <p14:creationId xmlns:p14="http://schemas.microsoft.com/office/powerpoint/2010/main" val="255654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1509" name="Rectangle 5"/>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21510" name="Rectangle 6"/>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lvl1pPr>
          </a:lstStyle>
          <a:p>
            <a:pPr>
              <a:defRPr/>
            </a:pPr>
            <a:r>
              <a:rPr lang="de-DE" smtClean="0"/>
              <a:t>ZPG Biologie SII @ 2011</a:t>
            </a:r>
            <a:endParaRPr lang="de-DE"/>
          </a:p>
        </p:txBody>
      </p:sp>
      <p:sp>
        <p:nvSpPr>
          <p:cNvPr id="21511" name="Rectangle 7"/>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vl1pPr>
          </a:lstStyle>
          <a:p>
            <a:pPr>
              <a:defRPr/>
            </a:pPr>
            <a:fld id="{941D5D86-8BAB-4CD3-8934-580937377C6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10"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ＭＳ Ｐゴシック" charset="-128"/>
          <a:cs typeface="+mj-cs"/>
        </a:defRPr>
      </a:lvl1pPr>
      <a:lvl2pPr algn="l" rtl="0" eaLnBrk="0" fontAlgn="base" hangingPunct="0">
        <a:spcBef>
          <a:spcPct val="0"/>
        </a:spcBef>
        <a:spcAft>
          <a:spcPct val="0"/>
        </a:spcAft>
        <a:defRPr sz="3900" b="1">
          <a:solidFill>
            <a:schemeClr val="tx2"/>
          </a:solidFill>
          <a:latin typeface="Arial" charset="0"/>
          <a:ea typeface="ＭＳ Ｐゴシック" charset="-128"/>
        </a:defRPr>
      </a:lvl2pPr>
      <a:lvl3pPr algn="l" rtl="0" eaLnBrk="0" fontAlgn="base" hangingPunct="0">
        <a:spcBef>
          <a:spcPct val="0"/>
        </a:spcBef>
        <a:spcAft>
          <a:spcPct val="0"/>
        </a:spcAft>
        <a:defRPr sz="3900" b="1">
          <a:solidFill>
            <a:schemeClr val="tx2"/>
          </a:solidFill>
          <a:latin typeface="Arial" charset="0"/>
          <a:ea typeface="ＭＳ Ｐゴシック" charset="-128"/>
        </a:defRPr>
      </a:lvl3pPr>
      <a:lvl4pPr algn="l" rtl="0" eaLnBrk="0" fontAlgn="base" hangingPunct="0">
        <a:spcBef>
          <a:spcPct val="0"/>
        </a:spcBef>
        <a:spcAft>
          <a:spcPct val="0"/>
        </a:spcAft>
        <a:defRPr sz="3900" b="1">
          <a:solidFill>
            <a:schemeClr val="tx2"/>
          </a:solidFill>
          <a:latin typeface="Arial" charset="0"/>
          <a:ea typeface="ＭＳ Ｐゴシック" charset="-128"/>
        </a:defRPr>
      </a:lvl4pPr>
      <a:lvl5pPr algn="l" rtl="0" eaLnBrk="0" fontAlgn="base" hangingPunct="0">
        <a:spcBef>
          <a:spcPct val="0"/>
        </a:spcBef>
        <a:spcAft>
          <a:spcPct val="0"/>
        </a:spcAft>
        <a:defRPr sz="3900" b="1">
          <a:solidFill>
            <a:schemeClr val="tx2"/>
          </a:solidFill>
          <a:latin typeface="Arial" charset="0"/>
          <a:ea typeface="ＭＳ Ｐゴシック" charset="-128"/>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sz="3000">
          <a:solidFill>
            <a:schemeClr val="tx1"/>
          </a:solidFill>
          <a:latin typeface="+mn-lt"/>
          <a:ea typeface="ＭＳ Ｐゴシック" charset="-128"/>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6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96"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96"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96"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96"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de-DE" dirty="0" smtClean="0"/>
              <a:t>Unterrichtsbeispiel Kursstufe: Gentechnik</a:t>
            </a:r>
          </a:p>
        </p:txBody>
      </p:sp>
      <p:sp>
        <p:nvSpPr>
          <p:cNvPr id="3075" name="Rectangle 3"/>
          <p:cNvSpPr>
            <a:spLocks noGrp="1" noChangeArrowheads="1"/>
          </p:cNvSpPr>
          <p:nvPr>
            <p:ph type="subTitle" idx="1"/>
          </p:nvPr>
        </p:nvSpPr>
        <p:spPr/>
        <p:txBody>
          <a:bodyPr/>
          <a:lstStyle/>
          <a:p>
            <a:pPr eaLnBrk="1" hangingPunct="1">
              <a:buFont typeface="Wingdings" charset="2"/>
              <a:buNone/>
            </a:pPr>
            <a:r>
              <a:rPr lang="de-DE" dirty="0" smtClean="0"/>
              <a:t>Kompetenzorientierter standardbasierter Unterricht</a:t>
            </a:r>
          </a:p>
          <a:p>
            <a:pPr eaLnBrk="1" hangingPunct="1">
              <a:buFont typeface="Wingdings" charset="2"/>
              <a:buNone/>
            </a:pPr>
            <a:endParaRPr lang="de-DE" dirty="0" smtClean="0"/>
          </a:p>
          <a:p>
            <a:pPr eaLnBrk="1" hangingPunct="1">
              <a:buFont typeface="Wingdings" charset="2"/>
              <a:buNone/>
            </a:pPr>
            <a:r>
              <a:rPr lang="de-DE" dirty="0" smtClean="0"/>
              <a:t>ZPG Biologie SII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800100" y="548680"/>
            <a:ext cx="7543800" cy="776417"/>
          </a:xfrm>
        </p:spPr>
        <p:txBody>
          <a:bodyPr/>
          <a:lstStyle/>
          <a:p>
            <a:pPr algn="ctr" eaLnBrk="1" hangingPunct="1"/>
            <a:r>
              <a:rPr lang="de-DE" dirty="0" smtClean="0"/>
              <a:t>UE Gentechnik</a:t>
            </a:r>
          </a:p>
        </p:txBody>
      </p:sp>
      <p:sp>
        <p:nvSpPr>
          <p:cNvPr id="4" name="Inhaltsplatzhalter 3"/>
          <p:cNvSpPr>
            <a:spLocks noGrp="1"/>
          </p:cNvSpPr>
          <p:nvPr>
            <p:ph sz="half" idx="2"/>
          </p:nvPr>
        </p:nvSpPr>
        <p:spPr>
          <a:xfrm>
            <a:off x="4932040" y="4005064"/>
            <a:ext cx="3888432" cy="1800200"/>
          </a:xfrm>
        </p:spPr>
        <p:txBody>
          <a:bodyPr/>
          <a:lstStyle/>
          <a:p>
            <a:pPr marL="0" indent="0">
              <a:buNone/>
            </a:pPr>
            <a:r>
              <a:rPr lang="de-DE" dirty="0" smtClean="0">
                <a:solidFill>
                  <a:schemeClr val="tx2"/>
                </a:solidFill>
              </a:rPr>
              <a:t>Lernzirkel</a:t>
            </a:r>
          </a:p>
          <a:p>
            <a:pPr marL="0" indent="0">
              <a:buNone/>
            </a:pPr>
            <a:r>
              <a:rPr lang="de-DE" dirty="0" smtClean="0">
                <a:solidFill>
                  <a:schemeClr val="tx2"/>
                </a:solidFill>
              </a:rPr>
              <a:t>„Gentechnik bei Pflanzen und Tieren“</a:t>
            </a:r>
            <a:endParaRPr lang="de-DE" dirty="0">
              <a:solidFill>
                <a:schemeClr val="tx2"/>
              </a:solidFill>
            </a:endParaRPr>
          </a:p>
        </p:txBody>
      </p:sp>
      <p:pic>
        <p:nvPicPr>
          <p:cNvPr id="410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913" t="2170" r="52403" b="61048"/>
          <a:stretch/>
        </p:blipFill>
        <p:spPr bwMode="auto">
          <a:xfrm>
            <a:off x="1763688" y="2487378"/>
            <a:ext cx="1335286" cy="894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m 4"/>
          <p:cNvGraphicFramePr/>
          <p:nvPr>
            <p:extLst>
              <p:ext uri="{D42A27DB-BD31-4B8C-83A1-F6EECF244321}">
                <p14:modId xmlns:p14="http://schemas.microsoft.com/office/powerpoint/2010/main" val="1684707228"/>
              </p:ext>
            </p:extLst>
          </p:nvPr>
        </p:nvGraphicFramePr>
        <p:xfrm>
          <a:off x="6012160" y="2246573"/>
          <a:ext cx="1319808" cy="1167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Pfeil nach rechts 5"/>
          <p:cNvSpPr/>
          <p:nvPr/>
        </p:nvSpPr>
        <p:spPr bwMode="auto">
          <a:xfrm rot="2564267">
            <a:off x="5099564" y="1818307"/>
            <a:ext cx="1008112" cy="488748"/>
          </a:xfrm>
          <a:prstGeom prst="rightArrow">
            <a:avLst/>
          </a:prstGeom>
          <a:solidFill>
            <a:schemeClr val="tx2"/>
          </a:solidFill>
          <a:ln w="9525" cap="flat" cmpd="sng" algn="ctr">
            <a:solidFill>
              <a:schemeClr val="tx2">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1" i="0" u="none" strike="noStrike" normalizeH="0" baseline="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ea typeface="ＭＳ Ｐゴシック" pitchFamily="-96" charset="-128"/>
            </a:endParaRPr>
          </a:p>
        </p:txBody>
      </p:sp>
      <p:pic>
        <p:nvPicPr>
          <p:cNvPr id="4101" name="Picture 5"/>
          <p:cNvPicPr>
            <a:picLocks noGrp="1" noChangeAspect="1" noChangeArrowheads="1"/>
          </p:cNvPicPr>
          <p:nvPr>
            <p:ph sz="half" idx="1"/>
          </p:nvPr>
        </p:nvPicPr>
        <p:blipFill>
          <a:blip r:embed="rId9">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5400000">
            <a:off x="3257566" y="1643197"/>
            <a:ext cx="841321" cy="80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Inhaltsplatzhalter 3"/>
          <p:cNvSpPr txBox="1">
            <a:spLocks/>
          </p:cNvSpPr>
          <p:nvPr/>
        </p:nvSpPr>
        <p:spPr bwMode="auto">
          <a:xfrm>
            <a:off x="395536" y="4005064"/>
            <a:ext cx="3960440" cy="19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charset="2"/>
              <a:buChar char="l"/>
              <a:defRPr sz="2800">
                <a:solidFill>
                  <a:schemeClr val="tx1"/>
                </a:solidFill>
                <a:latin typeface="+mn-lt"/>
                <a:ea typeface="ＭＳ Ｐゴシック" charset="-128"/>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4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0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18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18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96"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96"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96"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96" charset="2"/>
              <a:buChar char="§"/>
              <a:defRPr sz="1800">
                <a:solidFill>
                  <a:schemeClr val="tx1"/>
                </a:solidFill>
                <a:latin typeface="+mn-lt"/>
              </a:defRPr>
            </a:lvl9pPr>
          </a:lstStyle>
          <a:p>
            <a:pPr marL="0" indent="0">
              <a:buFont typeface="Wingdings" charset="2"/>
              <a:buNone/>
            </a:pPr>
            <a:r>
              <a:rPr lang="de-DE" dirty="0" smtClean="0">
                <a:solidFill>
                  <a:schemeClr val="tx2"/>
                </a:solidFill>
              </a:rPr>
              <a:t>Gentechnische Herstellung von Insulin</a:t>
            </a:r>
          </a:p>
          <a:p>
            <a:pPr marL="0" indent="0">
              <a:buFont typeface="Wingdings" charset="2"/>
              <a:buNone/>
            </a:pPr>
            <a:r>
              <a:rPr lang="de-DE" dirty="0" smtClean="0">
                <a:solidFill>
                  <a:schemeClr val="tx2"/>
                </a:solidFill>
              </a:rPr>
              <a:t>„Blau-Weiß-Verfahren“</a:t>
            </a:r>
          </a:p>
        </p:txBody>
      </p:sp>
      <p:sp>
        <p:nvSpPr>
          <p:cNvPr id="2" name="Fußzeilenplatzhalter 1"/>
          <p:cNvSpPr>
            <a:spLocks noGrp="1"/>
          </p:cNvSpPr>
          <p:nvPr>
            <p:ph type="ftr" sz="quarter" idx="11"/>
          </p:nvPr>
        </p:nvSpPr>
        <p:spPr>
          <a:xfrm>
            <a:off x="220827" y="6237312"/>
            <a:ext cx="2895600" cy="457200"/>
          </a:xfrm>
        </p:spPr>
        <p:txBody>
          <a:bodyPr/>
          <a:lstStyle/>
          <a:p>
            <a:pPr algn="l">
              <a:defRPr/>
            </a:pPr>
            <a:r>
              <a:rPr lang="de-DE" dirty="0" smtClean="0">
                <a:solidFill>
                  <a:schemeClr val="tx2">
                    <a:lumMod val="50000"/>
                  </a:schemeClr>
                </a:solidFill>
              </a:rPr>
              <a:t>ZPG Biologie SII © 2011</a:t>
            </a:r>
            <a:endParaRPr lang="de-DE" dirty="0">
              <a:solidFill>
                <a:schemeClr val="tx2">
                  <a:lumMod val="50000"/>
                </a:schemeClr>
              </a:solidFill>
            </a:endParaRPr>
          </a:p>
        </p:txBody>
      </p:sp>
      <p:sp>
        <p:nvSpPr>
          <p:cNvPr id="3" name="Foliennummernplatzhalter 2"/>
          <p:cNvSpPr>
            <a:spLocks noGrp="1"/>
          </p:cNvSpPr>
          <p:nvPr>
            <p:ph type="sldNum" sz="quarter" idx="12"/>
          </p:nvPr>
        </p:nvSpPr>
        <p:spPr>
          <a:xfrm>
            <a:off x="6732240" y="6237312"/>
            <a:ext cx="2133600" cy="457200"/>
          </a:xfrm>
        </p:spPr>
        <p:txBody>
          <a:bodyPr/>
          <a:lstStyle/>
          <a:p>
            <a:pPr>
              <a:defRPr/>
            </a:pPr>
            <a:fld id="{F8895C05-8252-432E-A6A9-92DBC73456F0}" type="slidenum">
              <a:rPr lang="de-DE" smtClean="0">
                <a:solidFill>
                  <a:schemeClr val="tx2">
                    <a:lumMod val="50000"/>
                  </a:schemeClr>
                </a:solidFill>
              </a:rPr>
              <a:pPr>
                <a:defRPr/>
              </a:pPr>
              <a:t>2</a:t>
            </a:fld>
            <a:endParaRPr lang="de-DE"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rot="16200000">
            <a:off x="-319306" y="1623562"/>
            <a:ext cx="3517171" cy="935359"/>
          </a:xfrm>
        </p:spPr>
        <p:txBody>
          <a:bodyPr/>
          <a:lstStyle/>
          <a:p>
            <a:r>
              <a:rPr lang="de-DE" sz="4800" dirty="0">
                <a:solidFill>
                  <a:srgbClr val="330066"/>
                </a:solidFill>
              </a:rPr>
              <a:t>Gentechnik</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454816470"/>
              </p:ext>
            </p:extLst>
          </p:nvPr>
        </p:nvGraphicFramePr>
        <p:xfrm>
          <a:off x="2123728" y="404664"/>
          <a:ext cx="5832648" cy="6192689"/>
        </p:xfrm>
        <a:graphic>
          <a:graphicData uri="http://schemas.openxmlformats.org/drawingml/2006/table">
            <a:tbl>
              <a:tblPr firstRow="1" firstCol="1" bandRow="1" bandCol="1"/>
              <a:tblGrid>
                <a:gridCol w="3260879"/>
                <a:gridCol w="1059601"/>
                <a:gridCol w="1008112"/>
                <a:gridCol w="504056"/>
              </a:tblGrid>
              <a:tr h="898953">
                <a:tc>
                  <a:txBody>
                    <a:bodyPr/>
                    <a:lstStyle/>
                    <a:p>
                      <a:pPr>
                        <a:lnSpc>
                          <a:spcPct val="115000"/>
                        </a:lnSpc>
                        <a:spcAft>
                          <a:spcPts val="1000"/>
                        </a:spcAft>
                      </a:pPr>
                      <a:r>
                        <a:rPr lang="de-DE" sz="1600" b="1" dirty="0" smtClean="0">
                          <a:effectLst/>
                          <a:latin typeface="Calibri"/>
                          <a:ea typeface="Calibri"/>
                          <a:cs typeface="Times New Roman"/>
                        </a:rPr>
                        <a:t>Merkmale kompetenzorientierten Unterrichts</a:t>
                      </a:r>
                      <a:endParaRPr lang="de-DE" sz="1600" dirty="0">
                        <a:effectLst/>
                        <a:latin typeface="Calibri"/>
                        <a:ea typeface="Calibri"/>
                        <a:cs typeface="Times New Roman"/>
                      </a:endParaRPr>
                    </a:p>
                  </a:txBody>
                  <a:tcPr marL="38978" marR="38978" marT="40976" marB="4097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900" dirty="0">
                        <a:effectLst/>
                        <a:latin typeface="Calibri"/>
                        <a:ea typeface="Calibri"/>
                        <a:cs typeface="Times New Roman"/>
                      </a:endParaRPr>
                    </a:p>
                  </a:txBody>
                  <a:tcPr marL="38978" marR="38978" marT="20488" marB="20488"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de-DE" sz="900" dirty="0">
                          <a:effectLst/>
                          <a:latin typeface="Calibri"/>
                          <a:ea typeface="Calibri"/>
                          <a:cs typeface="Times New Roman"/>
                        </a:rPr>
                        <a:t> </a:t>
                      </a: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de-DE" sz="900" dirty="0">
                        <a:effectLst/>
                        <a:latin typeface="Calibri"/>
                        <a:ea typeface="Calibri"/>
                        <a:cs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exemplarisches Arbeiten</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smtClean="0">
                          <a:effectLst/>
                          <a:latin typeface="Calibri"/>
                          <a:ea typeface="Calibri"/>
                          <a:cs typeface="Times New Roman"/>
                        </a:rPr>
                        <a:t>X</a:t>
                      </a:r>
                      <a:r>
                        <a:rPr lang="de-DE" sz="1600" dirty="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algn="ctr">
                        <a:lnSpc>
                          <a:spcPct val="115000"/>
                        </a:lnSpc>
                        <a:spcAft>
                          <a:spcPts val="1000"/>
                        </a:spcAft>
                      </a:pPr>
                      <a:r>
                        <a:rPr lang="de-DE" sz="1000" dirty="0" smtClean="0">
                          <a:effectLst/>
                          <a:latin typeface="Calibri"/>
                          <a:ea typeface="Calibri"/>
                          <a:cs typeface="Times New Roman"/>
                        </a:rPr>
                        <a:t>Allgemeine  Merkmale kompetenzorientierten</a:t>
                      </a:r>
                      <a:r>
                        <a:rPr lang="de-DE" sz="1000" baseline="0" dirty="0" smtClean="0">
                          <a:effectLst/>
                          <a:latin typeface="Calibri"/>
                          <a:ea typeface="Calibri"/>
                          <a:cs typeface="Times New Roman"/>
                        </a:rPr>
                        <a:t> Unterrichts</a:t>
                      </a:r>
                      <a:endParaRPr lang="de-DE" sz="1000" dirty="0">
                        <a:effectLst/>
                        <a:latin typeface="Calibri"/>
                        <a:ea typeface="Calibri"/>
                        <a:cs typeface="Times New Roman"/>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Kontextbezug</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Problemorientierung</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Handlungsorientierung</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Eigenständigkeit</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dirty="0" smtClean="0">
                          <a:effectLst/>
                          <a:latin typeface="Calibri"/>
                          <a:ea typeface="Calibri"/>
                          <a:cs typeface="Times New Roman"/>
                        </a:rPr>
                        <a:t>Vernetzung (</a:t>
                      </a:r>
                      <a:r>
                        <a:rPr lang="de-DE" sz="1600" dirty="0">
                          <a:effectLst/>
                          <a:latin typeface="Calibri"/>
                          <a:ea typeface="Calibri"/>
                          <a:cs typeface="Times New Roman"/>
                        </a:rPr>
                        <a:t>biologische Prinzipien)</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SF, A, W</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smtClean="0">
                          <a:effectLst/>
                          <a:latin typeface="Calibri"/>
                          <a:ea typeface="Calibri"/>
                          <a:cs typeface="Times New Roman"/>
                        </a:rPr>
                        <a:t>SF, A, W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dirty="0" smtClean="0">
                          <a:effectLst/>
                          <a:latin typeface="Calibri"/>
                          <a:ea typeface="Calibri"/>
                          <a:cs typeface="Times New Roman"/>
                        </a:rPr>
                        <a:t>intelligentes</a:t>
                      </a:r>
                      <a:r>
                        <a:rPr lang="de-DE" sz="1600" baseline="0" dirty="0" smtClean="0">
                          <a:effectLst/>
                          <a:latin typeface="Calibri"/>
                          <a:ea typeface="Calibri"/>
                          <a:cs typeface="Times New Roman"/>
                        </a:rPr>
                        <a:t> </a:t>
                      </a:r>
                      <a:r>
                        <a:rPr lang="de-DE" sz="1600" dirty="0" smtClean="0">
                          <a:effectLst/>
                          <a:latin typeface="Calibri"/>
                          <a:ea typeface="Calibri"/>
                          <a:cs typeface="Times New Roman"/>
                        </a:rPr>
                        <a:t>Üben </a:t>
                      </a:r>
                      <a:r>
                        <a:rPr lang="de-DE" sz="1600" dirty="0">
                          <a:effectLst/>
                          <a:latin typeface="Calibri"/>
                          <a:ea typeface="Calibri"/>
                          <a:cs typeface="Times New Roman"/>
                        </a:rPr>
                        <a:t>und Anwenden</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smtClean="0">
                          <a:effectLst/>
                          <a:latin typeface="Calibri"/>
                          <a:ea typeface="Calibri"/>
                          <a:cs typeface="Times New Roman"/>
                        </a:rPr>
                        <a:t>(X)</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Transparenz</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Differenzierung</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a:effectLst/>
                          <a:latin typeface="Calibri"/>
                          <a:ea typeface="Calibri"/>
                          <a:cs typeface="Times New Roman"/>
                        </a:rPr>
                        <a:t>Diagnose und Förderung</a:t>
                      </a: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1000"/>
                        </a:spcAft>
                      </a:pPr>
                      <a:endParaRPr lang="de-DE" sz="9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4">
                <a:tc>
                  <a:txBody>
                    <a:bodyPr/>
                    <a:lstStyle/>
                    <a:p>
                      <a:pPr>
                        <a:lnSpc>
                          <a:spcPct val="115000"/>
                        </a:lnSpc>
                        <a:spcAft>
                          <a:spcPts val="1000"/>
                        </a:spcAft>
                      </a:pPr>
                      <a:r>
                        <a:rPr lang="de-DE" sz="1600" i="1" dirty="0" smtClean="0">
                          <a:effectLst/>
                          <a:latin typeface="Calibri"/>
                          <a:ea typeface="Calibri"/>
                          <a:cs typeface="Times New Roman"/>
                        </a:rPr>
                        <a:t>Fachwissen / Fachkenntnisse</a:t>
                      </a:r>
                      <a:endParaRPr lang="de-DE" sz="1600" dirty="0">
                        <a:effectLst/>
                        <a:latin typeface="Calibri"/>
                        <a:ea typeface="Calibri"/>
                        <a:cs typeface="Times New Roman"/>
                      </a:endParaRP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rowSpan="4">
                  <a:txBody>
                    <a:bodyPr/>
                    <a:lstStyle/>
                    <a:p>
                      <a:pPr algn="ctr">
                        <a:lnSpc>
                          <a:spcPct val="115000"/>
                        </a:lnSpc>
                        <a:spcAft>
                          <a:spcPts val="0"/>
                        </a:spcAft>
                      </a:pPr>
                      <a:r>
                        <a:rPr lang="de-DE" sz="1000" dirty="0" smtClean="0">
                          <a:effectLst/>
                          <a:latin typeface="Calibri"/>
                          <a:ea typeface="Calibri"/>
                          <a:cs typeface="Times New Roman"/>
                        </a:rPr>
                        <a:t>Kompetenzbereiche</a:t>
                      </a:r>
                    </a:p>
                    <a:p>
                      <a:pPr algn="ctr">
                        <a:lnSpc>
                          <a:spcPct val="115000"/>
                        </a:lnSpc>
                        <a:spcAft>
                          <a:spcPts val="1000"/>
                        </a:spcAft>
                      </a:pPr>
                      <a:r>
                        <a:rPr lang="de-DE" sz="1000" dirty="0" smtClean="0">
                          <a:effectLst/>
                          <a:latin typeface="Calibri"/>
                          <a:ea typeface="Calibri"/>
                          <a:cs typeface="Times New Roman"/>
                        </a:rPr>
                        <a:t>KMK / EPA</a:t>
                      </a:r>
                      <a:endParaRPr lang="de-DE" sz="1000" dirty="0">
                        <a:effectLst/>
                        <a:latin typeface="Calibri"/>
                        <a:ea typeface="Calibri"/>
                        <a:cs typeface="Times New Roman"/>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r>
              <a:tr h="378124">
                <a:tc>
                  <a:txBody>
                    <a:bodyPr/>
                    <a:lstStyle/>
                    <a:p>
                      <a:pPr>
                        <a:lnSpc>
                          <a:spcPct val="115000"/>
                        </a:lnSpc>
                        <a:spcAft>
                          <a:spcPts val="1000"/>
                        </a:spcAft>
                      </a:pPr>
                      <a:r>
                        <a:rPr lang="de-DE" sz="1600" i="1" dirty="0">
                          <a:effectLst/>
                          <a:latin typeface="Calibri"/>
                          <a:ea typeface="Calibri"/>
                          <a:cs typeface="Times New Roman"/>
                        </a:rPr>
                        <a:t>Erkenntnisgewinnung </a:t>
                      </a:r>
                      <a:r>
                        <a:rPr lang="de-DE" sz="1600" i="1" dirty="0" smtClean="0">
                          <a:effectLst/>
                          <a:latin typeface="Calibri"/>
                          <a:ea typeface="Calibri"/>
                          <a:cs typeface="Times New Roman"/>
                        </a:rPr>
                        <a:t>/ Methoden</a:t>
                      </a:r>
                      <a:endParaRPr lang="de-DE" sz="1600" dirty="0">
                        <a:effectLst/>
                        <a:latin typeface="Calibri"/>
                        <a:ea typeface="Calibri"/>
                        <a:cs typeface="Times New Roman"/>
                      </a:endParaRP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vMerge="1">
                  <a:txBody>
                    <a:bodyPr/>
                    <a:lstStyle/>
                    <a:p>
                      <a:pPr algn="ctr">
                        <a:lnSpc>
                          <a:spcPct val="115000"/>
                        </a:lnSpc>
                        <a:spcAft>
                          <a:spcPts val="1000"/>
                        </a:spcAft>
                      </a:pPr>
                      <a:endParaRPr lang="de-DE" sz="9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r>
              <a:tr h="378124">
                <a:tc>
                  <a:txBody>
                    <a:bodyPr/>
                    <a:lstStyle/>
                    <a:p>
                      <a:pPr>
                        <a:lnSpc>
                          <a:spcPct val="115000"/>
                        </a:lnSpc>
                        <a:spcAft>
                          <a:spcPts val="1000"/>
                        </a:spcAft>
                      </a:pPr>
                      <a:r>
                        <a:rPr lang="de-DE" sz="1600" i="1" dirty="0">
                          <a:effectLst/>
                          <a:latin typeface="Calibri"/>
                          <a:ea typeface="Calibri"/>
                          <a:cs typeface="Times New Roman"/>
                        </a:rPr>
                        <a:t>Kommunikation</a:t>
                      </a:r>
                      <a:endParaRPr lang="de-DE" sz="1600" dirty="0">
                        <a:effectLst/>
                        <a:latin typeface="Calibri"/>
                        <a:ea typeface="Calibri"/>
                        <a:cs typeface="Times New Roman"/>
                      </a:endParaRP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dirty="0">
                          <a:effectLst/>
                          <a:latin typeface="Calibri"/>
                          <a:ea typeface="Calibri"/>
                          <a:cs typeface="Times New Roman"/>
                        </a:rPr>
                        <a:t>X</a:t>
                      </a: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dirty="0" smtClean="0">
                          <a:effectLst/>
                          <a:latin typeface="Calibri"/>
                          <a:ea typeface="Calibri"/>
                          <a:cs typeface="Times New Roman"/>
                        </a:rPr>
                        <a:t>X </a:t>
                      </a:r>
                      <a:endParaRPr lang="de-DE"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vMerge="1">
                  <a:txBody>
                    <a:bodyPr/>
                    <a:lstStyle/>
                    <a:p>
                      <a:pPr algn="ctr">
                        <a:lnSpc>
                          <a:spcPct val="115000"/>
                        </a:lnSpc>
                        <a:spcAft>
                          <a:spcPts val="1000"/>
                        </a:spcAft>
                      </a:pPr>
                      <a:endParaRPr lang="de-DE" sz="9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r>
              <a:tr h="378124">
                <a:tc>
                  <a:txBody>
                    <a:bodyPr/>
                    <a:lstStyle/>
                    <a:p>
                      <a:pPr>
                        <a:lnSpc>
                          <a:spcPct val="115000"/>
                        </a:lnSpc>
                        <a:spcAft>
                          <a:spcPts val="1000"/>
                        </a:spcAft>
                      </a:pPr>
                      <a:r>
                        <a:rPr lang="de-DE" sz="1600" i="1" dirty="0" smtClean="0">
                          <a:effectLst/>
                          <a:latin typeface="Calibri"/>
                          <a:ea typeface="Calibri"/>
                          <a:cs typeface="Times New Roman"/>
                        </a:rPr>
                        <a:t>Bewertung / Reflexion</a:t>
                      </a:r>
                      <a:endParaRPr lang="de-DE" sz="1600" dirty="0">
                        <a:effectLst/>
                        <a:latin typeface="Calibri"/>
                        <a:ea typeface="Calibri"/>
                        <a:cs typeface="Times New Roman"/>
                      </a:endParaRPr>
                    </a:p>
                  </a:txBody>
                  <a:tcPr marL="38978" marR="38978" marT="40976" marB="409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endParaRPr lang="de-DE" sz="1600" dirty="0">
                        <a:effectLst/>
                        <a:latin typeface="Calibri"/>
                        <a:ea typeface="Calibri"/>
                        <a:cs typeface="Times New Roman"/>
                      </a:endParaRPr>
                    </a:p>
                  </a:txBody>
                  <a:tcPr marL="38978" marR="38978" marT="20488" marB="204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a:txBody>
                    <a:bodyPr/>
                    <a:lstStyle/>
                    <a:p>
                      <a:pPr algn="ctr">
                        <a:lnSpc>
                          <a:spcPct val="115000"/>
                        </a:lnSpc>
                        <a:spcAft>
                          <a:spcPts val="1000"/>
                        </a:spcAft>
                      </a:pPr>
                      <a:r>
                        <a:rPr lang="de-DE" sz="1600" dirty="0" smtClean="0">
                          <a:effectLst/>
                          <a:latin typeface="Calibri"/>
                          <a:ea typeface="Calibri"/>
                          <a:cs typeface="Times New Roman"/>
                        </a:rPr>
                        <a:t>X</a:t>
                      </a:r>
                      <a:r>
                        <a:rPr lang="de-DE" sz="1600" dirty="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c vMerge="1">
                  <a:txBody>
                    <a:bodyPr/>
                    <a:lstStyle/>
                    <a:p>
                      <a:pPr algn="ctr">
                        <a:lnSpc>
                          <a:spcPct val="115000"/>
                        </a:lnSpc>
                        <a:spcAft>
                          <a:spcPts val="1000"/>
                        </a:spcAft>
                      </a:pPr>
                      <a:endParaRPr lang="de-DE" sz="9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BFF"/>
                    </a:solidFill>
                  </a:tcPr>
                </a:tc>
              </a:tr>
            </a:tbl>
          </a:graphicData>
        </a:graphic>
      </p:graphicFrame>
      <p:pic>
        <p:nvPicPr>
          <p:cNvPr id="389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937" y="594870"/>
            <a:ext cx="882774" cy="59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4758" y="452828"/>
            <a:ext cx="863624"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ußzeilenplatzhalter 2"/>
          <p:cNvSpPr>
            <a:spLocks noGrp="1"/>
          </p:cNvSpPr>
          <p:nvPr>
            <p:ph type="ftr" sz="quarter" idx="11"/>
          </p:nvPr>
        </p:nvSpPr>
        <p:spPr>
          <a:xfrm>
            <a:off x="251520" y="6309320"/>
            <a:ext cx="2895600" cy="457200"/>
          </a:xfrm>
        </p:spPr>
        <p:txBody>
          <a:bodyPr/>
          <a:lstStyle/>
          <a:p>
            <a:pPr algn="l">
              <a:defRPr/>
            </a:pPr>
            <a:r>
              <a:rPr lang="de-DE" dirty="0" smtClean="0"/>
              <a:t>ZPG Biologie SII © 2011</a:t>
            </a:r>
            <a:endParaRPr lang="de-DE" dirty="0"/>
          </a:p>
        </p:txBody>
      </p:sp>
      <p:sp>
        <p:nvSpPr>
          <p:cNvPr id="4" name="Foliennummernplatzhalter 3"/>
          <p:cNvSpPr>
            <a:spLocks noGrp="1"/>
          </p:cNvSpPr>
          <p:nvPr>
            <p:ph type="sldNum" sz="quarter" idx="12"/>
          </p:nvPr>
        </p:nvSpPr>
        <p:spPr/>
        <p:txBody>
          <a:bodyPr/>
          <a:lstStyle/>
          <a:p>
            <a:pPr>
              <a:defRPr/>
            </a:pPr>
            <a:fld id="{1B997B8F-3046-4E91-939C-AE3AEBC25F15}" type="slidenum">
              <a:rPr lang="de-DE" smtClean="0"/>
              <a:pPr>
                <a:defRPr/>
              </a:pPr>
              <a:t>3</a:t>
            </a:fld>
            <a:endParaRPr lang="de-DE"/>
          </a:p>
        </p:txBody>
      </p:sp>
    </p:spTree>
    <p:extLst>
      <p:ext uri="{BB962C8B-B14F-4D97-AF65-F5344CB8AC3E}">
        <p14:creationId xmlns:p14="http://schemas.microsoft.com/office/powerpoint/2010/main" val="3907420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idx="4294967295"/>
          </p:nvPr>
        </p:nvSpPr>
        <p:spPr/>
        <p:txBody>
          <a:bodyPr/>
          <a:lstStyle/>
          <a:p>
            <a:pPr eaLnBrk="1" hangingPunct="1"/>
            <a:r>
              <a:rPr lang="de-DE" dirty="0" smtClean="0"/>
              <a:t>Blau-Weiß-Verfahren I</a:t>
            </a:r>
            <a:br>
              <a:rPr lang="de-DE" dirty="0" smtClean="0"/>
            </a:br>
            <a:r>
              <a:rPr lang="de-DE" sz="2400" dirty="0" smtClean="0"/>
              <a:t>Gentechnische Herstellung von Insulin</a:t>
            </a:r>
          </a:p>
        </p:txBody>
      </p:sp>
      <p:graphicFrame>
        <p:nvGraphicFramePr>
          <p:cNvPr id="4" name="Diagramm 3"/>
          <p:cNvGraphicFramePr/>
          <p:nvPr>
            <p:extLst>
              <p:ext uri="{D42A27DB-BD31-4B8C-83A1-F6EECF244321}">
                <p14:modId xmlns:p14="http://schemas.microsoft.com/office/powerpoint/2010/main" val="278160538"/>
              </p:ext>
            </p:extLst>
          </p:nvPr>
        </p:nvGraphicFramePr>
        <p:xfrm>
          <a:off x="251520" y="1832810"/>
          <a:ext cx="8269429"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22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7507" y="623316"/>
            <a:ext cx="8842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a:xfrm>
            <a:off x="251520" y="6237312"/>
            <a:ext cx="2895600" cy="457200"/>
          </a:xfrm>
        </p:spPr>
        <p:txBody>
          <a:bodyPr/>
          <a:lstStyle/>
          <a:p>
            <a:pPr algn="l">
              <a:defRPr/>
            </a:pPr>
            <a:r>
              <a:rPr lang="de-DE" dirty="0" smtClean="0"/>
              <a:t>ZPG Biologie SII © 2011</a:t>
            </a:r>
            <a:endParaRPr lang="de-DE" dirty="0"/>
          </a:p>
        </p:txBody>
      </p:sp>
      <p:sp>
        <p:nvSpPr>
          <p:cNvPr id="3" name="Foliennummernplatzhalter 2"/>
          <p:cNvSpPr>
            <a:spLocks noGrp="1"/>
          </p:cNvSpPr>
          <p:nvPr>
            <p:ph type="sldNum" sz="quarter" idx="12"/>
          </p:nvPr>
        </p:nvSpPr>
        <p:spPr/>
        <p:txBody>
          <a:bodyPr/>
          <a:lstStyle/>
          <a:p>
            <a:pPr>
              <a:defRPr/>
            </a:pPr>
            <a:fld id="{626790B6-1B5A-42C1-A291-431630D267D3}" type="slidenum">
              <a:rPr lang="de-DE" smtClean="0"/>
              <a:pPr>
                <a:defRPr/>
              </a:pPr>
              <a:t>4</a:t>
            </a:fld>
            <a:endParaRPr lang="de-DE"/>
          </a:p>
        </p:txBody>
      </p:sp>
      <p:grpSp>
        <p:nvGrpSpPr>
          <p:cNvPr id="8" name="Gruppieren 7"/>
          <p:cNvGrpSpPr/>
          <p:nvPr/>
        </p:nvGrpSpPr>
        <p:grpSpPr>
          <a:xfrm>
            <a:off x="8581606" y="3136965"/>
            <a:ext cx="310875" cy="428045"/>
            <a:chOff x="5272371" y="1293642"/>
            <a:chExt cx="310875" cy="428045"/>
          </a:xfrm>
        </p:grpSpPr>
        <p:sp>
          <p:nvSpPr>
            <p:cNvPr id="9" name="Pfeil nach rechts 8"/>
            <p:cNvSpPr/>
            <p:nvPr/>
          </p:nvSpPr>
          <p:spPr>
            <a:xfrm>
              <a:off x="5272371" y="1293642"/>
              <a:ext cx="310875" cy="428045"/>
            </a:xfrm>
            <a:prstGeom prst="rightArrow">
              <a:avLst>
                <a:gd name="adj1" fmla="val 60000"/>
                <a:gd name="adj2" fmla="val 50000"/>
              </a:avLst>
            </a:prstGeom>
            <a:solidFill>
              <a:srgbClr val="F5EBFF"/>
            </a:solidFill>
            <a:ln>
              <a:solidFill>
                <a:srgbClr val="7030A0"/>
              </a:solidFill>
            </a:ln>
          </p:spPr>
          <p:style>
            <a:lnRef idx="0">
              <a:scrgbClr r="0" g="0" b="0"/>
            </a:lnRef>
            <a:fillRef idx="1">
              <a:scrgbClr r="0" g="0" b="0"/>
            </a:fillRef>
            <a:effectRef idx="0">
              <a:schemeClr val="accent1">
                <a:tint val="60000"/>
                <a:hueOff val="0"/>
                <a:satOff val="0"/>
                <a:lumOff val="0"/>
                <a:alphaOff val="0"/>
              </a:schemeClr>
            </a:effectRef>
            <a:fontRef idx="minor">
              <a:schemeClr val="lt1"/>
            </a:fontRef>
          </p:style>
        </p:sp>
        <p:sp>
          <p:nvSpPr>
            <p:cNvPr id="10" name="Pfeil nach rechts 4"/>
            <p:cNvSpPr/>
            <p:nvPr/>
          </p:nvSpPr>
          <p:spPr>
            <a:xfrm>
              <a:off x="5272371" y="1379251"/>
              <a:ext cx="217613" cy="2568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de-DE" sz="1900" kern="1200"/>
            </a:p>
          </p:txBody>
        </p:sp>
      </p:grpSp>
    </p:spTree>
    <p:extLst>
      <p:ext uri="{BB962C8B-B14F-4D97-AF65-F5344CB8AC3E}">
        <p14:creationId xmlns:p14="http://schemas.microsoft.com/office/powerpoint/2010/main" val="46785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62F6B81-3A73-4443-BA4F-C3AF02B40CC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C292DA1-609A-4886-9BCC-64081CBB43C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A379C213-789F-4D86-BBB6-464316C771F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890A4E27-6F94-48F1-B635-CE5C073DED0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7C5ED339-ABC5-46A2-9976-E0B8F3E09A7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A42B1430-0781-4515-9E33-EFB1BF27D22F}"/>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6BF32A92-60C7-4FF7-B38D-68A20BE0440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8709332-40A7-41C3-BB71-EDF7645BB50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idx="4294967295"/>
          </p:nvPr>
        </p:nvSpPr>
        <p:spPr/>
        <p:txBody>
          <a:bodyPr/>
          <a:lstStyle/>
          <a:p>
            <a:pPr eaLnBrk="1" hangingPunct="1"/>
            <a:r>
              <a:rPr lang="de-DE" dirty="0" smtClean="0"/>
              <a:t>Blau-Weiß-Verfahren I</a:t>
            </a:r>
            <a:br>
              <a:rPr lang="de-DE" dirty="0" smtClean="0"/>
            </a:br>
            <a:r>
              <a:rPr lang="de-DE" sz="2400" dirty="0" smtClean="0"/>
              <a:t>Gentechnische Herstellung von Insulin</a:t>
            </a:r>
          </a:p>
        </p:txBody>
      </p:sp>
      <p:graphicFrame>
        <p:nvGraphicFramePr>
          <p:cNvPr id="4" name="Diagramm 3"/>
          <p:cNvGraphicFramePr/>
          <p:nvPr>
            <p:extLst>
              <p:ext uri="{D42A27DB-BD31-4B8C-83A1-F6EECF244321}">
                <p14:modId xmlns:p14="http://schemas.microsoft.com/office/powerpoint/2010/main" val="3800651631"/>
              </p:ext>
            </p:extLst>
          </p:nvPr>
        </p:nvGraphicFramePr>
        <p:xfrm>
          <a:off x="1331640" y="2132856"/>
          <a:ext cx="6264696" cy="2514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Pfeil nach rechts 12"/>
          <p:cNvSpPr/>
          <p:nvPr/>
        </p:nvSpPr>
        <p:spPr>
          <a:xfrm>
            <a:off x="657859" y="3180002"/>
            <a:ext cx="452026" cy="497995"/>
          </a:xfrm>
          <a:prstGeom prst="rightArrow">
            <a:avLst>
              <a:gd name="adj1" fmla="val 60000"/>
              <a:gd name="adj2" fmla="val 50000"/>
            </a:avLst>
          </a:prstGeom>
          <a:solidFill>
            <a:srgbClr val="F5EBFF"/>
          </a:solidFill>
          <a:ln>
            <a:solidFill>
              <a:srgbClr val="7030A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pic>
        <p:nvPicPr>
          <p:cNvPr id="615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50422" y="620688"/>
            <a:ext cx="8842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a:xfrm>
            <a:off x="251520" y="6237312"/>
            <a:ext cx="2895600" cy="457200"/>
          </a:xfrm>
        </p:spPr>
        <p:txBody>
          <a:bodyPr/>
          <a:lstStyle/>
          <a:p>
            <a:pPr algn="l">
              <a:defRPr/>
            </a:pPr>
            <a:r>
              <a:rPr lang="de-DE" dirty="0" smtClean="0"/>
              <a:t>ZPG Biologie SII © 2011</a:t>
            </a:r>
            <a:endParaRPr lang="de-DE" dirty="0"/>
          </a:p>
        </p:txBody>
      </p:sp>
      <p:sp>
        <p:nvSpPr>
          <p:cNvPr id="3" name="Foliennummernplatzhalter 2"/>
          <p:cNvSpPr>
            <a:spLocks noGrp="1"/>
          </p:cNvSpPr>
          <p:nvPr>
            <p:ph type="sldNum" sz="quarter" idx="12"/>
          </p:nvPr>
        </p:nvSpPr>
        <p:spPr/>
        <p:txBody>
          <a:bodyPr/>
          <a:lstStyle/>
          <a:p>
            <a:pPr>
              <a:defRPr/>
            </a:pPr>
            <a:fld id="{626790B6-1B5A-42C1-A291-431630D267D3}" type="slidenum">
              <a:rPr lang="de-DE" smtClean="0"/>
              <a:pPr>
                <a:defRPr/>
              </a:pPr>
              <a:t>5</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0DD5DBF-C7E8-4277-AFAF-36F646F4DAC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4B366290-7EC9-4C8F-8A61-3A54D0620D2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56D3526-D852-4B8A-B90E-E678FC3A7F1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5047B2BA-ABEC-4BFE-B8F9-D4A2EA193801}"/>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3D256A8E-6D79-4DE2-89B2-25BFB93F4C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idx="4294967295"/>
          </p:nvPr>
        </p:nvSpPr>
        <p:spPr>
          <a:xfrm>
            <a:off x="467544" y="404664"/>
            <a:ext cx="7543800" cy="714474"/>
          </a:xfrm>
        </p:spPr>
        <p:txBody>
          <a:bodyPr/>
          <a:lstStyle/>
          <a:p>
            <a:pPr eaLnBrk="1" hangingPunct="1"/>
            <a:r>
              <a:rPr lang="de-DE" dirty="0" smtClean="0"/>
              <a:t>LZ Gentechnik I</a:t>
            </a:r>
          </a:p>
        </p:txBody>
      </p:sp>
      <p:graphicFrame>
        <p:nvGraphicFramePr>
          <p:cNvPr id="4" name="Diagramm 3"/>
          <p:cNvGraphicFramePr/>
          <p:nvPr>
            <p:extLst>
              <p:ext uri="{D42A27DB-BD31-4B8C-83A1-F6EECF244321}">
                <p14:modId xmlns:p14="http://schemas.microsoft.com/office/powerpoint/2010/main" val="3034760575"/>
              </p:ext>
            </p:extLst>
          </p:nvPr>
        </p:nvGraphicFramePr>
        <p:xfrm>
          <a:off x="0" y="1124744"/>
          <a:ext cx="9144000"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39328" y="332656"/>
            <a:ext cx="858837"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dirty="0" smtClean="0"/>
              <a:t>ZPG Biologie SII © 2011</a:t>
            </a:r>
            <a:endParaRPr lang="de-DE" dirty="0"/>
          </a:p>
        </p:txBody>
      </p:sp>
      <p:sp>
        <p:nvSpPr>
          <p:cNvPr id="3" name="Foliennummernplatzhalter 2"/>
          <p:cNvSpPr>
            <a:spLocks noGrp="1"/>
          </p:cNvSpPr>
          <p:nvPr>
            <p:ph type="sldNum" sz="quarter" idx="12"/>
          </p:nvPr>
        </p:nvSpPr>
        <p:spPr/>
        <p:txBody>
          <a:bodyPr/>
          <a:lstStyle/>
          <a:p>
            <a:pPr>
              <a:defRPr/>
            </a:pPr>
            <a:fld id="{626790B6-1B5A-42C1-A291-431630D267D3}" type="slidenum">
              <a:rPr lang="de-DE" smtClean="0"/>
              <a:pPr>
                <a:defRPr/>
              </a:pPr>
              <a:t>6</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02B8F9F-ACA7-4D16-99D4-EEAF59E2472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EA9B155-4229-4817-8C9E-CFB2EF67FCDA}"/>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60FD424D-58AF-43CA-AB90-996CD83DD7A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39783F0-85DB-4C77-BB20-629726D8BB2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24DDFA2-96CA-49B5-A1C3-402D1213737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72C33145-6F1B-4C04-9F32-5288E44B3B9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08F94E2E-BB91-4E58-9A0E-9A2AA29AAF9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0021C0F8-BEFB-4EBF-B21C-C9DCA656317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BD30BF1-B3C0-45C6-923D-01F2FCD462AA}"/>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C1103490-E1B7-4662-86F1-E3816DD69CC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C070031F-2299-4CE7-B138-B9BB8D4CE1D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B7201559-134A-459B-8253-196A500173D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2924B432-4C8F-4466-8390-CD00580DD38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E422354A-C628-44AC-A4F6-53935ED84A2D}"/>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E36F9D04-89B1-4A36-90E4-4A0F1CEF27E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575A8B9B-6015-4790-BC2B-E53D8FE506AB}"/>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54E35F3D-221B-46B5-861D-3F8BB9CA7676}"/>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0A6F85E4-F6D1-4667-9154-09EF97517F1A}"/>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5AD91392-48DE-42D0-8B7D-FB0AE0D8C43F}"/>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graphicEl>
                                              <a:dgm id="{84901D88-5941-4471-800F-3703B8B9AC3B}"/>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graphicEl>
                                              <a:dgm id="{72478C53-B631-44CB-B1C8-84D220B40CB2}"/>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graphicEl>
                                              <a:dgm id="{16F48C2A-8C94-41BF-9A69-4BDBED421B4F}"/>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770980E4-076D-4586-9D1D-CB6BBD9E13D9}"/>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F4E17FC7-9BBA-45A1-9282-3786DB02E456}"/>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graphicEl>
                                              <a:dgm id="{F025C7E0-07A4-448F-B14B-C586EEFD61BA}"/>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graphicEl>
                                              <a:dgm id="{7A71952F-B08E-4E5B-836F-699DEB5614DE}"/>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AE9787EF-0304-4662-A12F-ED8CF0B9CAA4}"/>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4EED0E26-34DC-4A7E-B402-8F32EF3B4043}"/>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3D4D9C74-9E1C-4FD4-95E7-7334486BB51F}"/>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ED5D4856-204A-4531-AD2C-D8F10F4316C2}"/>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
                                            <p:graphicEl>
                                              <a:dgm id="{FB0DA435-A2A8-4E92-95CF-7F046EB6BC25}"/>
                                            </p:graphic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
                                            <p:graphicEl>
                                              <a:dgm id="{E978A6E2-853B-414F-B3F3-95FA52AA93C1}"/>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
                                            <p:graphicEl>
                                              <a:dgm id="{082B26B9-B474-4162-AD2A-5E6B3EE7C14E}"/>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
                                            <p:graphicEl>
                                              <a:dgm id="{ED978DD1-BF64-4E48-ACE9-A9B577F29B17}"/>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
                                            <p:graphicEl>
                                              <a:dgm id="{907B4F93-5EFE-4BAB-8CE3-4C90885A720D}"/>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
                                            <p:graphicEl>
                                              <a:dgm id="{B68D6E12-4CD9-42F8-85CF-68B78C45BF8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8376" y="373884"/>
            <a:ext cx="8147248" cy="1074514"/>
          </a:xfrm>
        </p:spPr>
        <p:txBody>
          <a:bodyPr anchor="t"/>
          <a:lstStyle/>
          <a:p>
            <a:r>
              <a:rPr lang="de-DE" dirty="0" smtClean="0"/>
              <a:t>LZ Gentechnik II</a:t>
            </a:r>
            <a:r>
              <a:rPr lang="de-DE" dirty="0"/>
              <a:t/>
            </a:r>
            <a:br>
              <a:rPr lang="de-DE" dirty="0"/>
            </a:br>
            <a:r>
              <a:rPr lang="de-DE" sz="2250" b="0" dirty="0" smtClean="0"/>
              <a:t>Zusatzstation 2 – Sackgasse Gentechnologie, Bsp. Indien</a:t>
            </a:r>
            <a:endParaRPr lang="de-DE" sz="2250" b="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550958683"/>
              </p:ext>
            </p:extLst>
          </p:nvPr>
        </p:nvGraphicFramePr>
        <p:xfrm>
          <a:off x="-612576" y="1681993"/>
          <a:ext cx="10369152" cy="3494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31407" y="332655"/>
            <a:ext cx="858837"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ußzeilenplatzhalter 5"/>
          <p:cNvSpPr>
            <a:spLocks noGrp="1"/>
          </p:cNvSpPr>
          <p:nvPr>
            <p:ph type="ftr" sz="quarter" idx="11"/>
          </p:nvPr>
        </p:nvSpPr>
        <p:spPr/>
        <p:txBody>
          <a:bodyPr/>
          <a:lstStyle/>
          <a:p>
            <a:pPr>
              <a:defRPr/>
            </a:pPr>
            <a:r>
              <a:rPr lang="de-DE" dirty="0" smtClean="0"/>
              <a:t>ZPG Biologie SII © 2011</a:t>
            </a:r>
            <a:endParaRPr lang="de-DE" dirty="0"/>
          </a:p>
        </p:txBody>
      </p:sp>
      <p:sp>
        <p:nvSpPr>
          <p:cNvPr id="7" name="Foliennummernplatzhalter 6"/>
          <p:cNvSpPr>
            <a:spLocks noGrp="1"/>
          </p:cNvSpPr>
          <p:nvPr>
            <p:ph type="sldNum" sz="quarter" idx="12"/>
          </p:nvPr>
        </p:nvSpPr>
        <p:spPr/>
        <p:txBody>
          <a:bodyPr/>
          <a:lstStyle/>
          <a:p>
            <a:pPr>
              <a:defRPr/>
            </a:pPr>
            <a:fld id="{1B997B8F-3046-4E91-939C-AE3AEBC25F15}" type="slidenum">
              <a:rPr lang="de-DE" smtClean="0"/>
              <a:pPr>
                <a:defRPr/>
              </a:pPr>
              <a:t>7</a:t>
            </a:fld>
            <a:endParaRPr lang="de-DE"/>
          </a:p>
        </p:txBody>
      </p:sp>
    </p:spTree>
    <p:extLst>
      <p:ext uri="{BB962C8B-B14F-4D97-AF65-F5344CB8AC3E}">
        <p14:creationId xmlns:p14="http://schemas.microsoft.com/office/powerpoint/2010/main" val="28451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dgm id="{71C81C4A-8771-4E90-9118-2BC54AC38DF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B8C52E6-F0AD-4B7F-A493-24DFC9A3B1BE}"/>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FC72E0FE-DF40-43E2-BACF-81580D2A3EF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F01E697B-6274-4A88-B567-0B031F3A6EC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8B6C93A-BBF2-4278-AA30-F91DCB1ED5C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859B0121-0E3B-4539-82FA-1ABE7716A6F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9E2EE253-60D4-4DD6-BCA3-232E405FC99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5D8FCC17-BB96-4998-BA70-D0E9980BB41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57AB709B-5DCD-440B-84B4-4377F110971E}"/>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BBDA537C-090A-4525-9B8B-0189547A409A}"/>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606DE045-04A6-4185-850E-C2F0ED746839}"/>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93BE796A-9729-4F65-B5CD-BD0CEF09CD4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5EC431EC-BCDD-429D-8A29-AA97A3107F8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329F0891-7642-410B-9DD7-9E80D241A72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B689F956-A713-4F35-95D6-35E7963D1EA5}"/>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14BCB748-9EC1-4B3D-8B6B-486F4898D3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de-DE" dirty="0" smtClean="0"/>
              <a:t>Bildquellen</a:t>
            </a:r>
          </a:p>
        </p:txBody>
      </p:sp>
      <p:sp>
        <p:nvSpPr>
          <p:cNvPr id="53251" name="Rectangle 3"/>
          <p:cNvSpPr>
            <a:spLocks noGrp="1" noChangeArrowheads="1"/>
          </p:cNvSpPr>
          <p:nvPr>
            <p:ph type="body" idx="1"/>
          </p:nvPr>
        </p:nvSpPr>
        <p:spPr>
          <a:xfrm>
            <a:off x="468313" y="1557338"/>
            <a:ext cx="8229600" cy="4411662"/>
          </a:xfrm>
        </p:spPr>
        <p:txBody>
          <a:bodyPr/>
          <a:lstStyle/>
          <a:p>
            <a:pPr eaLnBrk="1" hangingPunct="1">
              <a:lnSpc>
                <a:spcPct val="90000"/>
              </a:lnSpc>
              <a:defRPr/>
            </a:pPr>
            <a:r>
              <a:rPr lang="de-DE" sz="1200" b="1" dirty="0" smtClean="0"/>
              <a:t>Petrischale, Restriktionsschere, Plasmid-Labor I u. II, </a:t>
            </a:r>
            <a:r>
              <a:rPr lang="de-DE" sz="1200" b="1" dirty="0" err="1" smtClean="0"/>
              <a:t>cDNA</a:t>
            </a:r>
            <a:r>
              <a:rPr lang="de-DE" sz="1200" dirty="0" smtClean="0"/>
              <a:t>: ZPG Biologie</a:t>
            </a:r>
            <a:endParaRPr lang="de-DE" sz="1200" b="1" dirty="0"/>
          </a:p>
          <a:p>
            <a:pPr eaLnBrk="1" hangingPunct="1">
              <a:lnSpc>
                <a:spcPct val="90000"/>
              </a:lnSpc>
              <a:defRPr/>
            </a:pPr>
            <a:r>
              <a:rPr lang="de-DE" sz="1200" b="1" dirty="0" smtClean="0"/>
              <a:t>Ziege</a:t>
            </a:r>
            <a:r>
              <a:rPr lang="de-DE" sz="1200" b="1" dirty="0"/>
              <a:t>, </a:t>
            </a:r>
            <a:r>
              <a:rPr lang="de-DE" sz="1200" b="1" dirty="0" err="1" smtClean="0"/>
              <a:t>Bt</a:t>
            </a:r>
            <a:r>
              <a:rPr lang="de-DE" sz="1200" b="1" dirty="0" smtClean="0"/>
              <a:t>-Mais, Agrobakterium</a:t>
            </a:r>
            <a:r>
              <a:rPr lang="de-DE" sz="1200" dirty="0" smtClean="0"/>
              <a:t>: ZPG Biologie</a:t>
            </a:r>
          </a:p>
          <a:p>
            <a:pPr eaLnBrk="1" hangingPunct="1">
              <a:lnSpc>
                <a:spcPct val="90000"/>
              </a:lnSpc>
              <a:defRPr/>
            </a:pPr>
            <a:r>
              <a:rPr lang="de-DE" sz="1200" b="1" dirty="0" smtClean="0"/>
              <a:t>Matschtomate</a:t>
            </a:r>
            <a:r>
              <a:rPr lang="de-DE" sz="1200" dirty="0" smtClean="0"/>
              <a:t>: </a:t>
            </a:r>
            <a:r>
              <a:rPr lang="de-DE" sz="1200" dirty="0"/>
              <a:t>Natura Kursstufe, Baden-Württemberg, Ernst Klett Verlag, 2010, Seite 138</a:t>
            </a:r>
            <a:endParaRPr lang="de-DE" sz="1200" dirty="0" smtClean="0"/>
          </a:p>
          <a:p>
            <a:pPr eaLnBrk="1" hangingPunct="1">
              <a:lnSpc>
                <a:spcPct val="90000"/>
              </a:lnSpc>
              <a:defRPr/>
            </a:pPr>
            <a:r>
              <a:rPr lang="de-DE" sz="1200" b="1" dirty="0" smtClean="0"/>
              <a:t>RNA-Interferenz</a:t>
            </a:r>
            <a:r>
              <a:rPr lang="de-DE" sz="1200" dirty="0" smtClean="0"/>
              <a:t>: Schriftliche </a:t>
            </a:r>
            <a:r>
              <a:rPr lang="de-DE" sz="1200" dirty="0"/>
              <a:t>Abiturprüfung, Haupttermin 2009, Aufgabe IV</a:t>
            </a:r>
            <a:endParaRPr lang="de-DE" sz="1200" dirty="0" smtClean="0"/>
          </a:p>
          <a:p>
            <a:pPr eaLnBrk="1" hangingPunct="1">
              <a:lnSpc>
                <a:spcPct val="90000"/>
              </a:lnSpc>
              <a:defRPr/>
            </a:pPr>
            <a:r>
              <a:rPr lang="de-DE" sz="1200" b="1" dirty="0" smtClean="0"/>
              <a:t>Lachse</a:t>
            </a:r>
            <a:r>
              <a:rPr lang="de-DE" sz="1200" dirty="0" smtClean="0"/>
              <a:t>: ZPG Biologie</a:t>
            </a:r>
          </a:p>
          <a:p>
            <a:pPr eaLnBrk="1" hangingPunct="1">
              <a:lnSpc>
                <a:spcPct val="90000"/>
              </a:lnSpc>
              <a:defRPr/>
            </a:pPr>
            <a:r>
              <a:rPr lang="de-DE" sz="1200" b="1" dirty="0" smtClean="0"/>
              <a:t>Knockout-Maus</a:t>
            </a:r>
            <a:r>
              <a:rPr lang="de-DE" sz="1200" dirty="0" smtClean="0"/>
              <a:t>: </a:t>
            </a:r>
            <a:r>
              <a:rPr lang="de-DE" sz="1200" dirty="0"/>
              <a:t>http://upload.wikimedia.org/wikipedia/commons/9/95/Nacktmaus_01.jpg (28. 04. 2011), Urheber: Armin </a:t>
            </a:r>
            <a:r>
              <a:rPr lang="de-DE" sz="1200" dirty="0" err="1"/>
              <a:t>Kübelbeck</a:t>
            </a:r>
            <a:r>
              <a:rPr lang="de-DE" sz="1200" dirty="0"/>
              <a:t>, CC-Lizenz 3.0</a:t>
            </a:r>
            <a:endParaRPr lang="de-DE" sz="1200" dirty="0" smtClean="0"/>
          </a:p>
          <a:p>
            <a:pPr lvl="0" eaLnBrk="1" hangingPunct="1">
              <a:lnSpc>
                <a:spcPct val="90000"/>
              </a:lnSpc>
              <a:defRPr/>
            </a:pPr>
            <a:r>
              <a:rPr lang="de-DE" sz="1200" b="1" dirty="0" err="1" smtClean="0"/>
              <a:t>Trimino</a:t>
            </a:r>
            <a:r>
              <a:rPr lang="de-DE" sz="1200" dirty="0" smtClean="0"/>
              <a:t>: http</a:t>
            </a:r>
            <a:r>
              <a:rPr lang="de-DE" sz="1200" dirty="0"/>
              <a:t>://upload.wikimedia.org/wikipedia/commons/8/89/Triominos2.jpg,Urheber: Micha L. </a:t>
            </a:r>
            <a:r>
              <a:rPr lang="de-DE" sz="1200" dirty="0" err="1"/>
              <a:t>Rieser</a:t>
            </a:r>
            <a:r>
              <a:rPr lang="de-DE" sz="1200" dirty="0"/>
              <a:t>, GNU-Lizenz u. CC-Lizenz 3.0 (25.09.2011</a:t>
            </a:r>
            <a:r>
              <a:rPr lang="de-DE" sz="1200" dirty="0" smtClean="0"/>
              <a:t>)</a:t>
            </a:r>
          </a:p>
          <a:p>
            <a:pPr eaLnBrk="1" hangingPunct="1">
              <a:lnSpc>
                <a:spcPct val="90000"/>
              </a:lnSpc>
              <a:defRPr/>
            </a:pPr>
            <a:r>
              <a:rPr lang="de-DE" sz="1200" b="1" dirty="0" smtClean="0"/>
              <a:t>Baumwollkapselkäfer</a:t>
            </a:r>
            <a:r>
              <a:rPr lang="de-DE" sz="1200" dirty="0" smtClean="0"/>
              <a:t>: http</a:t>
            </a:r>
            <a:r>
              <a:rPr lang="de-DE" sz="1200" dirty="0"/>
              <a:t>://de.wikipedia.org/w/index.php?title=Datei:Cotton_boll_weevil.jpg&amp;filetimestamp=20070401180549, gemeinfrei (26.09.2011)</a:t>
            </a:r>
            <a:endParaRPr lang="de-DE" sz="1200" dirty="0" smtClean="0"/>
          </a:p>
          <a:p>
            <a:pPr eaLnBrk="1" hangingPunct="1">
              <a:lnSpc>
                <a:spcPct val="90000"/>
              </a:lnSpc>
              <a:defRPr/>
            </a:pPr>
            <a:endParaRPr lang="de-DE" sz="2600" dirty="0" smtClean="0"/>
          </a:p>
          <a:p>
            <a:pPr eaLnBrk="1" hangingPunct="1">
              <a:lnSpc>
                <a:spcPct val="90000"/>
              </a:lnSpc>
              <a:defRPr/>
            </a:pPr>
            <a:endParaRPr lang="de-DE" sz="2600" dirty="0" smtClean="0"/>
          </a:p>
          <a:p>
            <a:pPr eaLnBrk="1" hangingPunct="1">
              <a:lnSpc>
                <a:spcPct val="90000"/>
              </a:lnSpc>
              <a:defRPr/>
            </a:pPr>
            <a:endParaRPr lang="de-DE" sz="2600" dirty="0" smtClean="0"/>
          </a:p>
          <a:p>
            <a:pPr eaLnBrk="1" hangingPunct="1">
              <a:lnSpc>
                <a:spcPct val="90000"/>
              </a:lnSpc>
              <a:defRPr/>
            </a:pPr>
            <a:endParaRPr lang="de-DE" sz="2600" dirty="0" smtClean="0"/>
          </a:p>
          <a:p>
            <a:pPr eaLnBrk="1" hangingPunct="1">
              <a:lnSpc>
                <a:spcPct val="90000"/>
              </a:lnSpc>
              <a:defRPr/>
            </a:pPr>
            <a:endParaRPr lang="de-DE" sz="2600" dirty="0" smtClean="0"/>
          </a:p>
          <a:p>
            <a:pPr eaLnBrk="1" hangingPunct="1">
              <a:lnSpc>
                <a:spcPct val="90000"/>
              </a:lnSpc>
              <a:defRPr/>
            </a:pPr>
            <a:endParaRPr lang="de-DE" sz="2600" dirty="0" smtClean="0"/>
          </a:p>
        </p:txBody>
      </p:sp>
      <p:sp>
        <p:nvSpPr>
          <p:cNvPr id="2" name="Fußzeilenplatzhalter 1"/>
          <p:cNvSpPr>
            <a:spLocks noGrp="1"/>
          </p:cNvSpPr>
          <p:nvPr>
            <p:ph type="ftr" sz="quarter" idx="11"/>
          </p:nvPr>
        </p:nvSpPr>
        <p:spPr/>
        <p:txBody>
          <a:bodyPr/>
          <a:lstStyle/>
          <a:p>
            <a:pPr>
              <a:defRPr/>
            </a:pPr>
            <a:r>
              <a:rPr lang="de-DE" dirty="0" smtClean="0"/>
              <a:t>ZPG Biologie SII © 2011</a:t>
            </a:r>
            <a:endParaRPr lang="de-DE" dirty="0"/>
          </a:p>
        </p:txBody>
      </p:sp>
      <p:sp>
        <p:nvSpPr>
          <p:cNvPr id="3" name="Foliennummernplatzhalter 2"/>
          <p:cNvSpPr>
            <a:spLocks noGrp="1"/>
          </p:cNvSpPr>
          <p:nvPr>
            <p:ph type="sldNum" sz="quarter" idx="12"/>
          </p:nvPr>
        </p:nvSpPr>
        <p:spPr/>
        <p:txBody>
          <a:bodyPr/>
          <a:lstStyle/>
          <a:p>
            <a:pPr>
              <a:defRPr/>
            </a:pPr>
            <a:fld id="{1B997B8F-3046-4E91-939C-AE3AEBC25F15}" type="slidenum">
              <a:rPr lang="de-DE" smtClean="0"/>
              <a:pPr>
                <a:defRPr/>
              </a:pPr>
              <a:t>8</a:t>
            </a:fld>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zwerk">
  <a:themeElements>
    <a:clrScheme name="Netzw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zwerk">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Netzwe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zwe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zwe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zwe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zwe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zwe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zwe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zwe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zwe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zw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2004:Vorlagen:Präsentationen:Designs:Netzwerk</Template>
  <TotalTime>0</TotalTime>
  <Words>1129</Words>
  <Application>Microsoft Office PowerPoint</Application>
  <PresentationFormat>Bildschirmpräsentation (4:3)</PresentationFormat>
  <Paragraphs>231</Paragraphs>
  <Slides>8</Slides>
  <Notes>8</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Netzwerk</vt:lpstr>
      <vt:lpstr>Unterrichtsbeispiel Kursstufe: Gentechnik</vt:lpstr>
      <vt:lpstr>UE Gentechnik</vt:lpstr>
      <vt:lpstr>Gentechnik</vt:lpstr>
      <vt:lpstr>Blau-Weiß-Verfahren I Gentechnische Herstellung von Insulin</vt:lpstr>
      <vt:lpstr>Blau-Weiß-Verfahren I Gentechnische Herstellung von Insulin</vt:lpstr>
      <vt:lpstr>LZ Gentechnik I</vt:lpstr>
      <vt:lpstr>LZ Gentechnik II Zusatzstation 2 – Sackgasse Gentechnologie, Bsp. Indien</vt:lpstr>
      <vt:lpstr>Bildquellen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Unterrichtsbeispiel Kursstufe: Gentechnik</dc:title>
  <dc:creator/>
  <cp:lastModifiedBy>TA</cp:lastModifiedBy>
  <cp:revision>189</cp:revision>
  <cp:lastPrinted>2010-11-24T19:24:30Z</cp:lastPrinted>
  <dcterms:created xsi:type="dcterms:W3CDTF">2010-11-17T16:26:29Z</dcterms:created>
  <dcterms:modified xsi:type="dcterms:W3CDTF">2012-02-03T13:33:28Z</dcterms:modified>
</cp:coreProperties>
</file>