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7" r:id="rId1"/>
  </p:sldMasterIdLst>
  <p:notesMasterIdLst>
    <p:notesMasterId r:id="rId10"/>
  </p:notesMasterIdLst>
  <p:sldIdLst>
    <p:sldId id="256" r:id="rId2"/>
    <p:sldId id="290" r:id="rId3"/>
    <p:sldId id="299" r:id="rId4"/>
    <p:sldId id="300" r:id="rId5"/>
    <p:sldId id="293" r:id="rId6"/>
    <p:sldId id="294" r:id="rId7"/>
    <p:sldId id="301" r:id="rId8"/>
    <p:sldId id="282" r:id="rId9"/>
  </p:sldIdLst>
  <p:sldSz cx="9144000" cy="6858000" type="screen4x3"/>
  <p:notesSz cx="6858000" cy="9144000"/>
  <p:defaultTextStyle>
    <a:defPPr>
      <a:defRPr lang="de-DE"/>
    </a:defPPr>
    <a:lvl1pPr algn="l" rtl="0" fontAlgn="base">
      <a:spcBef>
        <a:spcPct val="0"/>
      </a:spcBef>
      <a:spcAft>
        <a:spcPct val="0"/>
      </a:spcAft>
      <a:defRPr sz="2400" kern="1200">
        <a:solidFill>
          <a:schemeClr val="tx1"/>
        </a:solidFill>
        <a:latin typeface="Arial" charset="0"/>
        <a:ea typeface="ＭＳ Ｐゴシック" charset="-128"/>
        <a:cs typeface="+mn-cs"/>
      </a:defRPr>
    </a:lvl1pPr>
    <a:lvl2pPr marL="457200" algn="l" rtl="0" fontAlgn="base">
      <a:spcBef>
        <a:spcPct val="0"/>
      </a:spcBef>
      <a:spcAft>
        <a:spcPct val="0"/>
      </a:spcAft>
      <a:defRPr sz="2400" kern="1200">
        <a:solidFill>
          <a:schemeClr val="tx1"/>
        </a:solidFill>
        <a:latin typeface="Arial" charset="0"/>
        <a:ea typeface="ＭＳ Ｐゴシック" charset="-128"/>
        <a:cs typeface="+mn-cs"/>
      </a:defRPr>
    </a:lvl2pPr>
    <a:lvl3pPr marL="914400" algn="l" rtl="0" fontAlgn="base">
      <a:spcBef>
        <a:spcPct val="0"/>
      </a:spcBef>
      <a:spcAft>
        <a:spcPct val="0"/>
      </a:spcAft>
      <a:defRPr sz="2400" kern="1200">
        <a:solidFill>
          <a:schemeClr val="tx1"/>
        </a:solidFill>
        <a:latin typeface="Arial" charset="0"/>
        <a:ea typeface="ＭＳ Ｐゴシック" charset="-128"/>
        <a:cs typeface="+mn-cs"/>
      </a:defRPr>
    </a:lvl3pPr>
    <a:lvl4pPr marL="1371600" algn="l" rtl="0" fontAlgn="base">
      <a:spcBef>
        <a:spcPct val="0"/>
      </a:spcBef>
      <a:spcAft>
        <a:spcPct val="0"/>
      </a:spcAft>
      <a:defRPr sz="2400" kern="1200">
        <a:solidFill>
          <a:schemeClr val="tx1"/>
        </a:solidFill>
        <a:latin typeface="Arial" charset="0"/>
        <a:ea typeface="ＭＳ Ｐゴシック" charset="-128"/>
        <a:cs typeface="+mn-cs"/>
      </a:defRPr>
    </a:lvl4pPr>
    <a:lvl5pPr marL="1828800" algn="l" rtl="0" fontAlgn="base">
      <a:spcBef>
        <a:spcPct val="0"/>
      </a:spcBef>
      <a:spcAft>
        <a:spcPct val="0"/>
      </a:spcAft>
      <a:defRPr sz="2400" kern="1200">
        <a:solidFill>
          <a:schemeClr val="tx1"/>
        </a:solidFill>
        <a:latin typeface="Arial" charset="0"/>
        <a:ea typeface="ＭＳ Ｐゴシック" charset="-128"/>
        <a:cs typeface="+mn-cs"/>
      </a:defRPr>
    </a:lvl5pPr>
    <a:lvl6pPr marL="2286000" algn="l" defTabSz="914400" rtl="0" eaLnBrk="1" latinLnBrk="0" hangingPunct="1">
      <a:defRPr sz="2400" kern="1200">
        <a:solidFill>
          <a:schemeClr val="tx1"/>
        </a:solidFill>
        <a:latin typeface="Arial" charset="0"/>
        <a:ea typeface="ＭＳ Ｐゴシック" charset="-128"/>
        <a:cs typeface="+mn-cs"/>
      </a:defRPr>
    </a:lvl6pPr>
    <a:lvl7pPr marL="2743200" algn="l" defTabSz="914400" rtl="0" eaLnBrk="1" latinLnBrk="0" hangingPunct="1">
      <a:defRPr sz="2400" kern="1200">
        <a:solidFill>
          <a:schemeClr val="tx1"/>
        </a:solidFill>
        <a:latin typeface="Arial" charset="0"/>
        <a:ea typeface="ＭＳ Ｐゴシック" charset="-128"/>
        <a:cs typeface="+mn-cs"/>
      </a:defRPr>
    </a:lvl7pPr>
    <a:lvl8pPr marL="3200400" algn="l" defTabSz="914400" rtl="0" eaLnBrk="1" latinLnBrk="0" hangingPunct="1">
      <a:defRPr sz="2400" kern="1200">
        <a:solidFill>
          <a:schemeClr val="tx1"/>
        </a:solidFill>
        <a:latin typeface="Arial" charset="0"/>
        <a:ea typeface="ＭＳ Ｐゴシック" charset="-128"/>
        <a:cs typeface="+mn-cs"/>
      </a:defRPr>
    </a:lvl8pPr>
    <a:lvl9pPr marL="3657600" algn="l" defTabSz="914400" rtl="0" eaLnBrk="1" latinLnBrk="0" hangingPunct="1">
      <a:defRPr sz="2400"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EAEAEA"/>
    <a:srgbClr val="A50021"/>
    <a:srgbClr val="66FFFF"/>
    <a:srgbClr val="00FF00"/>
    <a:srgbClr val="FF33CC"/>
    <a:srgbClr val="F8F8F8"/>
    <a:srgbClr val="669900"/>
    <a:srgbClr val="FF9999"/>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Dunkle Formatvorlag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60829" autoAdjust="0"/>
  </p:normalViewPr>
  <p:slideViewPr>
    <p:cSldViewPr>
      <p:cViewPr>
        <p:scale>
          <a:sx n="100" d="100"/>
          <a:sy n="100" d="100"/>
        </p:scale>
        <p:origin x="444" y="72"/>
      </p:cViewPr>
      <p:guideLst>
        <p:guide orient="horz" pos="2160"/>
        <p:guide pos="2880"/>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120" d="100"/>
        <a:sy n="12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g"/><Relationship Id="rId1" Type="http://schemas.openxmlformats.org/officeDocument/2006/relationships/image" Target="../media/image5.png"/></Relationships>
</file>

<file path=ppt/diagrams/_rels/data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image" Target="../media/image8.png"/></Relationships>
</file>

<file path=ppt/diagrams/_rels/data4.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2.jpeg"/><Relationship Id="rId7" Type="http://schemas.openxmlformats.org/officeDocument/2006/relationships/image" Target="../media/image16.jpeg"/><Relationship Id="rId2" Type="http://schemas.openxmlformats.org/officeDocument/2006/relationships/image" Target="../media/image11.jpeg"/><Relationship Id="rId1" Type="http://schemas.openxmlformats.org/officeDocument/2006/relationships/image" Target="../media/image10.jpeg"/><Relationship Id="rId6" Type="http://schemas.openxmlformats.org/officeDocument/2006/relationships/image" Target="../media/image15.jpeg"/><Relationship Id="rId5" Type="http://schemas.openxmlformats.org/officeDocument/2006/relationships/image" Target="../media/image14.jpeg"/><Relationship Id="rId4" Type="http://schemas.openxmlformats.org/officeDocument/2006/relationships/image" Target="../media/image13.jpeg"/><Relationship Id="rId9" Type="http://schemas.openxmlformats.org/officeDocument/2006/relationships/image" Target="../media/image18.png"/></Relationships>
</file>

<file path=ppt/diagrams/_rels/drawing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g"/><Relationship Id="rId1" Type="http://schemas.openxmlformats.org/officeDocument/2006/relationships/image" Target="../media/image5.png"/></Relationships>
</file>

<file path=ppt/diagrams/_rels/drawing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image" Target="../media/image8.png"/></Relationships>
</file>

<file path=ppt/diagrams/_rels/drawing4.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1.jpeg"/><Relationship Id="rId7" Type="http://schemas.openxmlformats.org/officeDocument/2006/relationships/image" Target="../media/image17.jpeg"/><Relationship Id="rId2" Type="http://schemas.openxmlformats.org/officeDocument/2006/relationships/image" Target="../media/image12.jpeg"/><Relationship Id="rId1" Type="http://schemas.openxmlformats.org/officeDocument/2006/relationships/image" Target="../media/image10.jpeg"/><Relationship Id="rId6" Type="http://schemas.openxmlformats.org/officeDocument/2006/relationships/image" Target="../media/image16.jpeg"/><Relationship Id="rId5" Type="http://schemas.openxmlformats.org/officeDocument/2006/relationships/image" Target="../media/image15.jpeg"/><Relationship Id="rId4" Type="http://schemas.openxmlformats.org/officeDocument/2006/relationships/image" Target="../media/image14.jpeg"/><Relationship Id="rId9" Type="http://schemas.openxmlformats.org/officeDocument/2006/relationships/image" Target="../media/image13.jpe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8C2EC7-8A9D-4F6A-86BC-441F197FAE4E}" type="doc">
      <dgm:prSet loTypeId="urn:microsoft.com/office/officeart/2005/8/layout/cycle2" loCatId="cycle" qsTypeId="urn:microsoft.com/office/officeart/2005/8/quickstyle/simple1" qsCatId="simple" csTypeId="urn:microsoft.com/office/officeart/2005/8/colors/colorful5" csCatId="colorful" phldr="1"/>
      <dgm:spPr/>
      <dgm:t>
        <a:bodyPr/>
        <a:lstStyle/>
        <a:p>
          <a:endParaRPr lang="de-DE"/>
        </a:p>
      </dgm:t>
    </dgm:pt>
    <dgm:pt modelId="{6D985BE7-310F-44C5-94B6-89C2F559BEBF}">
      <dgm:prSet phldrT="[Text]"/>
      <dgm:spPr/>
      <dgm:t>
        <a:bodyPr/>
        <a:lstStyle/>
        <a:p>
          <a:r>
            <a:rPr lang="de-DE" dirty="0" smtClean="0"/>
            <a:t>1</a:t>
          </a:r>
          <a:endParaRPr lang="de-DE" dirty="0"/>
        </a:p>
      </dgm:t>
    </dgm:pt>
    <dgm:pt modelId="{1C616C72-23DA-43DE-9249-850EB7BD6638}" type="parTrans" cxnId="{035B211D-B8B8-4FDA-8E67-42AF6F7B0341}">
      <dgm:prSet/>
      <dgm:spPr/>
      <dgm:t>
        <a:bodyPr/>
        <a:lstStyle/>
        <a:p>
          <a:endParaRPr lang="de-DE"/>
        </a:p>
      </dgm:t>
    </dgm:pt>
    <dgm:pt modelId="{7DC73614-83CF-4F88-850F-E45AF2079401}" type="sibTrans" cxnId="{035B211D-B8B8-4FDA-8E67-42AF6F7B0341}">
      <dgm:prSet/>
      <dgm:spPr/>
      <dgm:t>
        <a:bodyPr/>
        <a:lstStyle/>
        <a:p>
          <a:endParaRPr lang="de-DE"/>
        </a:p>
      </dgm:t>
    </dgm:pt>
    <dgm:pt modelId="{974848E6-466C-4795-9BA8-57854F6D8344}">
      <dgm:prSet phldrT="[Text]"/>
      <dgm:spPr/>
      <dgm:t>
        <a:bodyPr/>
        <a:lstStyle/>
        <a:p>
          <a:r>
            <a:rPr lang="de-DE" dirty="0" smtClean="0"/>
            <a:t>2</a:t>
          </a:r>
          <a:endParaRPr lang="de-DE" dirty="0"/>
        </a:p>
      </dgm:t>
    </dgm:pt>
    <dgm:pt modelId="{DAA464B9-E5D3-4A3E-90BE-691F402908F6}" type="parTrans" cxnId="{61FF9F4F-873D-4F73-ADDD-579CE16A5359}">
      <dgm:prSet/>
      <dgm:spPr/>
      <dgm:t>
        <a:bodyPr/>
        <a:lstStyle/>
        <a:p>
          <a:endParaRPr lang="de-DE"/>
        </a:p>
      </dgm:t>
    </dgm:pt>
    <dgm:pt modelId="{BDDF9225-1D9E-45E4-81D5-FE3EAE361522}" type="sibTrans" cxnId="{61FF9F4F-873D-4F73-ADDD-579CE16A5359}">
      <dgm:prSet/>
      <dgm:spPr/>
      <dgm:t>
        <a:bodyPr/>
        <a:lstStyle/>
        <a:p>
          <a:endParaRPr lang="de-DE"/>
        </a:p>
      </dgm:t>
    </dgm:pt>
    <dgm:pt modelId="{DFA3687F-AEE4-4B90-B615-072967A6DBC9}">
      <dgm:prSet phldrT="[Text]"/>
      <dgm:spPr/>
      <dgm:t>
        <a:bodyPr/>
        <a:lstStyle/>
        <a:p>
          <a:r>
            <a:rPr lang="de-DE" dirty="0" smtClean="0"/>
            <a:t>3</a:t>
          </a:r>
          <a:endParaRPr lang="de-DE" dirty="0"/>
        </a:p>
      </dgm:t>
    </dgm:pt>
    <dgm:pt modelId="{1899606C-8F3D-4ED5-ACA6-9EF0BAEBD24F}" type="parTrans" cxnId="{4C30F4DC-0A78-462E-A214-A1947B0B92EA}">
      <dgm:prSet/>
      <dgm:spPr/>
      <dgm:t>
        <a:bodyPr/>
        <a:lstStyle/>
        <a:p>
          <a:endParaRPr lang="de-DE"/>
        </a:p>
      </dgm:t>
    </dgm:pt>
    <dgm:pt modelId="{CD1D7C39-DD3A-435F-9C31-7DA40148A304}" type="sibTrans" cxnId="{4C30F4DC-0A78-462E-A214-A1947B0B92EA}">
      <dgm:prSet/>
      <dgm:spPr/>
      <dgm:t>
        <a:bodyPr/>
        <a:lstStyle/>
        <a:p>
          <a:endParaRPr lang="de-DE"/>
        </a:p>
      </dgm:t>
    </dgm:pt>
    <dgm:pt modelId="{421AB14B-1BAD-4894-88DC-2FF5168C6A54}">
      <dgm:prSet phldrT="[Text]"/>
      <dgm:spPr/>
      <dgm:t>
        <a:bodyPr/>
        <a:lstStyle/>
        <a:p>
          <a:r>
            <a:rPr lang="de-DE" dirty="0" smtClean="0"/>
            <a:t>4</a:t>
          </a:r>
          <a:endParaRPr lang="de-DE" dirty="0"/>
        </a:p>
      </dgm:t>
    </dgm:pt>
    <dgm:pt modelId="{924BF546-823F-4485-A07F-54C307B8C072}" type="parTrans" cxnId="{37A9C9F5-24C2-4991-9E61-371525A86365}">
      <dgm:prSet/>
      <dgm:spPr/>
      <dgm:t>
        <a:bodyPr/>
        <a:lstStyle/>
        <a:p>
          <a:endParaRPr lang="de-DE"/>
        </a:p>
      </dgm:t>
    </dgm:pt>
    <dgm:pt modelId="{A0CD78EE-1A59-4AFD-93F7-948A6DBA1EB7}" type="sibTrans" cxnId="{37A9C9F5-24C2-4991-9E61-371525A86365}">
      <dgm:prSet/>
      <dgm:spPr/>
      <dgm:t>
        <a:bodyPr/>
        <a:lstStyle/>
        <a:p>
          <a:endParaRPr lang="de-DE"/>
        </a:p>
      </dgm:t>
    </dgm:pt>
    <dgm:pt modelId="{225336D8-8514-4DC8-8AF6-F49D73406DCF}">
      <dgm:prSet phldrT="[Text]"/>
      <dgm:spPr/>
      <dgm:t>
        <a:bodyPr/>
        <a:lstStyle/>
        <a:p>
          <a:r>
            <a:rPr lang="de-DE" dirty="0" smtClean="0"/>
            <a:t>5</a:t>
          </a:r>
          <a:endParaRPr lang="de-DE" dirty="0"/>
        </a:p>
      </dgm:t>
    </dgm:pt>
    <dgm:pt modelId="{4B71ACFD-008A-45F6-A6AF-6B272ECC0CEA}" type="parTrans" cxnId="{73FC20E1-6E93-4C95-BD1B-4456FC90F0B5}">
      <dgm:prSet/>
      <dgm:spPr/>
      <dgm:t>
        <a:bodyPr/>
        <a:lstStyle/>
        <a:p>
          <a:endParaRPr lang="de-DE"/>
        </a:p>
      </dgm:t>
    </dgm:pt>
    <dgm:pt modelId="{9E668DD6-0B5A-4B8B-976B-44F5565EB0BE}" type="sibTrans" cxnId="{73FC20E1-6E93-4C95-BD1B-4456FC90F0B5}">
      <dgm:prSet/>
      <dgm:spPr/>
      <dgm:t>
        <a:bodyPr/>
        <a:lstStyle/>
        <a:p>
          <a:endParaRPr lang="de-DE"/>
        </a:p>
      </dgm:t>
    </dgm:pt>
    <dgm:pt modelId="{17804033-44B9-44C9-8694-1A3CFD409982}" type="pres">
      <dgm:prSet presAssocID="{968C2EC7-8A9D-4F6A-86BC-441F197FAE4E}" presName="cycle" presStyleCnt="0">
        <dgm:presLayoutVars>
          <dgm:dir/>
          <dgm:resizeHandles val="exact"/>
        </dgm:presLayoutVars>
      </dgm:prSet>
      <dgm:spPr/>
      <dgm:t>
        <a:bodyPr/>
        <a:lstStyle/>
        <a:p>
          <a:endParaRPr lang="de-DE"/>
        </a:p>
      </dgm:t>
    </dgm:pt>
    <dgm:pt modelId="{7FD507ED-469C-4DFD-8851-E99C10B328D0}" type="pres">
      <dgm:prSet presAssocID="{6D985BE7-310F-44C5-94B6-89C2F559BEBF}" presName="node" presStyleLbl="node1" presStyleIdx="0" presStyleCnt="5">
        <dgm:presLayoutVars>
          <dgm:bulletEnabled val="1"/>
        </dgm:presLayoutVars>
      </dgm:prSet>
      <dgm:spPr/>
      <dgm:t>
        <a:bodyPr/>
        <a:lstStyle/>
        <a:p>
          <a:endParaRPr lang="de-DE"/>
        </a:p>
      </dgm:t>
    </dgm:pt>
    <dgm:pt modelId="{84ECD686-1782-450A-8A26-AE38CF405B1C}" type="pres">
      <dgm:prSet presAssocID="{7DC73614-83CF-4F88-850F-E45AF2079401}" presName="sibTrans" presStyleLbl="sibTrans2D1" presStyleIdx="0" presStyleCnt="5"/>
      <dgm:spPr/>
      <dgm:t>
        <a:bodyPr/>
        <a:lstStyle/>
        <a:p>
          <a:endParaRPr lang="de-DE"/>
        </a:p>
      </dgm:t>
    </dgm:pt>
    <dgm:pt modelId="{DDB4BFDE-CEDE-48EE-9ECB-0FA088743425}" type="pres">
      <dgm:prSet presAssocID="{7DC73614-83CF-4F88-850F-E45AF2079401}" presName="connectorText" presStyleLbl="sibTrans2D1" presStyleIdx="0" presStyleCnt="5"/>
      <dgm:spPr/>
      <dgm:t>
        <a:bodyPr/>
        <a:lstStyle/>
        <a:p>
          <a:endParaRPr lang="de-DE"/>
        </a:p>
      </dgm:t>
    </dgm:pt>
    <dgm:pt modelId="{2C4A05AC-AD08-4582-8C8B-73E6E91053A4}" type="pres">
      <dgm:prSet presAssocID="{974848E6-466C-4795-9BA8-57854F6D8344}" presName="node" presStyleLbl="node1" presStyleIdx="1" presStyleCnt="5">
        <dgm:presLayoutVars>
          <dgm:bulletEnabled val="1"/>
        </dgm:presLayoutVars>
      </dgm:prSet>
      <dgm:spPr/>
      <dgm:t>
        <a:bodyPr/>
        <a:lstStyle/>
        <a:p>
          <a:endParaRPr lang="de-DE"/>
        </a:p>
      </dgm:t>
    </dgm:pt>
    <dgm:pt modelId="{8A85535B-F7A0-482F-A3DF-0B95EA2BFB96}" type="pres">
      <dgm:prSet presAssocID="{BDDF9225-1D9E-45E4-81D5-FE3EAE361522}" presName="sibTrans" presStyleLbl="sibTrans2D1" presStyleIdx="1" presStyleCnt="5"/>
      <dgm:spPr/>
      <dgm:t>
        <a:bodyPr/>
        <a:lstStyle/>
        <a:p>
          <a:endParaRPr lang="de-DE"/>
        </a:p>
      </dgm:t>
    </dgm:pt>
    <dgm:pt modelId="{1B449CFA-3D6A-4634-8D6D-00E899C9FF30}" type="pres">
      <dgm:prSet presAssocID="{BDDF9225-1D9E-45E4-81D5-FE3EAE361522}" presName="connectorText" presStyleLbl="sibTrans2D1" presStyleIdx="1" presStyleCnt="5"/>
      <dgm:spPr/>
      <dgm:t>
        <a:bodyPr/>
        <a:lstStyle/>
        <a:p>
          <a:endParaRPr lang="de-DE"/>
        </a:p>
      </dgm:t>
    </dgm:pt>
    <dgm:pt modelId="{BE7D7916-AC26-4316-9FB4-06AC7C9AD6A6}" type="pres">
      <dgm:prSet presAssocID="{DFA3687F-AEE4-4B90-B615-072967A6DBC9}" presName="node" presStyleLbl="node1" presStyleIdx="2" presStyleCnt="5">
        <dgm:presLayoutVars>
          <dgm:bulletEnabled val="1"/>
        </dgm:presLayoutVars>
      </dgm:prSet>
      <dgm:spPr/>
      <dgm:t>
        <a:bodyPr/>
        <a:lstStyle/>
        <a:p>
          <a:endParaRPr lang="de-DE"/>
        </a:p>
      </dgm:t>
    </dgm:pt>
    <dgm:pt modelId="{B25792B6-C81A-4457-9179-EC80E5F1A7EA}" type="pres">
      <dgm:prSet presAssocID="{CD1D7C39-DD3A-435F-9C31-7DA40148A304}" presName="sibTrans" presStyleLbl="sibTrans2D1" presStyleIdx="2" presStyleCnt="5"/>
      <dgm:spPr/>
      <dgm:t>
        <a:bodyPr/>
        <a:lstStyle/>
        <a:p>
          <a:endParaRPr lang="de-DE"/>
        </a:p>
      </dgm:t>
    </dgm:pt>
    <dgm:pt modelId="{8B0CA799-B455-449D-97EB-37B1ABB24AD1}" type="pres">
      <dgm:prSet presAssocID="{CD1D7C39-DD3A-435F-9C31-7DA40148A304}" presName="connectorText" presStyleLbl="sibTrans2D1" presStyleIdx="2" presStyleCnt="5"/>
      <dgm:spPr/>
      <dgm:t>
        <a:bodyPr/>
        <a:lstStyle/>
        <a:p>
          <a:endParaRPr lang="de-DE"/>
        </a:p>
      </dgm:t>
    </dgm:pt>
    <dgm:pt modelId="{DC7F7673-5735-49EF-8D85-5E7404BD6298}" type="pres">
      <dgm:prSet presAssocID="{421AB14B-1BAD-4894-88DC-2FF5168C6A54}" presName="node" presStyleLbl="node1" presStyleIdx="3" presStyleCnt="5">
        <dgm:presLayoutVars>
          <dgm:bulletEnabled val="1"/>
        </dgm:presLayoutVars>
      </dgm:prSet>
      <dgm:spPr/>
      <dgm:t>
        <a:bodyPr/>
        <a:lstStyle/>
        <a:p>
          <a:endParaRPr lang="de-DE"/>
        </a:p>
      </dgm:t>
    </dgm:pt>
    <dgm:pt modelId="{82A721C2-91EF-48DB-A5FB-C3D35C11B039}" type="pres">
      <dgm:prSet presAssocID="{A0CD78EE-1A59-4AFD-93F7-948A6DBA1EB7}" presName="sibTrans" presStyleLbl="sibTrans2D1" presStyleIdx="3" presStyleCnt="5"/>
      <dgm:spPr/>
      <dgm:t>
        <a:bodyPr/>
        <a:lstStyle/>
        <a:p>
          <a:endParaRPr lang="de-DE"/>
        </a:p>
      </dgm:t>
    </dgm:pt>
    <dgm:pt modelId="{BFAFD9F8-7C28-4135-92F6-7DB45956467D}" type="pres">
      <dgm:prSet presAssocID="{A0CD78EE-1A59-4AFD-93F7-948A6DBA1EB7}" presName="connectorText" presStyleLbl="sibTrans2D1" presStyleIdx="3" presStyleCnt="5"/>
      <dgm:spPr/>
      <dgm:t>
        <a:bodyPr/>
        <a:lstStyle/>
        <a:p>
          <a:endParaRPr lang="de-DE"/>
        </a:p>
      </dgm:t>
    </dgm:pt>
    <dgm:pt modelId="{1578979F-4C62-4604-9D7A-8EC001E2A830}" type="pres">
      <dgm:prSet presAssocID="{225336D8-8514-4DC8-8AF6-F49D73406DCF}" presName="node" presStyleLbl="node1" presStyleIdx="4" presStyleCnt="5">
        <dgm:presLayoutVars>
          <dgm:bulletEnabled val="1"/>
        </dgm:presLayoutVars>
      </dgm:prSet>
      <dgm:spPr/>
      <dgm:t>
        <a:bodyPr/>
        <a:lstStyle/>
        <a:p>
          <a:endParaRPr lang="de-DE"/>
        </a:p>
      </dgm:t>
    </dgm:pt>
    <dgm:pt modelId="{51FC70E5-3AA7-456E-A7E9-3A432CBB0137}" type="pres">
      <dgm:prSet presAssocID="{9E668DD6-0B5A-4B8B-976B-44F5565EB0BE}" presName="sibTrans" presStyleLbl="sibTrans2D1" presStyleIdx="4" presStyleCnt="5"/>
      <dgm:spPr/>
      <dgm:t>
        <a:bodyPr/>
        <a:lstStyle/>
        <a:p>
          <a:endParaRPr lang="de-DE"/>
        </a:p>
      </dgm:t>
    </dgm:pt>
    <dgm:pt modelId="{2F1EC236-3168-483B-8B99-CDFE9C9FBA81}" type="pres">
      <dgm:prSet presAssocID="{9E668DD6-0B5A-4B8B-976B-44F5565EB0BE}" presName="connectorText" presStyleLbl="sibTrans2D1" presStyleIdx="4" presStyleCnt="5"/>
      <dgm:spPr/>
      <dgm:t>
        <a:bodyPr/>
        <a:lstStyle/>
        <a:p>
          <a:endParaRPr lang="de-DE"/>
        </a:p>
      </dgm:t>
    </dgm:pt>
  </dgm:ptLst>
  <dgm:cxnLst>
    <dgm:cxn modelId="{61FF9F4F-873D-4F73-ADDD-579CE16A5359}" srcId="{968C2EC7-8A9D-4F6A-86BC-441F197FAE4E}" destId="{974848E6-466C-4795-9BA8-57854F6D8344}" srcOrd="1" destOrd="0" parTransId="{DAA464B9-E5D3-4A3E-90BE-691F402908F6}" sibTransId="{BDDF9225-1D9E-45E4-81D5-FE3EAE361522}"/>
    <dgm:cxn modelId="{9E9313CA-DD18-4579-8A7D-98A180DD8B8A}" type="presOf" srcId="{421AB14B-1BAD-4894-88DC-2FF5168C6A54}" destId="{DC7F7673-5735-49EF-8D85-5E7404BD6298}" srcOrd="0" destOrd="0" presId="urn:microsoft.com/office/officeart/2005/8/layout/cycle2"/>
    <dgm:cxn modelId="{B9F4C998-E7C7-4124-9C39-00EDBBE8E92F}" type="presOf" srcId="{974848E6-466C-4795-9BA8-57854F6D8344}" destId="{2C4A05AC-AD08-4582-8C8B-73E6E91053A4}" srcOrd="0" destOrd="0" presId="urn:microsoft.com/office/officeart/2005/8/layout/cycle2"/>
    <dgm:cxn modelId="{551D659F-35FD-4342-923F-036472E5EAA2}" type="presOf" srcId="{DFA3687F-AEE4-4B90-B615-072967A6DBC9}" destId="{BE7D7916-AC26-4316-9FB4-06AC7C9AD6A6}" srcOrd="0" destOrd="0" presId="urn:microsoft.com/office/officeart/2005/8/layout/cycle2"/>
    <dgm:cxn modelId="{010DFFE5-96B0-4CC3-B8F1-7B23B4B0591F}" type="presOf" srcId="{CD1D7C39-DD3A-435F-9C31-7DA40148A304}" destId="{8B0CA799-B455-449D-97EB-37B1ABB24AD1}" srcOrd="1" destOrd="0" presId="urn:microsoft.com/office/officeart/2005/8/layout/cycle2"/>
    <dgm:cxn modelId="{73FC20E1-6E93-4C95-BD1B-4456FC90F0B5}" srcId="{968C2EC7-8A9D-4F6A-86BC-441F197FAE4E}" destId="{225336D8-8514-4DC8-8AF6-F49D73406DCF}" srcOrd="4" destOrd="0" parTransId="{4B71ACFD-008A-45F6-A6AF-6B272ECC0CEA}" sibTransId="{9E668DD6-0B5A-4B8B-976B-44F5565EB0BE}"/>
    <dgm:cxn modelId="{6A6D39E2-B37C-466C-BC8E-5EBF60947C9B}" type="presOf" srcId="{6D985BE7-310F-44C5-94B6-89C2F559BEBF}" destId="{7FD507ED-469C-4DFD-8851-E99C10B328D0}" srcOrd="0" destOrd="0" presId="urn:microsoft.com/office/officeart/2005/8/layout/cycle2"/>
    <dgm:cxn modelId="{043499FA-351F-4312-9330-27D837B02056}" type="presOf" srcId="{BDDF9225-1D9E-45E4-81D5-FE3EAE361522}" destId="{1B449CFA-3D6A-4634-8D6D-00E899C9FF30}" srcOrd="1" destOrd="0" presId="urn:microsoft.com/office/officeart/2005/8/layout/cycle2"/>
    <dgm:cxn modelId="{37A9C9F5-24C2-4991-9E61-371525A86365}" srcId="{968C2EC7-8A9D-4F6A-86BC-441F197FAE4E}" destId="{421AB14B-1BAD-4894-88DC-2FF5168C6A54}" srcOrd="3" destOrd="0" parTransId="{924BF546-823F-4485-A07F-54C307B8C072}" sibTransId="{A0CD78EE-1A59-4AFD-93F7-948A6DBA1EB7}"/>
    <dgm:cxn modelId="{17858CE1-39C9-475B-B699-2412C5F746E6}" type="presOf" srcId="{A0CD78EE-1A59-4AFD-93F7-948A6DBA1EB7}" destId="{82A721C2-91EF-48DB-A5FB-C3D35C11B039}" srcOrd="0" destOrd="0" presId="urn:microsoft.com/office/officeart/2005/8/layout/cycle2"/>
    <dgm:cxn modelId="{823ECB46-4802-4148-A8E0-E96933EC9810}" type="presOf" srcId="{225336D8-8514-4DC8-8AF6-F49D73406DCF}" destId="{1578979F-4C62-4604-9D7A-8EC001E2A830}" srcOrd="0" destOrd="0" presId="urn:microsoft.com/office/officeart/2005/8/layout/cycle2"/>
    <dgm:cxn modelId="{A9AD3B8F-6999-4C7C-A176-6842E57B0EE2}" type="presOf" srcId="{A0CD78EE-1A59-4AFD-93F7-948A6DBA1EB7}" destId="{BFAFD9F8-7C28-4135-92F6-7DB45956467D}" srcOrd="1" destOrd="0" presId="urn:microsoft.com/office/officeart/2005/8/layout/cycle2"/>
    <dgm:cxn modelId="{D0206420-E3DE-410F-84B6-F431A4BC807A}" type="presOf" srcId="{CD1D7C39-DD3A-435F-9C31-7DA40148A304}" destId="{B25792B6-C81A-4457-9179-EC80E5F1A7EA}" srcOrd="0" destOrd="0" presId="urn:microsoft.com/office/officeart/2005/8/layout/cycle2"/>
    <dgm:cxn modelId="{2D820CD2-9427-4B8C-ABB1-069E6DC10F47}" type="presOf" srcId="{7DC73614-83CF-4F88-850F-E45AF2079401}" destId="{DDB4BFDE-CEDE-48EE-9ECB-0FA088743425}" srcOrd="1" destOrd="0" presId="urn:microsoft.com/office/officeart/2005/8/layout/cycle2"/>
    <dgm:cxn modelId="{4C30F4DC-0A78-462E-A214-A1947B0B92EA}" srcId="{968C2EC7-8A9D-4F6A-86BC-441F197FAE4E}" destId="{DFA3687F-AEE4-4B90-B615-072967A6DBC9}" srcOrd="2" destOrd="0" parTransId="{1899606C-8F3D-4ED5-ACA6-9EF0BAEBD24F}" sibTransId="{CD1D7C39-DD3A-435F-9C31-7DA40148A304}"/>
    <dgm:cxn modelId="{79840750-F1D6-4CE1-B0AE-AC3A839212D7}" type="presOf" srcId="{968C2EC7-8A9D-4F6A-86BC-441F197FAE4E}" destId="{17804033-44B9-44C9-8694-1A3CFD409982}" srcOrd="0" destOrd="0" presId="urn:microsoft.com/office/officeart/2005/8/layout/cycle2"/>
    <dgm:cxn modelId="{035B211D-B8B8-4FDA-8E67-42AF6F7B0341}" srcId="{968C2EC7-8A9D-4F6A-86BC-441F197FAE4E}" destId="{6D985BE7-310F-44C5-94B6-89C2F559BEBF}" srcOrd="0" destOrd="0" parTransId="{1C616C72-23DA-43DE-9249-850EB7BD6638}" sibTransId="{7DC73614-83CF-4F88-850F-E45AF2079401}"/>
    <dgm:cxn modelId="{F6AEF5D9-C9C9-4014-91D6-48BBA84CDD26}" type="presOf" srcId="{9E668DD6-0B5A-4B8B-976B-44F5565EB0BE}" destId="{51FC70E5-3AA7-456E-A7E9-3A432CBB0137}" srcOrd="0" destOrd="0" presId="urn:microsoft.com/office/officeart/2005/8/layout/cycle2"/>
    <dgm:cxn modelId="{6B58EE19-F705-4723-8BC5-AC4C4E5D66A6}" type="presOf" srcId="{BDDF9225-1D9E-45E4-81D5-FE3EAE361522}" destId="{8A85535B-F7A0-482F-A3DF-0B95EA2BFB96}" srcOrd="0" destOrd="0" presId="urn:microsoft.com/office/officeart/2005/8/layout/cycle2"/>
    <dgm:cxn modelId="{CA821786-7F79-4832-81B2-F5166D8CF59D}" type="presOf" srcId="{9E668DD6-0B5A-4B8B-976B-44F5565EB0BE}" destId="{2F1EC236-3168-483B-8B99-CDFE9C9FBA81}" srcOrd="1" destOrd="0" presId="urn:microsoft.com/office/officeart/2005/8/layout/cycle2"/>
    <dgm:cxn modelId="{5A19174F-C5B1-4E2B-880A-9266D174FF3C}" type="presOf" srcId="{7DC73614-83CF-4F88-850F-E45AF2079401}" destId="{84ECD686-1782-450A-8A26-AE38CF405B1C}" srcOrd="0" destOrd="0" presId="urn:microsoft.com/office/officeart/2005/8/layout/cycle2"/>
    <dgm:cxn modelId="{C251D9EC-4BD1-425E-AD7B-488914433E14}" type="presParOf" srcId="{17804033-44B9-44C9-8694-1A3CFD409982}" destId="{7FD507ED-469C-4DFD-8851-E99C10B328D0}" srcOrd="0" destOrd="0" presId="urn:microsoft.com/office/officeart/2005/8/layout/cycle2"/>
    <dgm:cxn modelId="{37FAACAF-599F-4517-BDA5-AA969BFBA0B7}" type="presParOf" srcId="{17804033-44B9-44C9-8694-1A3CFD409982}" destId="{84ECD686-1782-450A-8A26-AE38CF405B1C}" srcOrd="1" destOrd="0" presId="urn:microsoft.com/office/officeart/2005/8/layout/cycle2"/>
    <dgm:cxn modelId="{CAFE04E2-D067-4B4F-9D1C-2F6F5DAC556F}" type="presParOf" srcId="{84ECD686-1782-450A-8A26-AE38CF405B1C}" destId="{DDB4BFDE-CEDE-48EE-9ECB-0FA088743425}" srcOrd="0" destOrd="0" presId="urn:microsoft.com/office/officeart/2005/8/layout/cycle2"/>
    <dgm:cxn modelId="{F4348DD4-388B-41BC-B6F0-D72FE378FA46}" type="presParOf" srcId="{17804033-44B9-44C9-8694-1A3CFD409982}" destId="{2C4A05AC-AD08-4582-8C8B-73E6E91053A4}" srcOrd="2" destOrd="0" presId="urn:microsoft.com/office/officeart/2005/8/layout/cycle2"/>
    <dgm:cxn modelId="{45D90DB5-FA09-4FF8-BA25-3A2A3592F493}" type="presParOf" srcId="{17804033-44B9-44C9-8694-1A3CFD409982}" destId="{8A85535B-F7A0-482F-A3DF-0B95EA2BFB96}" srcOrd="3" destOrd="0" presId="urn:microsoft.com/office/officeart/2005/8/layout/cycle2"/>
    <dgm:cxn modelId="{3B650590-4EA7-45A9-9C61-59F5D285B227}" type="presParOf" srcId="{8A85535B-F7A0-482F-A3DF-0B95EA2BFB96}" destId="{1B449CFA-3D6A-4634-8D6D-00E899C9FF30}" srcOrd="0" destOrd="0" presId="urn:microsoft.com/office/officeart/2005/8/layout/cycle2"/>
    <dgm:cxn modelId="{83F6CBE3-5190-4A33-9B7D-5AD6F24CDC31}" type="presParOf" srcId="{17804033-44B9-44C9-8694-1A3CFD409982}" destId="{BE7D7916-AC26-4316-9FB4-06AC7C9AD6A6}" srcOrd="4" destOrd="0" presId="urn:microsoft.com/office/officeart/2005/8/layout/cycle2"/>
    <dgm:cxn modelId="{238CCC04-4D0F-45EB-AB8F-804CABDD0387}" type="presParOf" srcId="{17804033-44B9-44C9-8694-1A3CFD409982}" destId="{B25792B6-C81A-4457-9179-EC80E5F1A7EA}" srcOrd="5" destOrd="0" presId="urn:microsoft.com/office/officeart/2005/8/layout/cycle2"/>
    <dgm:cxn modelId="{9CEF8A52-4643-493F-9B80-3A50F60FC90B}" type="presParOf" srcId="{B25792B6-C81A-4457-9179-EC80E5F1A7EA}" destId="{8B0CA799-B455-449D-97EB-37B1ABB24AD1}" srcOrd="0" destOrd="0" presId="urn:microsoft.com/office/officeart/2005/8/layout/cycle2"/>
    <dgm:cxn modelId="{57BF74E2-C2DC-42FD-9D5B-D942E2980E60}" type="presParOf" srcId="{17804033-44B9-44C9-8694-1A3CFD409982}" destId="{DC7F7673-5735-49EF-8D85-5E7404BD6298}" srcOrd="6" destOrd="0" presId="urn:microsoft.com/office/officeart/2005/8/layout/cycle2"/>
    <dgm:cxn modelId="{234CA5B4-EB09-40AC-80AC-AD62753A2930}" type="presParOf" srcId="{17804033-44B9-44C9-8694-1A3CFD409982}" destId="{82A721C2-91EF-48DB-A5FB-C3D35C11B039}" srcOrd="7" destOrd="0" presId="urn:microsoft.com/office/officeart/2005/8/layout/cycle2"/>
    <dgm:cxn modelId="{DEC24E3E-E4E8-45C0-B054-138D500F7B5E}" type="presParOf" srcId="{82A721C2-91EF-48DB-A5FB-C3D35C11B039}" destId="{BFAFD9F8-7C28-4135-92F6-7DB45956467D}" srcOrd="0" destOrd="0" presId="urn:microsoft.com/office/officeart/2005/8/layout/cycle2"/>
    <dgm:cxn modelId="{2BAAB4A0-5849-4A69-BD0C-01CE8B0B5A61}" type="presParOf" srcId="{17804033-44B9-44C9-8694-1A3CFD409982}" destId="{1578979F-4C62-4604-9D7A-8EC001E2A830}" srcOrd="8" destOrd="0" presId="urn:microsoft.com/office/officeart/2005/8/layout/cycle2"/>
    <dgm:cxn modelId="{A5259600-7AB9-418D-AEF4-0B048A0F65DC}" type="presParOf" srcId="{17804033-44B9-44C9-8694-1A3CFD409982}" destId="{51FC70E5-3AA7-456E-A7E9-3A432CBB0137}" srcOrd="9" destOrd="0" presId="urn:microsoft.com/office/officeart/2005/8/layout/cycle2"/>
    <dgm:cxn modelId="{80D1CB01-AE66-4254-85B7-EC58A542A4C6}" type="presParOf" srcId="{51FC70E5-3AA7-456E-A7E9-3A432CBB0137}" destId="{2F1EC236-3168-483B-8B99-CDFE9C9FBA81}" srcOrd="0" destOrd="0" presId="urn:microsoft.com/office/officeart/2005/8/layout/cycle2"/>
  </dgm:cxnLst>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BACAEF48-D420-464E-B28E-E82E9820F02C}" type="doc">
      <dgm:prSet loTypeId="urn:microsoft.com/office/officeart/2005/8/layout/hProcess10" loCatId="process" qsTypeId="urn:microsoft.com/office/officeart/2005/8/quickstyle/simple1" qsCatId="simple" csTypeId="urn:microsoft.com/office/officeart/2005/8/colors/accent1_2" csCatId="accent1" phldr="1"/>
      <dgm:spPr/>
      <dgm:t>
        <a:bodyPr/>
        <a:lstStyle/>
        <a:p>
          <a:endParaRPr lang="de-DE"/>
        </a:p>
      </dgm:t>
    </dgm:pt>
    <dgm:pt modelId="{2C2EABF0-17B4-47B6-BA99-349AF520F9A4}">
      <dgm:prSet phldrT="[Text]" custT="1"/>
      <dgm:spPr>
        <a:solidFill>
          <a:srgbClr val="F5EBFF"/>
        </a:solidFill>
      </dgm:spPr>
      <dgm:t>
        <a:bodyPr/>
        <a:lstStyle/>
        <a:p>
          <a:pPr>
            <a:lnSpc>
              <a:spcPct val="100000"/>
            </a:lnSpc>
          </a:pPr>
          <a:r>
            <a:rPr lang="de-DE" sz="1800" b="1" dirty="0" smtClean="0">
              <a:solidFill>
                <a:schemeClr val="tx2"/>
              </a:solidFill>
            </a:rPr>
            <a:t>Einstieg</a:t>
          </a:r>
          <a:endParaRPr lang="de-DE" sz="1800" dirty="0">
            <a:solidFill>
              <a:schemeClr val="tx2"/>
            </a:solidFill>
          </a:endParaRPr>
        </a:p>
      </dgm:t>
    </dgm:pt>
    <dgm:pt modelId="{EB62E3AB-F4CE-40C3-8554-5375D5166663}" type="parTrans" cxnId="{9CFE12A1-19FC-4EBC-ADDF-493777B702C5}">
      <dgm:prSet/>
      <dgm:spPr/>
      <dgm:t>
        <a:bodyPr/>
        <a:lstStyle/>
        <a:p>
          <a:endParaRPr lang="de-DE"/>
        </a:p>
      </dgm:t>
    </dgm:pt>
    <dgm:pt modelId="{88B43962-F578-4A87-B1B8-BED11B2E4A5E}" type="sibTrans" cxnId="{9CFE12A1-19FC-4EBC-ADDF-493777B702C5}">
      <dgm:prSet/>
      <dgm:spPr>
        <a:solidFill>
          <a:srgbClr val="F5EBFF"/>
        </a:solidFill>
        <a:ln>
          <a:solidFill>
            <a:srgbClr val="7030A0"/>
          </a:solidFill>
        </a:ln>
      </dgm:spPr>
      <dgm:t>
        <a:bodyPr/>
        <a:lstStyle/>
        <a:p>
          <a:endParaRPr lang="de-DE">
            <a:ln>
              <a:solidFill>
                <a:srgbClr val="7030A0"/>
              </a:solidFill>
            </a:ln>
          </a:endParaRPr>
        </a:p>
      </dgm:t>
    </dgm:pt>
    <dgm:pt modelId="{ECCCA65A-71C7-4718-9D28-B04892F3C7FE}">
      <dgm:prSet phldrT="[Text]" custT="1"/>
      <dgm:spPr>
        <a:solidFill>
          <a:srgbClr val="F5EBFF"/>
        </a:solidFill>
      </dgm:spPr>
      <dgm:t>
        <a:bodyPr/>
        <a:lstStyle/>
        <a:p>
          <a:pPr>
            <a:lnSpc>
              <a:spcPct val="100000"/>
            </a:lnSpc>
          </a:pPr>
          <a:r>
            <a:rPr lang="de-DE" sz="1600" dirty="0" smtClean="0">
              <a:solidFill>
                <a:schemeClr val="tx2"/>
              </a:solidFill>
            </a:rPr>
            <a:t>Eingangstest</a:t>
          </a:r>
          <a:endParaRPr lang="de-DE" sz="1600" dirty="0">
            <a:solidFill>
              <a:schemeClr val="tx2"/>
            </a:solidFill>
          </a:endParaRPr>
        </a:p>
      </dgm:t>
    </dgm:pt>
    <dgm:pt modelId="{7A3989BD-364E-4AD6-8E59-D56E7C1860B8}" type="parTrans" cxnId="{B7067BC1-7FD9-402C-B998-CA710FDCF111}">
      <dgm:prSet/>
      <dgm:spPr/>
      <dgm:t>
        <a:bodyPr/>
        <a:lstStyle/>
        <a:p>
          <a:endParaRPr lang="de-DE"/>
        </a:p>
      </dgm:t>
    </dgm:pt>
    <dgm:pt modelId="{B0DCD4DA-9CF9-479D-A085-5EB1D1F90533}" type="sibTrans" cxnId="{B7067BC1-7FD9-402C-B998-CA710FDCF111}">
      <dgm:prSet/>
      <dgm:spPr/>
      <dgm:t>
        <a:bodyPr/>
        <a:lstStyle/>
        <a:p>
          <a:endParaRPr lang="de-DE"/>
        </a:p>
      </dgm:t>
    </dgm:pt>
    <dgm:pt modelId="{48427EE3-8E8F-4ABA-9B7B-574588F5D5F5}">
      <dgm:prSet phldrT="[Text]" custT="1"/>
      <dgm:spPr>
        <a:solidFill>
          <a:srgbClr val="F5EBFF"/>
        </a:solidFill>
      </dgm:spPr>
      <dgm:t>
        <a:bodyPr/>
        <a:lstStyle/>
        <a:p>
          <a:r>
            <a:rPr lang="de-DE" sz="1800" b="1" dirty="0" smtClean="0">
              <a:solidFill>
                <a:schemeClr val="tx2"/>
              </a:solidFill>
            </a:rPr>
            <a:t>Methoden u. Begriffe</a:t>
          </a:r>
          <a:endParaRPr lang="de-DE" sz="1800" dirty="0">
            <a:solidFill>
              <a:schemeClr val="tx2"/>
            </a:solidFill>
          </a:endParaRPr>
        </a:p>
      </dgm:t>
    </dgm:pt>
    <dgm:pt modelId="{6010B26C-B624-43B6-8D0F-BE97498F6F24}" type="parTrans" cxnId="{8A281813-97BB-4F99-B058-39FC5790B1B7}">
      <dgm:prSet/>
      <dgm:spPr/>
      <dgm:t>
        <a:bodyPr/>
        <a:lstStyle/>
        <a:p>
          <a:endParaRPr lang="de-DE"/>
        </a:p>
      </dgm:t>
    </dgm:pt>
    <dgm:pt modelId="{74D14522-F753-42F2-BB08-9C6E6D375035}" type="sibTrans" cxnId="{8A281813-97BB-4F99-B058-39FC5790B1B7}">
      <dgm:prSet/>
      <dgm:spPr>
        <a:solidFill>
          <a:srgbClr val="F5EBFF"/>
        </a:solidFill>
        <a:ln>
          <a:solidFill>
            <a:srgbClr val="7030A0"/>
          </a:solidFill>
        </a:ln>
      </dgm:spPr>
      <dgm:t>
        <a:bodyPr/>
        <a:lstStyle/>
        <a:p>
          <a:endParaRPr lang="de-DE"/>
        </a:p>
      </dgm:t>
    </dgm:pt>
    <dgm:pt modelId="{37A3BE48-B9D1-489E-885A-C9882995094F}">
      <dgm:prSet phldrT="[Text]" custT="1"/>
      <dgm:spPr>
        <a:solidFill>
          <a:srgbClr val="F5EBFF"/>
        </a:solidFill>
      </dgm:spPr>
      <dgm:t>
        <a:bodyPr/>
        <a:lstStyle/>
        <a:p>
          <a:r>
            <a:rPr lang="de-DE" sz="1600" dirty="0" smtClean="0">
              <a:solidFill>
                <a:schemeClr val="tx2"/>
              </a:solidFill>
            </a:rPr>
            <a:t>Finden</a:t>
          </a:r>
          <a:endParaRPr lang="de-DE" sz="1600" dirty="0">
            <a:solidFill>
              <a:schemeClr val="tx2"/>
            </a:solidFill>
          </a:endParaRPr>
        </a:p>
      </dgm:t>
    </dgm:pt>
    <dgm:pt modelId="{041D6E4A-959A-4481-A025-81B84C3EB6ED}" type="parTrans" cxnId="{099DB8AE-7F23-49E5-8559-8B37B90C86D9}">
      <dgm:prSet/>
      <dgm:spPr/>
      <dgm:t>
        <a:bodyPr/>
        <a:lstStyle/>
        <a:p>
          <a:endParaRPr lang="de-DE"/>
        </a:p>
      </dgm:t>
    </dgm:pt>
    <dgm:pt modelId="{44F75B29-7D73-428B-8B2E-2E31D62DAA80}" type="sibTrans" cxnId="{099DB8AE-7F23-49E5-8559-8B37B90C86D9}">
      <dgm:prSet/>
      <dgm:spPr/>
      <dgm:t>
        <a:bodyPr/>
        <a:lstStyle/>
        <a:p>
          <a:endParaRPr lang="de-DE"/>
        </a:p>
      </dgm:t>
    </dgm:pt>
    <dgm:pt modelId="{79141DB7-1183-4965-B9EC-78FEEEDF8CE1}">
      <dgm:prSet phldrT="[Text]" custT="1"/>
      <dgm:spPr>
        <a:solidFill>
          <a:srgbClr val="F5EBFF"/>
        </a:solidFill>
      </dgm:spPr>
      <dgm:t>
        <a:bodyPr/>
        <a:lstStyle/>
        <a:p>
          <a:r>
            <a:rPr lang="de-DE" sz="1800" b="1" dirty="0" smtClean="0">
              <a:solidFill>
                <a:schemeClr val="tx2"/>
              </a:solidFill>
            </a:rPr>
            <a:t>Plasmid-Labor I</a:t>
          </a:r>
          <a:endParaRPr lang="de-DE" sz="1800" dirty="0">
            <a:solidFill>
              <a:schemeClr val="tx2"/>
            </a:solidFill>
          </a:endParaRPr>
        </a:p>
      </dgm:t>
    </dgm:pt>
    <dgm:pt modelId="{6C592D25-0135-4824-AE8B-981C2AE3D093}" type="parTrans" cxnId="{7632751E-D27C-4911-B7D7-AEE44F8B129B}">
      <dgm:prSet/>
      <dgm:spPr/>
      <dgm:t>
        <a:bodyPr/>
        <a:lstStyle/>
        <a:p>
          <a:endParaRPr lang="de-DE"/>
        </a:p>
      </dgm:t>
    </dgm:pt>
    <dgm:pt modelId="{5C1A0782-316B-4EBE-94E3-57868F991BD0}" type="sibTrans" cxnId="{7632751E-D27C-4911-B7D7-AEE44F8B129B}">
      <dgm:prSet/>
      <dgm:spPr/>
      <dgm:t>
        <a:bodyPr/>
        <a:lstStyle/>
        <a:p>
          <a:endParaRPr lang="de-DE"/>
        </a:p>
      </dgm:t>
    </dgm:pt>
    <dgm:pt modelId="{0D861D9E-E604-4180-AE37-50E9A570626E}">
      <dgm:prSet phldrT="[Text]" custT="1"/>
      <dgm:spPr>
        <a:solidFill>
          <a:srgbClr val="F5EBFF"/>
        </a:solidFill>
      </dgm:spPr>
      <dgm:t>
        <a:bodyPr/>
        <a:lstStyle/>
        <a:p>
          <a:r>
            <a:rPr lang="de-DE" sz="1600" dirty="0" smtClean="0">
              <a:solidFill>
                <a:schemeClr val="tx2"/>
              </a:solidFill>
            </a:rPr>
            <a:t>Bau </a:t>
          </a:r>
          <a:r>
            <a:rPr lang="de-DE" sz="1600" dirty="0" err="1" smtClean="0">
              <a:solidFill>
                <a:schemeClr val="tx2"/>
              </a:solidFill>
            </a:rPr>
            <a:t>Modellplasmid</a:t>
          </a:r>
          <a:endParaRPr lang="de-DE" sz="1600" dirty="0">
            <a:solidFill>
              <a:schemeClr val="tx2"/>
            </a:solidFill>
          </a:endParaRPr>
        </a:p>
      </dgm:t>
    </dgm:pt>
    <dgm:pt modelId="{95853245-1FA1-47CB-B13F-95C86910F956}" type="parTrans" cxnId="{53AB7136-61EE-4748-AB39-9BFC96E05065}">
      <dgm:prSet/>
      <dgm:spPr/>
      <dgm:t>
        <a:bodyPr/>
        <a:lstStyle/>
        <a:p>
          <a:endParaRPr lang="de-DE"/>
        </a:p>
      </dgm:t>
    </dgm:pt>
    <dgm:pt modelId="{A6590244-5719-4B1B-848B-02D876117BC8}" type="sibTrans" cxnId="{53AB7136-61EE-4748-AB39-9BFC96E05065}">
      <dgm:prSet/>
      <dgm:spPr/>
      <dgm:t>
        <a:bodyPr/>
        <a:lstStyle/>
        <a:p>
          <a:endParaRPr lang="de-DE"/>
        </a:p>
      </dgm:t>
    </dgm:pt>
    <dgm:pt modelId="{E7E20D10-2D00-4151-A34F-B96CE84F6500}">
      <dgm:prSet phldrT="[Text]"/>
      <dgm:spPr>
        <a:solidFill>
          <a:srgbClr val="F5EBFF"/>
        </a:solidFill>
      </dgm:spPr>
      <dgm:t>
        <a:bodyPr/>
        <a:lstStyle/>
        <a:p>
          <a:pPr>
            <a:lnSpc>
              <a:spcPct val="90000"/>
            </a:lnSpc>
          </a:pPr>
          <a:endParaRPr lang="de-DE" sz="1100" dirty="0">
            <a:solidFill>
              <a:schemeClr val="tx2"/>
            </a:solidFill>
          </a:endParaRPr>
        </a:p>
      </dgm:t>
    </dgm:pt>
    <dgm:pt modelId="{979429A8-8C14-4D19-B4ED-B2C8B95EF5AA}" type="parTrans" cxnId="{8121D896-A827-4C8E-8242-50AD0191141F}">
      <dgm:prSet/>
      <dgm:spPr/>
      <dgm:t>
        <a:bodyPr/>
        <a:lstStyle/>
        <a:p>
          <a:endParaRPr lang="de-DE"/>
        </a:p>
      </dgm:t>
    </dgm:pt>
    <dgm:pt modelId="{F9CDF0E4-58FD-4CBE-87D7-7026213B18ED}" type="sibTrans" cxnId="{8121D896-A827-4C8E-8242-50AD0191141F}">
      <dgm:prSet/>
      <dgm:spPr/>
      <dgm:t>
        <a:bodyPr/>
        <a:lstStyle/>
        <a:p>
          <a:endParaRPr lang="de-DE"/>
        </a:p>
      </dgm:t>
    </dgm:pt>
    <dgm:pt modelId="{A1820670-A15D-486E-AF8B-0A6B9549C3FE}">
      <dgm:prSet phldrT="[Text]" custT="1"/>
      <dgm:spPr>
        <a:solidFill>
          <a:srgbClr val="F5EBFF"/>
        </a:solidFill>
      </dgm:spPr>
      <dgm:t>
        <a:bodyPr/>
        <a:lstStyle/>
        <a:p>
          <a:pPr>
            <a:lnSpc>
              <a:spcPct val="100000"/>
            </a:lnSpc>
          </a:pPr>
          <a:r>
            <a:rPr lang="de-DE" sz="1600" dirty="0" smtClean="0">
              <a:solidFill>
                <a:schemeClr val="tx2"/>
              </a:solidFill>
            </a:rPr>
            <a:t>Textarbeit</a:t>
          </a:r>
          <a:endParaRPr lang="de-DE" sz="1600" dirty="0">
            <a:solidFill>
              <a:schemeClr val="tx2"/>
            </a:solidFill>
          </a:endParaRPr>
        </a:p>
      </dgm:t>
    </dgm:pt>
    <dgm:pt modelId="{AA8D03CD-F421-4DBC-A050-ECC3FDF4D10E}" type="parTrans" cxnId="{B84F167C-4DEF-4884-8703-55F7B6EE6560}">
      <dgm:prSet/>
      <dgm:spPr/>
      <dgm:t>
        <a:bodyPr/>
        <a:lstStyle/>
        <a:p>
          <a:endParaRPr lang="de-DE"/>
        </a:p>
      </dgm:t>
    </dgm:pt>
    <dgm:pt modelId="{BBA0A978-8AFC-4F74-99DC-FF1A3E18A4A2}" type="sibTrans" cxnId="{B84F167C-4DEF-4884-8703-55F7B6EE6560}">
      <dgm:prSet/>
      <dgm:spPr/>
      <dgm:t>
        <a:bodyPr/>
        <a:lstStyle/>
        <a:p>
          <a:endParaRPr lang="de-DE"/>
        </a:p>
      </dgm:t>
    </dgm:pt>
    <dgm:pt modelId="{9710A225-B3DD-44CC-A875-647459679A4B}">
      <dgm:prSet phldrT="[Text]"/>
      <dgm:spPr>
        <a:solidFill>
          <a:srgbClr val="F5EBFF"/>
        </a:solidFill>
      </dgm:spPr>
      <dgm:t>
        <a:bodyPr/>
        <a:lstStyle/>
        <a:p>
          <a:endParaRPr lang="de-DE" sz="1300" dirty="0">
            <a:solidFill>
              <a:schemeClr val="tx2"/>
            </a:solidFill>
          </a:endParaRPr>
        </a:p>
      </dgm:t>
    </dgm:pt>
    <dgm:pt modelId="{9FEA3A65-FFA1-4B35-8F08-926A85BD0DEA}" type="parTrans" cxnId="{C031DAA0-66A8-4D36-8520-6789D0E8C874}">
      <dgm:prSet/>
      <dgm:spPr/>
      <dgm:t>
        <a:bodyPr/>
        <a:lstStyle/>
        <a:p>
          <a:endParaRPr lang="de-DE"/>
        </a:p>
      </dgm:t>
    </dgm:pt>
    <dgm:pt modelId="{268D13FF-6C5B-4BA4-9BB8-FC435FE08387}" type="sibTrans" cxnId="{C031DAA0-66A8-4D36-8520-6789D0E8C874}">
      <dgm:prSet/>
      <dgm:spPr/>
      <dgm:t>
        <a:bodyPr/>
        <a:lstStyle/>
        <a:p>
          <a:endParaRPr lang="de-DE"/>
        </a:p>
      </dgm:t>
    </dgm:pt>
    <dgm:pt modelId="{1906D00F-41BE-4AC1-A939-773007B9833B}">
      <dgm:prSet phldrT="[Text]" custT="1"/>
      <dgm:spPr>
        <a:solidFill>
          <a:srgbClr val="F5EBFF"/>
        </a:solidFill>
      </dgm:spPr>
      <dgm:t>
        <a:bodyPr/>
        <a:lstStyle/>
        <a:p>
          <a:r>
            <a:rPr lang="de-DE" sz="1600" dirty="0" smtClean="0">
              <a:solidFill>
                <a:schemeClr val="tx2"/>
              </a:solidFill>
            </a:rPr>
            <a:t>Schneiden</a:t>
          </a:r>
          <a:endParaRPr lang="de-DE" sz="1600" dirty="0">
            <a:solidFill>
              <a:schemeClr val="tx2"/>
            </a:solidFill>
          </a:endParaRPr>
        </a:p>
      </dgm:t>
    </dgm:pt>
    <dgm:pt modelId="{57355A80-90EF-48BD-9231-CD2B80B1956B}" type="parTrans" cxnId="{AF7B0CB1-4468-49F5-A561-7A461E286D75}">
      <dgm:prSet/>
      <dgm:spPr/>
      <dgm:t>
        <a:bodyPr/>
        <a:lstStyle/>
        <a:p>
          <a:endParaRPr lang="de-DE"/>
        </a:p>
      </dgm:t>
    </dgm:pt>
    <dgm:pt modelId="{2ED0E37A-D57E-4A2E-B5B5-9ADE80BA201F}" type="sibTrans" cxnId="{AF7B0CB1-4468-49F5-A561-7A461E286D75}">
      <dgm:prSet/>
      <dgm:spPr/>
      <dgm:t>
        <a:bodyPr/>
        <a:lstStyle/>
        <a:p>
          <a:endParaRPr lang="de-DE"/>
        </a:p>
      </dgm:t>
    </dgm:pt>
    <dgm:pt modelId="{D6277300-509D-4905-B9F4-BC3ACCC9F910}">
      <dgm:prSet phldrT="[Text]" custT="1"/>
      <dgm:spPr>
        <a:solidFill>
          <a:srgbClr val="F5EBFF"/>
        </a:solidFill>
      </dgm:spPr>
      <dgm:t>
        <a:bodyPr/>
        <a:lstStyle/>
        <a:p>
          <a:r>
            <a:rPr lang="de-DE" sz="1600" dirty="0" smtClean="0">
              <a:solidFill>
                <a:schemeClr val="tx2"/>
              </a:solidFill>
            </a:rPr>
            <a:t>Übertragen</a:t>
          </a:r>
          <a:endParaRPr lang="de-DE" sz="1600" dirty="0">
            <a:solidFill>
              <a:schemeClr val="tx2"/>
            </a:solidFill>
          </a:endParaRPr>
        </a:p>
      </dgm:t>
    </dgm:pt>
    <dgm:pt modelId="{779D9A67-29C2-492E-9E82-271A3DDF214C}" type="parTrans" cxnId="{B1B28A62-FF6D-49B2-8112-E9A00A7B052A}">
      <dgm:prSet/>
      <dgm:spPr/>
      <dgm:t>
        <a:bodyPr/>
        <a:lstStyle/>
        <a:p>
          <a:endParaRPr lang="de-DE"/>
        </a:p>
      </dgm:t>
    </dgm:pt>
    <dgm:pt modelId="{7FFED855-E5F8-4BF0-88B5-AEED1D1FF2A9}" type="sibTrans" cxnId="{B1B28A62-FF6D-49B2-8112-E9A00A7B052A}">
      <dgm:prSet/>
      <dgm:spPr/>
      <dgm:t>
        <a:bodyPr/>
        <a:lstStyle/>
        <a:p>
          <a:endParaRPr lang="de-DE"/>
        </a:p>
      </dgm:t>
    </dgm:pt>
    <dgm:pt modelId="{F8494FCC-7DCA-4959-9C27-9CFC3258C889}">
      <dgm:prSet phldrT="[Text]" custT="1"/>
      <dgm:spPr>
        <a:solidFill>
          <a:srgbClr val="F5EBFF"/>
        </a:solidFill>
      </dgm:spPr>
      <dgm:t>
        <a:bodyPr/>
        <a:lstStyle/>
        <a:p>
          <a:r>
            <a:rPr lang="de-DE" sz="1600" dirty="0" smtClean="0">
              <a:solidFill>
                <a:schemeClr val="tx2"/>
              </a:solidFill>
            </a:rPr>
            <a:t>abgestufte Hilfen</a:t>
          </a:r>
          <a:endParaRPr lang="de-DE" sz="1600" dirty="0">
            <a:solidFill>
              <a:schemeClr val="tx2"/>
            </a:solidFill>
          </a:endParaRPr>
        </a:p>
      </dgm:t>
    </dgm:pt>
    <dgm:pt modelId="{7978E06B-94CD-4773-B3B6-659068F1B13C}" type="parTrans" cxnId="{30796106-CEA7-4C60-808C-F55AEBCB0A2B}">
      <dgm:prSet/>
      <dgm:spPr/>
      <dgm:t>
        <a:bodyPr/>
        <a:lstStyle/>
        <a:p>
          <a:endParaRPr lang="de-DE"/>
        </a:p>
      </dgm:t>
    </dgm:pt>
    <dgm:pt modelId="{73D4DA41-F4AA-469A-ABD2-E2A4259777ED}" type="sibTrans" cxnId="{30796106-CEA7-4C60-808C-F55AEBCB0A2B}">
      <dgm:prSet/>
      <dgm:spPr/>
      <dgm:t>
        <a:bodyPr/>
        <a:lstStyle/>
        <a:p>
          <a:endParaRPr lang="de-DE"/>
        </a:p>
      </dgm:t>
    </dgm:pt>
    <dgm:pt modelId="{B6F3E358-8028-4D7D-B389-FB7F8D546FFF}" type="pres">
      <dgm:prSet presAssocID="{BACAEF48-D420-464E-B28E-E82E9820F02C}" presName="Name0" presStyleCnt="0">
        <dgm:presLayoutVars>
          <dgm:dir/>
          <dgm:resizeHandles val="exact"/>
        </dgm:presLayoutVars>
      </dgm:prSet>
      <dgm:spPr/>
      <dgm:t>
        <a:bodyPr/>
        <a:lstStyle/>
        <a:p>
          <a:endParaRPr lang="de-DE"/>
        </a:p>
      </dgm:t>
    </dgm:pt>
    <dgm:pt modelId="{A34F8E7C-6578-4180-97F4-D5AED96092D4}" type="pres">
      <dgm:prSet presAssocID="{2C2EABF0-17B4-47B6-BA99-349AF520F9A4}" presName="composite" presStyleCnt="0"/>
      <dgm:spPr/>
    </dgm:pt>
    <dgm:pt modelId="{562F6B81-3A73-4443-BA4F-C3AF02B40CC7}" type="pres">
      <dgm:prSet presAssocID="{2C2EABF0-17B4-47B6-BA99-349AF520F9A4}" presName="imagSh" presStyleLbl="bgImgPlace1" presStyleIdx="0" presStyleCnt="3" custScaleY="98256" custLinFactNeighborX="-212" custLinFactNeighborY="-436"/>
      <dgm:spPr>
        <a:blipFill dpi="0" rotWithShape="1">
          <a:blip xmlns:r="http://schemas.openxmlformats.org/officeDocument/2006/relationships" r:embed="rId1"/>
          <a:srcRect/>
          <a:stretch>
            <a:fillRect l="12948" t="4574" r="19702" b="-13441"/>
          </a:stretch>
        </a:blipFill>
      </dgm:spPr>
      <dgm:t>
        <a:bodyPr/>
        <a:lstStyle/>
        <a:p>
          <a:endParaRPr lang="de-DE"/>
        </a:p>
      </dgm:t>
    </dgm:pt>
    <dgm:pt modelId="{1C292DA1-609A-4886-9BCC-64081CBB43C9}" type="pres">
      <dgm:prSet presAssocID="{2C2EABF0-17B4-47B6-BA99-349AF520F9A4}" presName="txNode" presStyleLbl="node1" presStyleIdx="0" presStyleCnt="3">
        <dgm:presLayoutVars>
          <dgm:bulletEnabled val="1"/>
        </dgm:presLayoutVars>
      </dgm:prSet>
      <dgm:spPr/>
      <dgm:t>
        <a:bodyPr/>
        <a:lstStyle/>
        <a:p>
          <a:endParaRPr lang="de-DE"/>
        </a:p>
      </dgm:t>
    </dgm:pt>
    <dgm:pt modelId="{A379C213-789F-4D86-BBB6-464316C771F3}" type="pres">
      <dgm:prSet presAssocID="{88B43962-F578-4A87-B1B8-BED11B2E4A5E}" presName="sibTrans" presStyleLbl="sibTrans2D1" presStyleIdx="0" presStyleCnt="2" custAng="21463117" custLinFactY="38798" custLinFactNeighborX="72624" custLinFactNeighborY="100000"/>
      <dgm:spPr/>
      <dgm:t>
        <a:bodyPr/>
        <a:lstStyle/>
        <a:p>
          <a:endParaRPr lang="de-DE"/>
        </a:p>
      </dgm:t>
    </dgm:pt>
    <dgm:pt modelId="{ADDC7C8E-082B-457D-9FFF-513AB69A39EA}" type="pres">
      <dgm:prSet presAssocID="{88B43962-F578-4A87-B1B8-BED11B2E4A5E}" presName="connTx" presStyleLbl="sibTrans2D1" presStyleIdx="0" presStyleCnt="2"/>
      <dgm:spPr/>
      <dgm:t>
        <a:bodyPr/>
        <a:lstStyle/>
        <a:p>
          <a:endParaRPr lang="de-DE"/>
        </a:p>
      </dgm:t>
    </dgm:pt>
    <dgm:pt modelId="{C57B0B46-37A4-4E49-BDBE-02B80CE37BE6}" type="pres">
      <dgm:prSet presAssocID="{48427EE3-8E8F-4ABA-9B7B-574588F5D5F5}" presName="composite" presStyleCnt="0"/>
      <dgm:spPr/>
    </dgm:pt>
    <dgm:pt modelId="{890A4E27-6F94-48F1-B635-CE5C073DED0C}" type="pres">
      <dgm:prSet presAssocID="{48427EE3-8E8F-4ABA-9B7B-574588F5D5F5}" presName="imagSh" presStyleLbl="bgImgPlace1" presStyleIdx="1" presStyleCnt="3" custScaleX="121034" custScaleY="120000" custLinFactNeighborX="-5087" custLinFactNeighborY="789"/>
      <dgm:spPr>
        <a:blipFill dpi="0" rotWithShape="1">
          <a:blip xmlns:r="http://schemas.openxmlformats.org/officeDocument/2006/relationships" r:embed="rId2">
            <a:extLst>
              <a:ext uri="{28A0092B-C50C-407E-A947-70E740481C1C}">
                <a14:useLocalDpi xmlns:a14="http://schemas.microsoft.com/office/drawing/2010/main" val="0"/>
              </a:ext>
            </a:extLst>
          </a:blip>
          <a:srcRect/>
          <a:stretch>
            <a:fillRect l="20714" t="8631" r="19743" b="40361"/>
          </a:stretch>
        </a:blipFill>
      </dgm:spPr>
      <dgm:t>
        <a:bodyPr/>
        <a:lstStyle/>
        <a:p>
          <a:endParaRPr lang="de-DE"/>
        </a:p>
      </dgm:t>
    </dgm:pt>
    <dgm:pt modelId="{7C5ED339-ABC5-46A2-9976-E0B8F3E09A7F}" type="pres">
      <dgm:prSet presAssocID="{48427EE3-8E8F-4ABA-9B7B-574588F5D5F5}" presName="txNode" presStyleLbl="node1" presStyleIdx="1" presStyleCnt="3" custScaleX="116366" custScaleY="100000" custLinFactNeighborX="117" custLinFactNeighborY="-6053">
        <dgm:presLayoutVars>
          <dgm:bulletEnabled val="1"/>
        </dgm:presLayoutVars>
      </dgm:prSet>
      <dgm:spPr/>
      <dgm:t>
        <a:bodyPr/>
        <a:lstStyle/>
        <a:p>
          <a:endParaRPr lang="de-DE"/>
        </a:p>
      </dgm:t>
    </dgm:pt>
    <dgm:pt modelId="{A42B1430-0781-4515-9E33-EFB1BF27D22F}" type="pres">
      <dgm:prSet presAssocID="{74D14522-F753-42F2-BB08-9C6E6D375035}" presName="sibTrans" presStyleLbl="sibTrans2D1" presStyleIdx="1" presStyleCnt="2" custAng="261006" custLinFactY="56746" custLinFactNeighborX="43320" custLinFactNeighborY="100000"/>
      <dgm:spPr/>
      <dgm:t>
        <a:bodyPr/>
        <a:lstStyle/>
        <a:p>
          <a:endParaRPr lang="de-DE"/>
        </a:p>
      </dgm:t>
    </dgm:pt>
    <dgm:pt modelId="{3E5CABF8-60E8-456C-98C1-AF92130DA991}" type="pres">
      <dgm:prSet presAssocID="{74D14522-F753-42F2-BB08-9C6E6D375035}" presName="connTx" presStyleLbl="sibTrans2D1" presStyleIdx="1" presStyleCnt="2"/>
      <dgm:spPr/>
      <dgm:t>
        <a:bodyPr/>
        <a:lstStyle/>
        <a:p>
          <a:endParaRPr lang="de-DE"/>
        </a:p>
      </dgm:t>
    </dgm:pt>
    <dgm:pt modelId="{BD53AC54-1436-46D9-AA57-5F0B1FC52BBD}" type="pres">
      <dgm:prSet presAssocID="{79141DB7-1183-4965-B9EC-78FEEEDF8CE1}" presName="composite" presStyleCnt="0"/>
      <dgm:spPr/>
    </dgm:pt>
    <dgm:pt modelId="{6BF32A92-60C7-4FF7-B38D-68A20BE04409}" type="pres">
      <dgm:prSet presAssocID="{79141DB7-1183-4965-B9EC-78FEEEDF8CE1}" presName="imagSh" presStyleLbl="bgImgPlace1" presStyleIdx="2" presStyleCnt="3" custScaleX="119310" custScaleY="84655" custLinFactNeighborX="-8071" custLinFactNeighborY="-58276"/>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t="-45000" b="-45000"/>
          </a:stretch>
        </a:blipFill>
      </dgm:spPr>
      <dgm:t>
        <a:bodyPr/>
        <a:lstStyle/>
        <a:p>
          <a:endParaRPr lang="de-DE"/>
        </a:p>
      </dgm:t>
    </dgm:pt>
    <dgm:pt modelId="{D8709332-40A7-41C3-BB71-EDF7645BB509}" type="pres">
      <dgm:prSet presAssocID="{79141DB7-1183-4965-B9EC-78FEEEDF8CE1}" presName="txNode" presStyleLbl="node1" presStyleIdx="2" presStyleCnt="3" custScaleX="118810" custScaleY="100000" custLinFactNeighborX="-1761" custLinFactNeighborY="4924">
        <dgm:presLayoutVars>
          <dgm:bulletEnabled val="1"/>
        </dgm:presLayoutVars>
      </dgm:prSet>
      <dgm:spPr/>
      <dgm:t>
        <a:bodyPr/>
        <a:lstStyle/>
        <a:p>
          <a:endParaRPr lang="de-DE"/>
        </a:p>
      </dgm:t>
    </dgm:pt>
  </dgm:ptLst>
  <dgm:cxnLst>
    <dgm:cxn modelId="{B7067BC1-7FD9-402C-B998-CA710FDCF111}" srcId="{2C2EABF0-17B4-47B6-BA99-349AF520F9A4}" destId="{ECCCA65A-71C7-4718-9D28-B04892F3C7FE}" srcOrd="0" destOrd="0" parTransId="{7A3989BD-364E-4AD6-8E59-D56E7C1860B8}" sibTransId="{B0DCD4DA-9CF9-479D-A085-5EB1D1F90533}"/>
    <dgm:cxn modelId="{DD341C44-6EA6-4922-B220-3B652B9DB547}" type="presOf" srcId="{D6277300-509D-4905-B9F4-BC3ACCC9F910}" destId="{7C5ED339-ABC5-46A2-9976-E0B8F3E09A7F}" srcOrd="0" destOrd="3" presId="urn:microsoft.com/office/officeart/2005/8/layout/hProcess10"/>
    <dgm:cxn modelId="{7632751E-D27C-4911-B7D7-AEE44F8B129B}" srcId="{BACAEF48-D420-464E-B28E-E82E9820F02C}" destId="{79141DB7-1183-4965-B9EC-78FEEEDF8CE1}" srcOrd="2" destOrd="0" parTransId="{6C592D25-0135-4824-AE8B-981C2AE3D093}" sibTransId="{5C1A0782-316B-4EBE-94E3-57868F991BD0}"/>
    <dgm:cxn modelId="{AF7B0CB1-4468-49F5-A561-7A461E286D75}" srcId="{48427EE3-8E8F-4ABA-9B7B-574588F5D5F5}" destId="{1906D00F-41BE-4AC1-A939-773007B9833B}" srcOrd="1" destOrd="0" parTransId="{57355A80-90EF-48BD-9231-CD2B80B1956B}" sibTransId="{2ED0E37A-D57E-4A2E-B5B5-9ADE80BA201F}"/>
    <dgm:cxn modelId="{8889E8C3-6BFC-4140-8A78-AD467A4BB719}" type="presOf" srcId="{9710A225-B3DD-44CC-A875-647459679A4B}" destId="{D8709332-40A7-41C3-BB71-EDF7645BB509}" srcOrd="0" destOrd="3" presId="urn:microsoft.com/office/officeart/2005/8/layout/hProcess10"/>
    <dgm:cxn modelId="{298DCC0A-015D-41E2-B9C8-12699337D297}" type="presOf" srcId="{0D861D9E-E604-4180-AE37-50E9A570626E}" destId="{D8709332-40A7-41C3-BB71-EDF7645BB509}" srcOrd="0" destOrd="1" presId="urn:microsoft.com/office/officeart/2005/8/layout/hProcess10"/>
    <dgm:cxn modelId="{B84F167C-4DEF-4884-8703-55F7B6EE6560}" srcId="{2C2EABF0-17B4-47B6-BA99-349AF520F9A4}" destId="{A1820670-A15D-486E-AF8B-0A6B9549C3FE}" srcOrd="1" destOrd="0" parTransId="{AA8D03CD-F421-4DBC-A050-ECC3FDF4D10E}" sibTransId="{BBA0A978-8AFC-4F74-99DC-FF1A3E18A4A2}"/>
    <dgm:cxn modelId="{099DB8AE-7F23-49E5-8559-8B37B90C86D9}" srcId="{48427EE3-8E8F-4ABA-9B7B-574588F5D5F5}" destId="{37A3BE48-B9D1-489E-885A-C9882995094F}" srcOrd="0" destOrd="0" parTransId="{041D6E4A-959A-4481-A025-81B84C3EB6ED}" sibTransId="{44F75B29-7D73-428B-8B2E-2E31D62DAA80}"/>
    <dgm:cxn modelId="{8A281813-97BB-4F99-B058-39FC5790B1B7}" srcId="{BACAEF48-D420-464E-B28E-E82E9820F02C}" destId="{48427EE3-8E8F-4ABA-9B7B-574588F5D5F5}" srcOrd="1" destOrd="0" parTransId="{6010B26C-B624-43B6-8D0F-BE97498F6F24}" sibTransId="{74D14522-F753-42F2-BB08-9C6E6D375035}"/>
    <dgm:cxn modelId="{C031DAA0-66A8-4D36-8520-6789D0E8C874}" srcId="{79141DB7-1183-4965-B9EC-78FEEEDF8CE1}" destId="{9710A225-B3DD-44CC-A875-647459679A4B}" srcOrd="2" destOrd="0" parTransId="{9FEA3A65-FFA1-4B35-8F08-926A85BD0DEA}" sibTransId="{268D13FF-6C5B-4BA4-9BB8-FC435FE08387}"/>
    <dgm:cxn modelId="{0F0EF154-CAF9-4235-9E8F-85CA2C680B4C}" type="presOf" srcId="{E7E20D10-2D00-4151-A34F-B96CE84F6500}" destId="{1C292DA1-609A-4886-9BCC-64081CBB43C9}" srcOrd="0" destOrd="3" presId="urn:microsoft.com/office/officeart/2005/8/layout/hProcess10"/>
    <dgm:cxn modelId="{9CFE12A1-19FC-4EBC-ADDF-493777B702C5}" srcId="{BACAEF48-D420-464E-B28E-E82E9820F02C}" destId="{2C2EABF0-17B4-47B6-BA99-349AF520F9A4}" srcOrd="0" destOrd="0" parTransId="{EB62E3AB-F4CE-40C3-8554-5375D5166663}" sibTransId="{88B43962-F578-4A87-B1B8-BED11B2E4A5E}"/>
    <dgm:cxn modelId="{B1B28A62-FF6D-49B2-8112-E9A00A7B052A}" srcId="{48427EE3-8E8F-4ABA-9B7B-574588F5D5F5}" destId="{D6277300-509D-4905-B9F4-BC3ACCC9F910}" srcOrd="2" destOrd="0" parTransId="{779D9A67-29C2-492E-9E82-271A3DDF214C}" sibTransId="{7FFED855-E5F8-4BF0-88B5-AEED1D1FF2A9}"/>
    <dgm:cxn modelId="{2421BF59-BA50-422F-8FA0-9842570DECF6}" type="presOf" srcId="{1906D00F-41BE-4AC1-A939-773007B9833B}" destId="{7C5ED339-ABC5-46A2-9976-E0B8F3E09A7F}" srcOrd="0" destOrd="2" presId="urn:microsoft.com/office/officeart/2005/8/layout/hProcess10"/>
    <dgm:cxn modelId="{129EDA17-E467-4E5D-8A0D-C9B727C1DF42}" type="presOf" srcId="{37A3BE48-B9D1-489E-885A-C9882995094F}" destId="{7C5ED339-ABC5-46A2-9976-E0B8F3E09A7F}" srcOrd="0" destOrd="1" presId="urn:microsoft.com/office/officeart/2005/8/layout/hProcess10"/>
    <dgm:cxn modelId="{4578D0BC-A441-400B-A357-4CDC6AF680F7}" type="presOf" srcId="{A1820670-A15D-486E-AF8B-0A6B9549C3FE}" destId="{1C292DA1-609A-4886-9BCC-64081CBB43C9}" srcOrd="0" destOrd="2" presId="urn:microsoft.com/office/officeart/2005/8/layout/hProcess10"/>
    <dgm:cxn modelId="{53AB7136-61EE-4748-AB39-9BFC96E05065}" srcId="{79141DB7-1183-4965-B9EC-78FEEEDF8CE1}" destId="{0D861D9E-E604-4180-AE37-50E9A570626E}" srcOrd="0" destOrd="0" parTransId="{95853245-1FA1-47CB-B13F-95C86910F956}" sibTransId="{A6590244-5719-4B1B-848B-02D876117BC8}"/>
    <dgm:cxn modelId="{7E49A17F-8E21-444F-8305-5F0EFF41B183}" type="presOf" srcId="{48427EE3-8E8F-4ABA-9B7B-574588F5D5F5}" destId="{7C5ED339-ABC5-46A2-9976-E0B8F3E09A7F}" srcOrd="0" destOrd="0" presId="urn:microsoft.com/office/officeart/2005/8/layout/hProcess10"/>
    <dgm:cxn modelId="{30C58635-6C07-4620-BAFD-91F08C392695}" type="presOf" srcId="{74D14522-F753-42F2-BB08-9C6E6D375035}" destId="{A42B1430-0781-4515-9E33-EFB1BF27D22F}" srcOrd="0" destOrd="0" presId="urn:microsoft.com/office/officeart/2005/8/layout/hProcess10"/>
    <dgm:cxn modelId="{27668975-E362-4CA1-8031-1847A4239DC0}" type="presOf" srcId="{88B43962-F578-4A87-B1B8-BED11B2E4A5E}" destId="{A379C213-789F-4D86-BBB6-464316C771F3}" srcOrd="0" destOrd="0" presId="urn:microsoft.com/office/officeart/2005/8/layout/hProcess10"/>
    <dgm:cxn modelId="{1970795E-2E7C-4C1F-988E-EF080155EE70}" type="presOf" srcId="{BACAEF48-D420-464E-B28E-E82E9820F02C}" destId="{B6F3E358-8028-4D7D-B389-FB7F8D546FFF}" srcOrd="0" destOrd="0" presId="urn:microsoft.com/office/officeart/2005/8/layout/hProcess10"/>
    <dgm:cxn modelId="{5A1FAE0D-BD01-4575-BCC8-FC8F1A51A0F2}" type="presOf" srcId="{88B43962-F578-4A87-B1B8-BED11B2E4A5E}" destId="{ADDC7C8E-082B-457D-9FFF-513AB69A39EA}" srcOrd="1" destOrd="0" presId="urn:microsoft.com/office/officeart/2005/8/layout/hProcess10"/>
    <dgm:cxn modelId="{959D1E27-C8E1-402C-8042-55F569D0D684}" type="presOf" srcId="{2C2EABF0-17B4-47B6-BA99-349AF520F9A4}" destId="{1C292DA1-609A-4886-9BCC-64081CBB43C9}" srcOrd="0" destOrd="0" presId="urn:microsoft.com/office/officeart/2005/8/layout/hProcess10"/>
    <dgm:cxn modelId="{8121D896-A827-4C8E-8242-50AD0191141F}" srcId="{2C2EABF0-17B4-47B6-BA99-349AF520F9A4}" destId="{E7E20D10-2D00-4151-A34F-B96CE84F6500}" srcOrd="2" destOrd="0" parTransId="{979429A8-8C14-4D19-B4ED-B2C8B95EF5AA}" sibTransId="{F9CDF0E4-58FD-4CBE-87D7-7026213B18ED}"/>
    <dgm:cxn modelId="{30796106-CEA7-4C60-808C-F55AEBCB0A2B}" srcId="{79141DB7-1183-4965-B9EC-78FEEEDF8CE1}" destId="{F8494FCC-7DCA-4959-9C27-9CFC3258C889}" srcOrd="1" destOrd="0" parTransId="{7978E06B-94CD-4773-B3B6-659068F1B13C}" sibTransId="{73D4DA41-F4AA-469A-ABD2-E2A4259777ED}"/>
    <dgm:cxn modelId="{88D11CFA-57E5-4E13-BD95-9AF885B5C99C}" type="presOf" srcId="{79141DB7-1183-4965-B9EC-78FEEEDF8CE1}" destId="{D8709332-40A7-41C3-BB71-EDF7645BB509}" srcOrd="0" destOrd="0" presId="urn:microsoft.com/office/officeart/2005/8/layout/hProcess10"/>
    <dgm:cxn modelId="{E9EA035E-2DD1-4C7D-A7B7-9E2E76AD1A08}" type="presOf" srcId="{ECCCA65A-71C7-4718-9D28-B04892F3C7FE}" destId="{1C292DA1-609A-4886-9BCC-64081CBB43C9}" srcOrd="0" destOrd="1" presId="urn:microsoft.com/office/officeart/2005/8/layout/hProcess10"/>
    <dgm:cxn modelId="{3BADEDDF-E97E-4D25-948B-9FB9523B6F2C}" type="presOf" srcId="{F8494FCC-7DCA-4959-9C27-9CFC3258C889}" destId="{D8709332-40A7-41C3-BB71-EDF7645BB509}" srcOrd="0" destOrd="2" presId="urn:microsoft.com/office/officeart/2005/8/layout/hProcess10"/>
    <dgm:cxn modelId="{988FF8D9-3B04-480F-B28D-5508FC53765A}" type="presOf" srcId="{74D14522-F753-42F2-BB08-9C6E6D375035}" destId="{3E5CABF8-60E8-456C-98C1-AF92130DA991}" srcOrd="1" destOrd="0" presId="urn:microsoft.com/office/officeart/2005/8/layout/hProcess10"/>
    <dgm:cxn modelId="{573B835B-6E2D-4E5C-9A82-02C8FD4D7A5A}" type="presParOf" srcId="{B6F3E358-8028-4D7D-B389-FB7F8D546FFF}" destId="{A34F8E7C-6578-4180-97F4-D5AED96092D4}" srcOrd="0" destOrd="0" presId="urn:microsoft.com/office/officeart/2005/8/layout/hProcess10"/>
    <dgm:cxn modelId="{F5FD31DB-F18E-453F-8C54-841A8E4C8AB2}" type="presParOf" srcId="{A34F8E7C-6578-4180-97F4-D5AED96092D4}" destId="{562F6B81-3A73-4443-BA4F-C3AF02B40CC7}" srcOrd="0" destOrd="0" presId="urn:microsoft.com/office/officeart/2005/8/layout/hProcess10"/>
    <dgm:cxn modelId="{D3023F48-CCF3-4D56-9DDD-1F806FF33564}" type="presParOf" srcId="{A34F8E7C-6578-4180-97F4-D5AED96092D4}" destId="{1C292DA1-609A-4886-9BCC-64081CBB43C9}" srcOrd="1" destOrd="0" presId="urn:microsoft.com/office/officeart/2005/8/layout/hProcess10"/>
    <dgm:cxn modelId="{A70DE55B-663B-4653-AB4A-D16A45F9A935}" type="presParOf" srcId="{B6F3E358-8028-4D7D-B389-FB7F8D546FFF}" destId="{A379C213-789F-4D86-BBB6-464316C771F3}" srcOrd="1" destOrd="0" presId="urn:microsoft.com/office/officeart/2005/8/layout/hProcess10"/>
    <dgm:cxn modelId="{C8F55AC1-83EC-4056-80A5-3419E4BC6F37}" type="presParOf" srcId="{A379C213-789F-4D86-BBB6-464316C771F3}" destId="{ADDC7C8E-082B-457D-9FFF-513AB69A39EA}" srcOrd="0" destOrd="0" presId="urn:microsoft.com/office/officeart/2005/8/layout/hProcess10"/>
    <dgm:cxn modelId="{28095B9E-BB41-4949-A054-C859FEAEAF79}" type="presParOf" srcId="{B6F3E358-8028-4D7D-B389-FB7F8D546FFF}" destId="{C57B0B46-37A4-4E49-BDBE-02B80CE37BE6}" srcOrd="2" destOrd="0" presId="urn:microsoft.com/office/officeart/2005/8/layout/hProcess10"/>
    <dgm:cxn modelId="{811C7008-CCA5-42B5-B58D-D04987B81BC6}" type="presParOf" srcId="{C57B0B46-37A4-4E49-BDBE-02B80CE37BE6}" destId="{890A4E27-6F94-48F1-B635-CE5C073DED0C}" srcOrd="0" destOrd="0" presId="urn:microsoft.com/office/officeart/2005/8/layout/hProcess10"/>
    <dgm:cxn modelId="{5AB09283-D340-47A1-88D1-3CC9CBD9E439}" type="presParOf" srcId="{C57B0B46-37A4-4E49-BDBE-02B80CE37BE6}" destId="{7C5ED339-ABC5-46A2-9976-E0B8F3E09A7F}" srcOrd="1" destOrd="0" presId="urn:microsoft.com/office/officeart/2005/8/layout/hProcess10"/>
    <dgm:cxn modelId="{F6D63D1C-43CE-467A-91D5-9DC3A789D3CA}" type="presParOf" srcId="{B6F3E358-8028-4D7D-B389-FB7F8D546FFF}" destId="{A42B1430-0781-4515-9E33-EFB1BF27D22F}" srcOrd="3" destOrd="0" presId="urn:microsoft.com/office/officeart/2005/8/layout/hProcess10"/>
    <dgm:cxn modelId="{ED7EA2DB-1AC3-4D11-A7FD-69261368949B}" type="presParOf" srcId="{A42B1430-0781-4515-9E33-EFB1BF27D22F}" destId="{3E5CABF8-60E8-456C-98C1-AF92130DA991}" srcOrd="0" destOrd="0" presId="urn:microsoft.com/office/officeart/2005/8/layout/hProcess10"/>
    <dgm:cxn modelId="{11188A3C-077E-45B6-9544-D768699848F6}" type="presParOf" srcId="{B6F3E358-8028-4D7D-B389-FB7F8D546FFF}" destId="{BD53AC54-1436-46D9-AA57-5F0B1FC52BBD}" srcOrd="4" destOrd="0" presId="urn:microsoft.com/office/officeart/2005/8/layout/hProcess10"/>
    <dgm:cxn modelId="{9988FAFC-47AE-49D7-B31C-9D8764446EBC}" type="presParOf" srcId="{BD53AC54-1436-46D9-AA57-5F0B1FC52BBD}" destId="{6BF32A92-60C7-4FF7-B38D-68A20BE04409}" srcOrd="0" destOrd="0" presId="urn:microsoft.com/office/officeart/2005/8/layout/hProcess10"/>
    <dgm:cxn modelId="{BADE11D2-F323-43F9-9836-A97CF939A68C}" type="presParOf" srcId="{BD53AC54-1436-46D9-AA57-5F0B1FC52BBD}" destId="{D8709332-40A7-41C3-BB71-EDF7645BB509}" srcOrd="1" destOrd="0" presId="urn:microsoft.com/office/officeart/2005/8/layout/hProcess10"/>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ACAEF48-D420-464E-B28E-E82E9820F02C}" type="doc">
      <dgm:prSet loTypeId="urn:microsoft.com/office/officeart/2005/8/layout/hProcess10" loCatId="process" qsTypeId="urn:microsoft.com/office/officeart/2005/8/quickstyle/simple1" qsCatId="simple" csTypeId="urn:microsoft.com/office/officeart/2005/8/colors/accent1_2" csCatId="accent1" phldr="1"/>
      <dgm:spPr/>
      <dgm:t>
        <a:bodyPr/>
        <a:lstStyle/>
        <a:p>
          <a:endParaRPr lang="de-DE"/>
        </a:p>
      </dgm:t>
    </dgm:pt>
    <dgm:pt modelId="{6A7C96EC-AB91-4151-938C-269AA64A828B}">
      <dgm:prSet custT="1"/>
      <dgm:spPr>
        <a:solidFill>
          <a:srgbClr val="F5EBFF"/>
        </a:solidFill>
      </dgm:spPr>
      <dgm:t>
        <a:bodyPr/>
        <a:lstStyle/>
        <a:p>
          <a:r>
            <a:rPr lang="de-DE" sz="1800" b="1" dirty="0" smtClean="0">
              <a:solidFill>
                <a:schemeClr val="tx2"/>
              </a:solidFill>
            </a:rPr>
            <a:t>Plasmid-Labor II</a:t>
          </a:r>
          <a:endParaRPr lang="de-DE" sz="1800" dirty="0" smtClean="0">
            <a:solidFill>
              <a:schemeClr val="tx2"/>
            </a:solidFill>
          </a:endParaRPr>
        </a:p>
      </dgm:t>
    </dgm:pt>
    <dgm:pt modelId="{B644954B-60DE-44EF-BBDC-4B77F686FE2D}" type="parTrans" cxnId="{8B764C16-E44D-4102-B8C6-83948A2E162E}">
      <dgm:prSet/>
      <dgm:spPr/>
      <dgm:t>
        <a:bodyPr/>
        <a:lstStyle/>
        <a:p>
          <a:endParaRPr lang="de-DE"/>
        </a:p>
      </dgm:t>
    </dgm:pt>
    <dgm:pt modelId="{DFB619EB-3425-4D9D-923C-990838ADFB9F}" type="sibTrans" cxnId="{8B764C16-E44D-4102-B8C6-83948A2E162E}">
      <dgm:prSet/>
      <dgm:spPr>
        <a:solidFill>
          <a:srgbClr val="F5EBFF"/>
        </a:solidFill>
        <a:ln>
          <a:solidFill>
            <a:srgbClr val="7030A0"/>
          </a:solidFill>
        </a:ln>
      </dgm:spPr>
      <dgm:t>
        <a:bodyPr/>
        <a:lstStyle/>
        <a:p>
          <a:endParaRPr lang="de-DE"/>
        </a:p>
      </dgm:t>
    </dgm:pt>
    <dgm:pt modelId="{F9C7D203-2634-49FD-840D-259820B5F54C}">
      <dgm:prSet custT="1"/>
      <dgm:spPr>
        <a:solidFill>
          <a:srgbClr val="F5EBFF"/>
        </a:solidFill>
      </dgm:spPr>
      <dgm:t>
        <a:bodyPr/>
        <a:lstStyle/>
        <a:p>
          <a:r>
            <a:rPr lang="de-DE" sz="1800" b="1" dirty="0" smtClean="0">
              <a:solidFill>
                <a:schemeClr val="tx2"/>
              </a:solidFill>
            </a:rPr>
            <a:t>Vertiefung</a:t>
          </a:r>
          <a:endParaRPr lang="de-DE" sz="1800" dirty="0">
            <a:solidFill>
              <a:schemeClr val="tx2"/>
            </a:solidFill>
          </a:endParaRPr>
        </a:p>
      </dgm:t>
    </dgm:pt>
    <dgm:pt modelId="{B074F451-9A9B-4396-AF16-ED5BC6DEC010}" type="parTrans" cxnId="{03913404-D821-4471-AE1C-56F44523961C}">
      <dgm:prSet/>
      <dgm:spPr/>
      <dgm:t>
        <a:bodyPr/>
        <a:lstStyle/>
        <a:p>
          <a:endParaRPr lang="de-DE"/>
        </a:p>
      </dgm:t>
    </dgm:pt>
    <dgm:pt modelId="{0DCE53B5-28C8-45CA-8F62-57E909FF73AD}" type="sibTrans" cxnId="{03913404-D821-4471-AE1C-56F44523961C}">
      <dgm:prSet/>
      <dgm:spPr/>
      <dgm:t>
        <a:bodyPr/>
        <a:lstStyle/>
        <a:p>
          <a:endParaRPr lang="de-DE"/>
        </a:p>
      </dgm:t>
    </dgm:pt>
    <dgm:pt modelId="{B4B48F5D-493F-4092-B50D-38303C9C91B0}">
      <dgm:prSet custT="1"/>
      <dgm:spPr>
        <a:solidFill>
          <a:srgbClr val="F5EBFF"/>
        </a:solidFill>
      </dgm:spPr>
      <dgm:t>
        <a:bodyPr/>
        <a:lstStyle/>
        <a:p>
          <a:r>
            <a:rPr lang="de-DE" sz="1600" dirty="0" smtClean="0">
              <a:solidFill>
                <a:schemeClr val="tx2"/>
              </a:solidFill>
            </a:rPr>
            <a:t>Transformation</a:t>
          </a:r>
          <a:endParaRPr lang="de-DE" sz="1600" dirty="0">
            <a:solidFill>
              <a:schemeClr val="tx2"/>
            </a:solidFill>
          </a:endParaRPr>
        </a:p>
      </dgm:t>
    </dgm:pt>
    <dgm:pt modelId="{11FC68C0-D6F6-42D7-A7C2-562CBD48C3BA}" type="parTrans" cxnId="{0165BE61-426C-43E9-8C71-9DF4D52D91A1}">
      <dgm:prSet/>
      <dgm:spPr/>
      <dgm:t>
        <a:bodyPr/>
        <a:lstStyle/>
        <a:p>
          <a:endParaRPr lang="de-DE"/>
        </a:p>
      </dgm:t>
    </dgm:pt>
    <dgm:pt modelId="{B1EDD56C-68D0-4F5E-9242-564F464FC4A8}" type="sibTrans" cxnId="{0165BE61-426C-43E9-8C71-9DF4D52D91A1}">
      <dgm:prSet/>
      <dgm:spPr/>
      <dgm:t>
        <a:bodyPr/>
        <a:lstStyle/>
        <a:p>
          <a:endParaRPr lang="de-DE"/>
        </a:p>
      </dgm:t>
    </dgm:pt>
    <dgm:pt modelId="{B237B1EC-02CD-43A6-9674-C32EB6FBF102}">
      <dgm:prSet custT="1"/>
      <dgm:spPr>
        <a:solidFill>
          <a:srgbClr val="F5EBFF"/>
        </a:solidFill>
      </dgm:spPr>
      <dgm:t>
        <a:bodyPr/>
        <a:lstStyle/>
        <a:p>
          <a:r>
            <a:rPr lang="de-DE" sz="1600" dirty="0" smtClean="0">
              <a:solidFill>
                <a:schemeClr val="tx2"/>
              </a:solidFill>
            </a:rPr>
            <a:t>Selektion</a:t>
          </a:r>
          <a:endParaRPr lang="de-DE" sz="1600" dirty="0">
            <a:solidFill>
              <a:schemeClr val="tx2"/>
            </a:solidFill>
          </a:endParaRPr>
        </a:p>
      </dgm:t>
    </dgm:pt>
    <dgm:pt modelId="{967F6E30-E8C7-4910-8E0E-7ED9B3D9E648}" type="parTrans" cxnId="{83941661-D743-4073-980D-4A65F38E9A77}">
      <dgm:prSet/>
      <dgm:spPr/>
      <dgm:t>
        <a:bodyPr/>
        <a:lstStyle/>
        <a:p>
          <a:endParaRPr lang="de-DE"/>
        </a:p>
      </dgm:t>
    </dgm:pt>
    <dgm:pt modelId="{C94528DA-6700-4542-A04C-BA3616FDB113}" type="sibTrans" cxnId="{83941661-D743-4073-980D-4A65F38E9A77}">
      <dgm:prSet/>
      <dgm:spPr/>
      <dgm:t>
        <a:bodyPr/>
        <a:lstStyle/>
        <a:p>
          <a:endParaRPr lang="de-DE"/>
        </a:p>
      </dgm:t>
    </dgm:pt>
    <dgm:pt modelId="{477A3C9E-06E0-4C57-81A0-151A609279FA}">
      <dgm:prSet custT="1"/>
      <dgm:spPr>
        <a:solidFill>
          <a:srgbClr val="F5EBFF"/>
        </a:solidFill>
      </dgm:spPr>
      <dgm:t>
        <a:bodyPr/>
        <a:lstStyle/>
        <a:p>
          <a:r>
            <a:rPr lang="de-DE" sz="1600" dirty="0" smtClean="0">
              <a:solidFill>
                <a:schemeClr val="tx2"/>
              </a:solidFill>
            </a:rPr>
            <a:t>abgestufte Hilfen</a:t>
          </a:r>
          <a:endParaRPr lang="de-DE" sz="1600" dirty="0">
            <a:solidFill>
              <a:schemeClr val="tx2"/>
            </a:solidFill>
          </a:endParaRPr>
        </a:p>
      </dgm:t>
    </dgm:pt>
    <dgm:pt modelId="{F4ECDC89-80DE-4235-A4B4-98FDC53D88AC}" type="parTrans" cxnId="{F4AB58DF-F99F-44B4-B82B-4BEF1DE45E7C}">
      <dgm:prSet/>
      <dgm:spPr/>
      <dgm:t>
        <a:bodyPr/>
        <a:lstStyle/>
        <a:p>
          <a:endParaRPr lang="de-DE"/>
        </a:p>
      </dgm:t>
    </dgm:pt>
    <dgm:pt modelId="{0A58E3AC-E1E7-42D1-8700-8CB44E57EB89}" type="sibTrans" cxnId="{F4AB58DF-F99F-44B4-B82B-4BEF1DE45E7C}">
      <dgm:prSet/>
      <dgm:spPr/>
      <dgm:t>
        <a:bodyPr/>
        <a:lstStyle/>
        <a:p>
          <a:endParaRPr lang="de-DE"/>
        </a:p>
      </dgm:t>
    </dgm:pt>
    <dgm:pt modelId="{787B4E2F-A132-4C4E-A629-B367B0C519C6}">
      <dgm:prSet custT="1"/>
      <dgm:spPr>
        <a:solidFill>
          <a:srgbClr val="F5EBFF"/>
        </a:solidFill>
      </dgm:spPr>
      <dgm:t>
        <a:bodyPr/>
        <a:lstStyle/>
        <a:p>
          <a:r>
            <a:rPr lang="de-DE" sz="1600" dirty="0" smtClean="0">
              <a:solidFill>
                <a:schemeClr val="tx2"/>
              </a:solidFill>
            </a:rPr>
            <a:t>Sicherung m. AB </a:t>
          </a:r>
          <a:endParaRPr lang="de-DE" sz="1600" dirty="0">
            <a:solidFill>
              <a:schemeClr val="tx2"/>
            </a:solidFill>
          </a:endParaRPr>
        </a:p>
      </dgm:t>
    </dgm:pt>
    <dgm:pt modelId="{BF186318-124F-4C91-879F-23A879DDED9A}" type="parTrans" cxnId="{BF600C68-4CD0-44D9-82DE-291B55E399F3}">
      <dgm:prSet/>
      <dgm:spPr/>
      <dgm:t>
        <a:bodyPr/>
        <a:lstStyle/>
        <a:p>
          <a:endParaRPr lang="de-DE"/>
        </a:p>
      </dgm:t>
    </dgm:pt>
    <dgm:pt modelId="{7E729EEB-F5A7-4EBF-A725-2C78FED10CDB}" type="sibTrans" cxnId="{BF600C68-4CD0-44D9-82DE-291B55E399F3}">
      <dgm:prSet/>
      <dgm:spPr/>
      <dgm:t>
        <a:bodyPr/>
        <a:lstStyle/>
        <a:p>
          <a:endParaRPr lang="de-DE"/>
        </a:p>
      </dgm:t>
    </dgm:pt>
    <dgm:pt modelId="{6A1BB773-7DE1-4686-A8B5-4A87D9EAF0C3}">
      <dgm:prSet custT="1"/>
      <dgm:spPr>
        <a:solidFill>
          <a:srgbClr val="F5EBFF"/>
        </a:solidFill>
      </dgm:spPr>
      <dgm:t>
        <a:bodyPr/>
        <a:lstStyle/>
        <a:p>
          <a:r>
            <a:rPr lang="de-DE" sz="1600" dirty="0" smtClean="0">
              <a:solidFill>
                <a:schemeClr val="tx2"/>
              </a:solidFill>
            </a:rPr>
            <a:t>Proinsulin</a:t>
          </a:r>
          <a:endParaRPr lang="de-DE" sz="1600" dirty="0">
            <a:solidFill>
              <a:schemeClr val="tx2"/>
            </a:solidFill>
          </a:endParaRPr>
        </a:p>
      </dgm:t>
    </dgm:pt>
    <dgm:pt modelId="{41B7DF71-AF59-4F8B-9389-B6FA526F5BDE}" type="parTrans" cxnId="{BB5AC659-D02D-41EE-B3ED-826345942B95}">
      <dgm:prSet/>
      <dgm:spPr/>
      <dgm:t>
        <a:bodyPr/>
        <a:lstStyle/>
        <a:p>
          <a:endParaRPr lang="de-DE"/>
        </a:p>
      </dgm:t>
    </dgm:pt>
    <dgm:pt modelId="{B37C362F-88A2-4279-82D5-AF0E9F371C44}" type="sibTrans" cxnId="{BB5AC659-D02D-41EE-B3ED-826345942B95}">
      <dgm:prSet/>
      <dgm:spPr/>
      <dgm:t>
        <a:bodyPr/>
        <a:lstStyle/>
        <a:p>
          <a:endParaRPr lang="de-DE"/>
        </a:p>
      </dgm:t>
    </dgm:pt>
    <dgm:pt modelId="{56E5DF61-9836-4196-932C-D470CB58DEB6}">
      <dgm:prSet custT="1"/>
      <dgm:spPr>
        <a:solidFill>
          <a:srgbClr val="F5EBFF"/>
        </a:solidFill>
      </dgm:spPr>
      <dgm:t>
        <a:bodyPr/>
        <a:lstStyle/>
        <a:p>
          <a:r>
            <a:rPr lang="de-DE" sz="1600" dirty="0" err="1" smtClean="0">
              <a:solidFill>
                <a:schemeClr val="tx2"/>
              </a:solidFill>
            </a:rPr>
            <a:t>cDNA</a:t>
          </a:r>
          <a:endParaRPr lang="de-DE" sz="1600" dirty="0">
            <a:solidFill>
              <a:schemeClr val="tx2"/>
            </a:solidFill>
          </a:endParaRPr>
        </a:p>
      </dgm:t>
    </dgm:pt>
    <dgm:pt modelId="{807EEBDE-0FBB-45CB-91A2-903B2242490E}" type="parTrans" cxnId="{370F887D-9732-4E3A-80CD-7064BC3B7E89}">
      <dgm:prSet/>
      <dgm:spPr/>
      <dgm:t>
        <a:bodyPr/>
        <a:lstStyle/>
        <a:p>
          <a:endParaRPr lang="de-DE"/>
        </a:p>
      </dgm:t>
    </dgm:pt>
    <dgm:pt modelId="{6C3BB3CF-CE8C-4683-9A1C-92D1DFC05463}" type="sibTrans" cxnId="{370F887D-9732-4E3A-80CD-7064BC3B7E89}">
      <dgm:prSet/>
      <dgm:spPr/>
      <dgm:t>
        <a:bodyPr/>
        <a:lstStyle/>
        <a:p>
          <a:endParaRPr lang="de-DE"/>
        </a:p>
      </dgm:t>
    </dgm:pt>
    <dgm:pt modelId="{33E15C4A-06EF-460D-9D1E-05D2E6A6569C}">
      <dgm:prSet custT="1"/>
      <dgm:spPr>
        <a:solidFill>
          <a:srgbClr val="F5EBFF"/>
        </a:solidFill>
      </dgm:spPr>
      <dgm:t>
        <a:bodyPr/>
        <a:lstStyle/>
        <a:p>
          <a:r>
            <a:rPr lang="de-DE" sz="1600" dirty="0" smtClean="0">
              <a:solidFill>
                <a:schemeClr val="tx2"/>
              </a:solidFill>
            </a:rPr>
            <a:t>Prozessvarianten</a:t>
          </a:r>
          <a:endParaRPr lang="de-DE" sz="1600" dirty="0">
            <a:solidFill>
              <a:schemeClr val="tx2"/>
            </a:solidFill>
          </a:endParaRPr>
        </a:p>
      </dgm:t>
    </dgm:pt>
    <dgm:pt modelId="{3757D193-DD6A-4843-B3D5-E81D3C3EA44E}" type="parTrans" cxnId="{62FFC3E9-8491-49E9-A841-F63C0AA3ADB8}">
      <dgm:prSet/>
      <dgm:spPr/>
      <dgm:t>
        <a:bodyPr/>
        <a:lstStyle/>
        <a:p>
          <a:endParaRPr lang="de-DE"/>
        </a:p>
      </dgm:t>
    </dgm:pt>
    <dgm:pt modelId="{0C147FB0-ED80-4C8E-A39C-5BE4B3A49864}" type="sibTrans" cxnId="{62FFC3E9-8491-49E9-A841-F63C0AA3ADB8}">
      <dgm:prSet/>
      <dgm:spPr/>
      <dgm:t>
        <a:bodyPr/>
        <a:lstStyle/>
        <a:p>
          <a:endParaRPr lang="de-DE"/>
        </a:p>
      </dgm:t>
    </dgm:pt>
    <dgm:pt modelId="{B6F3E358-8028-4D7D-B389-FB7F8D546FFF}" type="pres">
      <dgm:prSet presAssocID="{BACAEF48-D420-464E-B28E-E82E9820F02C}" presName="Name0" presStyleCnt="0">
        <dgm:presLayoutVars>
          <dgm:dir/>
          <dgm:resizeHandles val="exact"/>
        </dgm:presLayoutVars>
      </dgm:prSet>
      <dgm:spPr/>
      <dgm:t>
        <a:bodyPr/>
        <a:lstStyle/>
        <a:p>
          <a:endParaRPr lang="de-DE"/>
        </a:p>
      </dgm:t>
    </dgm:pt>
    <dgm:pt modelId="{D2402D9F-D834-4ACD-90B9-41DD3EC75E3D}" type="pres">
      <dgm:prSet presAssocID="{6A7C96EC-AB91-4151-938C-269AA64A828B}" presName="composite" presStyleCnt="0"/>
      <dgm:spPr/>
    </dgm:pt>
    <dgm:pt modelId="{E0DD5DBF-C7E8-4277-AFAF-36F646F4DAC8}" type="pres">
      <dgm:prSet presAssocID="{6A7C96EC-AB91-4151-938C-269AA64A828B}" presName="imagSh" presStyleLbl="bgImgPlace1" presStyleIdx="0" presStyleCnt="2" custScaleX="92139" custScaleY="81670" custLinFactNeighborX="16263" custLinFactNeighborY="-2190"/>
      <dgm:spPr>
        <a:blipFill rotWithShape="1">
          <a:blip xmlns:r="http://schemas.openxmlformats.org/officeDocument/2006/relationships" r:embed="rId1"/>
          <a:stretch>
            <a:fillRect/>
          </a:stretch>
        </a:blipFill>
      </dgm:spPr>
      <dgm:t>
        <a:bodyPr/>
        <a:lstStyle/>
        <a:p>
          <a:endParaRPr lang="de-DE"/>
        </a:p>
      </dgm:t>
    </dgm:pt>
    <dgm:pt modelId="{4B366290-7EC9-4C8F-8A61-3A54D0620D22}" type="pres">
      <dgm:prSet presAssocID="{6A7C96EC-AB91-4151-938C-269AA64A828B}" presName="txNode" presStyleLbl="node1" presStyleIdx="0" presStyleCnt="2" custLinFactNeighborX="-2720" custLinFactNeighborY="4154">
        <dgm:presLayoutVars>
          <dgm:bulletEnabled val="1"/>
        </dgm:presLayoutVars>
      </dgm:prSet>
      <dgm:spPr/>
      <dgm:t>
        <a:bodyPr/>
        <a:lstStyle/>
        <a:p>
          <a:endParaRPr lang="de-DE"/>
        </a:p>
      </dgm:t>
    </dgm:pt>
    <dgm:pt modelId="{456D3526-D852-4B8A-B90E-E678FC3A7F1F}" type="pres">
      <dgm:prSet presAssocID="{DFB619EB-3425-4D9D-923C-990838ADFB9F}" presName="sibTrans" presStyleLbl="sibTrans2D1" presStyleIdx="0" presStyleCnt="1" custAng="21491596" custScaleX="117563" custScaleY="100858" custLinFactY="5727" custLinFactNeighborX="38571" custLinFactNeighborY="100000"/>
      <dgm:spPr/>
      <dgm:t>
        <a:bodyPr/>
        <a:lstStyle/>
        <a:p>
          <a:endParaRPr lang="de-DE"/>
        </a:p>
      </dgm:t>
    </dgm:pt>
    <dgm:pt modelId="{3C4399A5-0FB9-4702-8ADE-022AB41A175C}" type="pres">
      <dgm:prSet presAssocID="{DFB619EB-3425-4D9D-923C-990838ADFB9F}" presName="connTx" presStyleLbl="sibTrans2D1" presStyleIdx="0" presStyleCnt="1"/>
      <dgm:spPr/>
      <dgm:t>
        <a:bodyPr/>
        <a:lstStyle/>
        <a:p>
          <a:endParaRPr lang="de-DE"/>
        </a:p>
      </dgm:t>
    </dgm:pt>
    <dgm:pt modelId="{E77F7568-4F1D-49D3-AA67-11D496A61E1C}" type="pres">
      <dgm:prSet presAssocID="{F9C7D203-2634-49FD-840D-259820B5F54C}" presName="composite" presStyleCnt="0"/>
      <dgm:spPr/>
    </dgm:pt>
    <dgm:pt modelId="{5047B2BA-ABEC-4BFE-B8F9-D4A2EA193801}" type="pres">
      <dgm:prSet presAssocID="{F9C7D203-2634-49FD-840D-259820B5F54C}" presName="imagSh" presStyleLbl="bgImgPlace1" presStyleIdx="1" presStyleCnt="2" custScaleX="126048" custScaleY="92056" custLinFactNeighborX="4055" custLinFactNeighborY="2167"/>
      <dgm:spPr>
        <a:blipFill rotWithShape="1">
          <a:blip xmlns:r="http://schemas.openxmlformats.org/officeDocument/2006/relationships" r:embed="rId2"/>
          <a:stretch>
            <a:fillRect/>
          </a:stretch>
        </a:blipFill>
      </dgm:spPr>
      <dgm:t>
        <a:bodyPr/>
        <a:lstStyle/>
        <a:p>
          <a:endParaRPr lang="de-DE"/>
        </a:p>
      </dgm:t>
    </dgm:pt>
    <dgm:pt modelId="{3D256A8E-6D79-4DE2-89B2-25BFB93F4C4B}" type="pres">
      <dgm:prSet presAssocID="{F9C7D203-2634-49FD-840D-259820B5F54C}" presName="txNode" presStyleLbl="node1" presStyleIdx="1" presStyleCnt="2">
        <dgm:presLayoutVars>
          <dgm:bulletEnabled val="1"/>
        </dgm:presLayoutVars>
      </dgm:prSet>
      <dgm:spPr/>
      <dgm:t>
        <a:bodyPr/>
        <a:lstStyle/>
        <a:p>
          <a:endParaRPr lang="de-DE"/>
        </a:p>
      </dgm:t>
    </dgm:pt>
  </dgm:ptLst>
  <dgm:cxnLst>
    <dgm:cxn modelId="{DDE1C363-4820-49E9-B9AE-9CBC5DC29C29}" type="presOf" srcId="{33E15C4A-06EF-460D-9D1E-05D2E6A6569C}" destId="{3D256A8E-6D79-4DE2-89B2-25BFB93F4C4B}" srcOrd="0" destOrd="3" presId="urn:microsoft.com/office/officeart/2005/8/layout/hProcess10"/>
    <dgm:cxn modelId="{F0ADA02D-3A90-4D43-9249-30EF01C5A5EA}" type="presOf" srcId="{DFB619EB-3425-4D9D-923C-990838ADFB9F}" destId="{3C4399A5-0FB9-4702-8ADE-022AB41A175C}" srcOrd="1" destOrd="0" presId="urn:microsoft.com/office/officeart/2005/8/layout/hProcess10"/>
    <dgm:cxn modelId="{8B764C16-E44D-4102-B8C6-83948A2E162E}" srcId="{BACAEF48-D420-464E-B28E-E82E9820F02C}" destId="{6A7C96EC-AB91-4151-938C-269AA64A828B}" srcOrd="0" destOrd="0" parTransId="{B644954B-60DE-44EF-BBDC-4B77F686FE2D}" sibTransId="{DFB619EB-3425-4D9D-923C-990838ADFB9F}"/>
    <dgm:cxn modelId="{BF08D145-3E3F-4BC4-B154-55B9F4341981}" type="presOf" srcId="{787B4E2F-A132-4C4E-A629-B367B0C519C6}" destId="{4B366290-7EC9-4C8F-8A61-3A54D0620D22}" srcOrd="0" destOrd="1" presId="urn:microsoft.com/office/officeart/2005/8/layout/hProcess10"/>
    <dgm:cxn modelId="{1179F43F-2A75-465E-A7DF-0732BB305A8F}" type="presOf" srcId="{BACAEF48-D420-464E-B28E-E82E9820F02C}" destId="{B6F3E358-8028-4D7D-B389-FB7F8D546FFF}" srcOrd="0" destOrd="0" presId="urn:microsoft.com/office/officeart/2005/8/layout/hProcess10"/>
    <dgm:cxn modelId="{BF600C68-4CD0-44D9-82DE-291B55E399F3}" srcId="{6A7C96EC-AB91-4151-938C-269AA64A828B}" destId="{787B4E2F-A132-4C4E-A629-B367B0C519C6}" srcOrd="0" destOrd="0" parTransId="{BF186318-124F-4C91-879F-23A879DDED9A}" sibTransId="{7E729EEB-F5A7-4EBF-A725-2C78FED10CDB}"/>
    <dgm:cxn modelId="{78849159-18BB-4F32-9B97-F1D689B574D1}" type="presOf" srcId="{B4B48F5D-493F-4092-B50D-38303C9C91B0}" destId="{4B366290-7EC9-4C8F-8A61-3A54D0620D22}" srcOrd="0" destOrd="2" presId="urn:microsoft.com/office/officeart/2005/8/layout/hProcess10"/>
    <dgm:cxn modelId="{550BA725-3A4A-4147-9420-9B1B92B387B3}" type="presOf" srcId="{B237B1EC-02CD-43A6-9674-C32EB6FBF102}" destId="{4B366290-7EC9-4C8F-8A61-3A54D0620D22}" srcOrd="0" destOrd="3" presId="urn:microsoft.com/office/officeart/2005/8/layout/hProcess10"/>
    <dgm:cxn modelId="{88CEE75E-6936-4194-98DD-139ADE77F1BB}" type="presOf" srcId="{6A1BB773-7DE1-4686-A8B5-4A87D9EAF0C3}" destId="{3D256A8E-6D79-4DE2-89B2-25BFB93F4C4B}" srcOrd="0" destOrd="1" presId="urn:microsoft.com/office/officeart/2005/8/layout/hProcess10"/>
    <dgm:cxn modelId="{AEA7BD54-F788-4CE0-AACD-6FF22B3E573E}" type="presOf" srcId="{F9C7D203-2634-49FD-840D-259820B5F54C}" destId="{3D256A8E-6D79-4DE2-89B2-25BFB93F4C4B}" srcOrd="0" destOrd="0" presId="urn:microsoft.com/office/officeart/2005/8/layout/hProcess10"/>
    <dgm:cxn modelId="{BAA8D7B9-458E-4666-88AC-CA205EFB38FD}" type="presOf" srcId="{DFB619EB-3425-4D9D-923C-990838ADFB9F}" destId="{456D3526-D852-4B8A-B90E-E678FC3A7F1F}" srcOrd="0" destOrd="0" presId="urn:microsoft.com/office/officeart/2005/8/layout/hProcess10"/>
    <dgm:cxn modelId="{A973F417-8784-4C05-AED3-F03CE7B88077}" type="presOf" srcId="{56E5DF61-9836-4196-932C-D470CB58DEB6}" destId="{3D256A8E-6D79-4DE2-89B2-25BFB93F4C4B}" srcOrd="0" destOrd="2" presId="urn:microsoft.com/office/officeart/2005/8/layout/hProcess10"/>
    <dgm:cxn modelId="{BB5AC659-D02D-41EE-B3ED-826345942B95}" srcId="{F9C7D203-2634-49FD-840D-259820B5F54C}" destId="{6A1BB773-7DE1-4686-A8B5-4A87D9EAF0C3}" srcOrd="0" destOrd="0" parTransId="{41B7DF71-AF59-4F8B-9389-B6FA526F5BDE}" sibTransId="{B37C362F-88A2-4279-82D5-AF0E9F371C44}"/>
    <dgm:cxn modelId="{F4AB58DF-F99F-44B4-B82B-4BEF1DE45E7C}" srcId="{6A7C96EC-AB91-4151-938C-269AA64A828B}" destId="{477A3C9E-06E0-4C57-81A0-151A609279FA}" srcOrd="3" destOrd="0" parTransId="{F4ECDC89-80DE-4235-A4B4-98FDC53D88AC}" sibTransId="{0A58E3AC-E1E7-42D1-8700-8CB44E57EB89}"/>
    <dgm:cxn modelId="{03913404-D821-4471-AE1C-56F44523961C}" srcId="{BACAEF48-D420-464E-B28E-E82E9820F02C}" destId="{F9C7D203-2634-49FD-840D-259820B5F54C}" srcOrd="1" destOrd="0" parTransId="{B074F451-9A9B-4396-AF16-ED5BC6DEC010}" sibTransId="{0DCE53B5-28C8-45CA-8F62-57E909FF73AD}"/>
    <dgm:cxn modelId="{0165BE61-426C-43E9-8C71-9DF4D52D91A1}" srcId="{6A7C96EC-AB91-4151-938C-269AA64A828B}" destId="{B4B48F5D-493F-4092-B50D-38303C9C91B0}" srcOrd="1" destOrd="0" parTransId="{11FC68C0-D6F6-42D7-A7C2-562CBD48C3BA}" sibTransId="{B1EDD56C-68D0-4F5E-9242-564F464FC4A8}"/>
    <dgm:cxn modelId="{83941661-D743-4073-980D-4A65F38E9A77}" srcId="{6A7C96EC-AB91-4151-938C-269AA64A828B}" destId="{B237B1EC-02CD-43A6-9674-C32EB6FBF102}" srcOrd="2" destOrd="0" parTransId="{967F6E30-E8C7-4910-8E0E-7ED9B3D9E648}" sibTransId="{C94528DA-6700-4542-A04C-BA3616FDB113}"/>
    <dgm:cxn modelId="{E9E193FF-7698-4E47-9884-C93A8D2DF003}" type="presOf" srcId="{477A3C9E-06E0-4C57-81A0-151A609279FA}" destId="{4B366290-7EC9-4C8F-8A61-3A54D0620D22}" srcOrd="0" destOrd="4" presId="urn:microsoft.com/office/officeart/2005/8/layout/hProcess10"/>
    <dgm:cxn modelId="{B58FC158-4670-4483-BD18-89D4977DC833}" type="presOf" srcId="{6A7C96EC-AB91-4151-938C-269AA64A828B}" destId="{4B366290-7EC9-4C8F-8A61-3A54D0620D22}" srcOrd="0" destOrd="0" presId="urn:microsoft.com/office/officeart/2005/8/layout/hProcess10"/>
    <dgm:cxn modelId="{370F887D-9732-4E3A-80CD-7064BC3B7E89}" srcId="{F9C7D203-2634-49FD-840D-259820B5F54C}" destId="{56E5DF61-9836-4196-932C-D470CB58DEB6}" srcOrd="1" destOrd="0" parTransId="{807EEBDE-0FBB-45CB-91A2-903B2242490E}" sibTransId="{6C3BB3CF-CE8C-4683-9A1C-92D1DFC05463}"/>
    <dgm:cxn modelId="{62FFC3E9-8491-49E9-A841-F63C0AA3ADB8}" srcId="{F9C7D203-2634-49FD-840D-259820B5F54C}" destId="{33E15C4A-06EF-460D-9D1E-05D2E6A6569C}" srcOrd="2" destOrd="0" parTransId="{3757D193-DD6A-4843-B3D5-E81D3C3EA44E}" sibTransId="{0C147FB0-ED80-4C8E-A39C-5BE4B3A49864}"/>
    <dgm:cxn modelId="{A682BF59-F009-4E94-9144-C397E8C48077}" type="presParOf" srcId="{B6F3E358-8028-4D7D-B389-FB7F8D546FFF}" destId="{D2402D9F-D834-4ACD-90B9-41DD3EC75E3D}" srcOrd="0" destOrd="0" presId="urn:microsoft.com/office/officeart/2005/8/layout/hProcess10"/>
    <dgm:cxn modelId="{1FECF972-C75F-43D9-9767-739544FFCA78}" type="presParOf" srcId="{D2402D9F-D834-4ACD-90B9-41DD3EC75E3D}" destId="{E0DD5DBF-C7E8-4277-AFAF-36F646F4DAC8}" srcOrd="0" destOrd="0" presId="urn:microsoft.com/office/officeart/2005/8/layout/hProcess10"/>
    <dgm:cxn modelId="{D948550A-70CD-4195-9562-58A8DF6A475C}" type="presParOf" srcId="{D2402D9F-D834-4ACD-90B9-41DD3EC75E3D}" destId="{4B366290-7EC9-4C8F-8A61-3A54D0620D22}" srcOrd="1" destOrd="0" presId="urn:microsoft.com/office/officeart/2005/8/layout/hProcess10"/>
    <dgm:cxn modelId="{E946D8D4-C350-4211-8FE7-CB21BAAF7227}" type="presParOf" srcId="{B6F3E358-8028-4D7D-B389-FB7F8D546FFF}" destId="{456D3526-D852-4B8A-B90E-E678FC3A7F1F}" srcOrd="1" destOrd="0" presId="urn:microsoft.com/office/officeart/2005/8/layout/hProcess10"/>
    <dgm:cxn modelId="{8C011EA6-070F-4F9F-A795-A6C66086768C}" type="presParOf" srcId="{456D3526-D852-4B8A-B90E-E678FC3A7F1F}" destId="{3C4399A5-0FB9-4702-8ADE-022AB41A175C}" srcOrd="0" destOrd="0" presId="urn:microsoft.com/office/officeart/2005/8/layout/hProcess10"/>
    <dgm:cxn modelId="{09B12510-4B0A-4BC5-BEBE-7A221A4187E8}" type="presParOf" srcId="{B6F3E358-8028-4D7D-B389-FB7F8D546FFF}" destId="{E77F7568-4F1D-49D3-AA67-11D496A61E1C}" srcOrd="2" destOrd="0" presId="urn:microsoft.com/office/officeart/2005/8/layout/hProcess10"/>
    <dgm:cxn modelId="{61E25964-0934-4F8A-BFBF-29CDFD7A6F00}" type="presParOf" srcId="{E77F7568-4F1D-49D3-AA67-11D496A61E1C}" destId="{5047B2BA-ABEC-4BFE-B8F9-D4A2EA193801}" srcOrd="0" destOrd="0" presId="urn:microsoft.com/office/officeart/2005/8/layout/hProcess10"/>
    <dgm:cxn modelId="{52FCC6F2-1FB9-4E0C-930D-B811F4CE2475}" type="presParOf" srcId="{E77F7568-4F1D-49D3-AA67-11D496A61E1C}" destId="{3D256A8E-6D79-4DE2-89B2-25BFB93F4C4B}" srcOrd="1" destOrd="0" presId="urn:microsoft.com/office/officeart/2005/8/layout/hProcess10"/>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2BAE11F-5E56-4ACA-AF32-C4165D35A6C6}" type="doc">
      <dgm:prSet loTypeId="urn:microsoft.com/office/officeart/2008/layout/HexagonCluster" loCatId="relationship" qsTypeId="urn:microsoft.com/office/officeart/2005/8/quickstyle/simple1" qsCatId="simple" csTypeId="urn:microsoft.com/office/officeart/2005/8/colors/accent1_2" csCatId="accent1" phldr="1"/>
      <dgm:spPr/>
      <dgm:t>
        <a:bodyPr/>
        <a:lstStyle/>
        <a:p>
          <a:endParaRPr lang="de-DE"/>
        </a:p>
      </dgm:t>
    </dgm:pt>
    <dgm:pt modelId="{4A984246-3CDD-427F-A724-CC884EA6F4DD}">
      <dgm:prSet phldrT="[Text]" custT="1"/>
      <dgm:spPr>
        <a:solidFill>
          <a:srgbClr val="FDFBFF"/>
        </a:solidFill>
        <a:ln>
          <a:solidFill>
            <a:schemeClr val="tx2"/>
          </a:solidFill>
        </a:ln>
      </dgm:spPr>
      <dgm:t>
        <a:bodyPr/>
        <a:lstStyle/>
        <a:p>
          <a:r>
            <a:rPr lang="de-DE" sz="1400" b="1" dirty="0" smtClean="0">
              <a:solidFill>
                <a:schemeClr val="tx1"/>
              </a:solidFill>
            </a:rPr>
            <a:t>1. </a:t>
          </a:r>
        </a:p>
        <a:p>
          <a:r>
            <a:rPr lang="de-DE" sz="1400" b="1" dirty="0" smtClean="0">
              <a:solidFill>
                <a:schemeClr val="tx1"/>
              </a:solidFill>
            </a:rPr>
            <a:t>Gene </a:t>
          </a:r>
          <a:r>
            <a:rPr lang="de-DE" sz="1400" b="1" dirty="0" err="1" smtClean="0">
              <a:solidFill>
                <a:schemeClr val="tx1"/>
              </a:solidFill>
            </a:rPr>
            <a:t>Pharming</a:t>
          </a:r>
          <a:endParaRPr lang="de-DE" sz="1400" b="1" dirty="0">
            <a:solidFill>
              <a:schemeClr val="tx1"/>
            </a:solidFill>
          </a:endParaRPr>
        </a:p>
      </dgm:t>
    </dgm:pt>
    <dgm:pt modelId="{D54D1A99-B56E-46BA-8994-15AC3EB1C5A9}" type="parTrans" cxnId="{2DD21205-7CFE-40E7-BE54-CA56826CAB09}">
      <dgm:prSet/>
      <dgm:spPr/>
      <dgm:t>
        <a:bodyPr/>
        <a:lstStyle/>
        <a:p>
          <a:endParaRPr lang="de-DE"/>
        </a:p>
      </dgm:t>
    </dgm:pt>
    <dgm:pt modelId="{7C27E4D1-8A04-4EA2-A821-363F6309EF47}" type="sibTrans" cxnId="{2DD21205-7CFE-40E7-BE54-CA56826CAB09}">
      <dgm:prSet/>
      <dgm:spPr>
        <a:blipFill dpi="0" rotWithShape="1">
          <a:blip xmlns:r="http://schemas.openxmlformats.org/officeDocument/2006/relationships" r:embed="rId1">
            <a:extLst>
              <a:ext uri="{28A0092B-C50C-407E-A947-70E740481C1C}">
                <a14:useLocalDpi xmlns:a14="http://schemas.microsoft.com/office/drawing/2010/main" val="0"/>
              </a:ext>
            </a:extLst>
          </a:blip>
          <a:srcRect/>
          <a:stretch>
            <a:fillRect l="697" t="-22678" r="-697" b="-9322"/>
          </a:stretch>
        </a:blipFill>
        <a:ln>
          <a:solidFill>
            <a:schemeClr val="tx2"/>
          </a:solidFill>
        </a:ln>
      </dgm:spPr>
      <dgm:t>
        <a:bodyPr/>
        <a:lstStyle/>
        <a:p>
          <a:endParaRPr lang="de-DE"/>
        </a:p>
      </dgm:t>
    </dgm:pt>
    <dgm:pt modelId="{DEB3447C-32A0-455D-A4BF-6FD6AF79C75C}">
      <dgm:prSet phldrT="[Text]" custT="1"/>
      <dgm:spPr>
        <a:solidFill>
          <a:srgbClr val="FDFBFF"/>
        </a:solidFill>
        <a:ln>
          <a:solidFill>
            <a:schemeClr val="tx2"/>
          </a:solidFill>
        </a:ln>
      </dgm:spPr>
      <dgm:t>
        <a:bodyPr/>
        <a:lstStyle/>
        <a:p>
          <a:r>
            <a:rPr lang="de-DE" sz="1400" b="1" dirty="0" smtClean="0">
              <a:solidFill>
                <a:schemeClr val="tx1"/>
              </a:solidFill>
            </a:rPr>
            <a:t>3.</a:t>
          </a:r>
        </a:p>
        <a:p>
          <a:r>
            <a:rPr lang="de-DE" sz="1300" b="1" dirty="0" smtClean="0">
              <a:solidFill>
                <a:schemeClr val="tx1"/>
              </a:solidFill>
            </a:rPr>
            <a:t>Agro-</a:t>
          </a:r>
          <a:r>
            <a:rPr lang="de-DE" sz="1300" b="1" dirty="0" err="1" smtClean="0">
              <a:solidFill>
                <a:schemeClr val="tx1"/>
              </a:solidFill>
            </a:rPr>
            <a:t>bacterium</a:t>
          </a:r>
          <a:r>
            <a:rPr lang="de-DE" sz="1300" b="1" dirty="0" smtClean="0">
              <a:solidFill>
                <a:schemeClr val="tx1"/>
              </a:solidFill>
            </a:rPr>
            <a:t> </a:t>
          </a:r>
          <a:r>
            <a:rPr lang="de-DE" sz="1300" b="1" dirty="0" err="1" smtClean="0">
              <a:solidFill>
                <a:schemeClr val="tx1"/>
              </a:solidFill>
            </a:rPr>
            <a:t>tumefaciens</a:t>
          </a:r>
          <a:endParaRPr lang="de-DE" sz="1300" b="1" dirty="0">
            <a:solidFill>
              <a:schemeClr val="tx1"/>
            </a:solidFill>
          </a:endParaRPr>
        </a:p>
      </dgm:t>
    </dgm:pt>
    <dgm:pt modelId="{82CEB43C-B07F-4AA4-B7C6-8F7ACA0245DE}" type="parTrans" cxnId="{44CB5A64-3F1A-49D9-892A-C7F621ABA9A2}">
      <dgm:prSet/>
      <dgm:spPr/>
      <dgm:t>
        <a:bodyPr/>
        <a:lstStyle/>
        <a:p>
          <a:endParaRPr lang="de-DE"/>
        </a:p>
      </dgm:t>
    </dgm:pt>
    <dgm:pt modelId="{973D3AE7-DBCD-469D-9E61-D423F2C8D239}" type="sibTrans" cxnId="{44CB5A64-3F1A-49D9-892A-C7F621ABA9A2}">
      <dgm:prSet/>
      <dgm:spPr>
        <a:blipFill dpi="0" rotWithShape="1">
          <a:blip xmlns:r="http://schemas.openxmlformats.org/officeDocument/2006/relationships" r:embed="rId2">
            <a:extLst>
              <a:ext uri="{28A0092B-C50C-407E-A947-70E740481C1C}">
                <a14:useLocalDpi xmlns:a14="http://schemas.microsoft.com/office/drawing/2010/main" val="0"/>
              </a:ext>
            </a:extLst>
          </a:blip>
          <a:srcRect/>
          <a:stretch>
            <a:fillRect l="-22141" t="-27980" r="-38201" b="-47715"/>
          </a:stretch>
        </a:blipFill>
        <a:ln>
          <a:solidFill>
            <a:schemeClr val="tx2"/>
          </a:solidFill>
        </a:ln>
      </dgm:spPr>
      <dgm:t>
        <a:bodyPr/>
        <a:lstStyle/>
        <a:p>
          <a:endParaRPr lang="de-DE"/>
        </a:p>
      </dgm:t>
    </dgm:pt>
    <dgm:pt modelId="{9F104C6B-2DB9-48FF-A601-B7AAD6450944}">
      <dgm:prSet phldrT="[Text]" custT="1"/>
      <dgm:spPr>
        <a:solidFill>
          <a:srgbClr val="FDFBFF"/>
        </a:solidFill>
        <a:ln>
          <a:solidFill>
            <a:schemeClr val="tx2"/>
          </a:solidFill>
        </a:ln>
      </dgm:spPr>
      <dgm:t>
        <a:bodyPr/>
        <a:lstStyle/>
        <a:p>
          <a:r>
            <a:rPr lang="de-DE" sz="1400" b="1" dirty="0" smtClean="0">
              <a:solidFill>
                <a:schemeClr val="tx1"/>
              </a:solidFill>
            </a:rPr>
            <a:t>2.</a:t>
          </a:r>
        </a:p>
        <a:p>
          <a:r>
            <a:rPr lang="de-DE" sz="1400" b="1" dirty="0" err="1" smtClean="0">
              <a:solidFill>
                <a:schemeClr val="tx1"/>
              </a:solidFill>
            </a:rPr>
            <a:t>Bt</a:t>
          </a:r>
          <a:r>
            <a:rPr lang="de-DE" sz="1400" b="1" dirty="0" smtClean="0">
              <a:solidFill>
                <a:schemeClr val="tx1"/>
              </a:solidFill>
            </a:rPr>
            <a:t>-Mais</a:t>
          </a:r>
          <a:endParaRPr lang="de-DE" sz="1400" b="1" dirty="0">
            <a:solidFill>
              <a:schemeClr val="tx1"/>
            </a:solidFill>
          </a:endParaRPr>
        </a:p>
      </dgm:t>
    </dgm:pt>
    <dgm:pt modelId="{DF5E5B4B-5DED-43D1-A5C4-7D3B850FF021}" type="parTrans" cxnId="{F9B3E661-4355-41B8-97D5-767D9523E60F}">
      <dgm:prSet/>
      <dgm:spPr/>
      <dgm:t>
        <a:bodyPr/>
        <a:lstStyle/>
        <a:p>
          <a:endParaRPr lang="de-DE"/>
        </a:p>
      </dgm:t>
    </dgm:pt>
    <dgm:pt modelId="{5F0442AD-17F0-48C0-8CC7-BC50D572DA86}" type="sibTrans" cxnId="{F9B3E661-4355-41B8-97D5-767D9523E60F}">
      <dgm:prSet/>
      <dgm:spPr>
        <a:blipFill>
          <a:blip xmlns:r="http://schemas.openxmlformats.org/officeDocument/2006/relationships" r:embed="rId3">
            <a:extLst>
              <a:ext uri="{28A0092B-C50C-407E-A947-70E740481C1C}">
                <a14:useLocalDpi xmlns:a14="http://schemas.microsoft.com/office/drawing/2010/main" val="0"/>
              </a:ext>
            </a:extLst>
          </a:blip>
          <a:srcRect/>
          <a:stretch>
            <a:fillRect l="-10000" r="-10000"/>
          </a:stretch>
        </a:blipFill>
        <a:ln>
          <a:solidFill>
            <a:schemeClr val="tx2"/>
          </a:solidFill>
        </a:ln>
      </dgm:spPr>
      <dgm:t>
        <a:bodyPr/>
        <a:lstStyle/>
        <a:p>
          <a:endParaRPr lang="de-DE"/>
        </a:p>
      </dgm:t>
    </dgm:pt>
    <dgm:pt modelId="{0B970634-0901-45FE-8C36-F0B8FB821DE9}">
      <dgm:prSet phldrT="[Text]" custT="1"/>
      <dgm:spPr>
        <a:solidFill>
          <a:srgbClr val="F0E1FF"/>
        </a:solidFill>
        <a:ln>
          <a:solidFill>
            <a:schemeClr val="tx2"/>
          </a:solidFill>
        </a:ln>
      </dgm:spPr>
      <dgm:t>
        <a:bodyPr/>
        <a:lstStyle/>
        <a:p>
          <a:r>
            <a:rPr lang="de-DE" sz="1400" b="1" i="1" dirty="0" smtClean="0">
              <a:solidFill>
                <a:schemeClr val="tx1"/>
              </a:solidFill>
            </a:rPr>
            <a:t>Z2.</a:t>
          </a:r>
        </a:p>
        <a:p>
          <a:r>
            <a:rPr lang="de-DE" sz="1400" b="1" i="1" dirty="0" smtClean="0">
              <a:solidFill>
                <a:schemeClr val="tx1"/>
              </a:solidFill>
            </a:rPr>
            <a:t>Sackgasse Gentechnik</a:t>
          </a:r>
        </a:p>
        <a:p>
          <a:endParaRPr lang="de-DE" sz="1100" dirty="0"/>
        </a:p>
      </dgm:t>
    </dgm:pt>
    <dgm:pt modelId="{1D206BBF-7734-43A5-ABF1-0F8CEFD71B55}" type="parTrans" cxnId="{DE8C271F-AD23-4124-9ACF-308163B99F8B}">
      <dgm:prSet/>
      <dgm:spPr/>
      <dgm:t>
        <a:bodyPr/>
        <a:lstStyle/>
        <a:p>
          <a:endParaRPr lang="de-DE"/>
        </a:p>
      </dgm:t>
    </dgm:pt>
    <dgm:pt modelId="{D8ED24BA-7202-43B2-8BEB-CBEEA0E356AB}" type="sibTrans" cxnId="{DE8C271F-AD23-4124-9ACF-308163B99F8B}">
      <dgm:prSet/>
      <dgm:spPr>
        <a:blipFill>
          <a:blip xmlns:r="http://schemas.openxmlformats.org/officeDocument/2006/relationships" r:embed="rId4" cstate="print">
            <a:extLst>
              <a:ext uri="{28A0092B-C50C-407E-A947-70E740481C1C}">
                <a14:useLocalDpi xmlns:a14="http://schemas.microsoft.com/office/drawing/2010/main" val="0"/>
              </a:ext>
            </a:extLst>
          </a:blip>
          <a:srcRect/>
          <a:stretch>
            <a:fillRect l="-8000" r="-8000"/>
          </a:stretch>
        </a:blipFill>
        <a:ln>
          <a:solidFill>
            <a:schemeClr val="tx2"/>
          </a:solidFill>
        </a:ln>
      </dgm:spPr>
      <dgm:t>
        <a:bodyPr/>
        <a:lstStyle/>
        <a:p>
          <a:endParaRPr lang="de-DE"/>
        </a:p>
      </dgm:t>
    </dgm:pt>
    <dgm:pt modelId="{88F5894D-5332-47D0-ABA1-6F597FDF93A3}">
      <dgm:prSet phldrT="[Text]" custT="1"/>
      <dgm:spPr>
        <a:solidFill>
          <a:srgbClr val="FDFBFF"/>
        </a:solidFill>
        <a:ln>
          <a:solidFill>
            <a:schemeClr val="tx2"/>
          </a:solidFill>
        </a:ln>
      </dgm:spPr>
      <dgm:t>
        <a:bodyPr/>
        <a:lstStyle/>
        <a:p>
          <a:r>
            <a:rPr lang="de-DE" sz="1400" b="1" dirty="0" smtClean="0">
              <a:solidFill>
                <a:schemeClr val="tx1"/>
              </a:solidFill>
            </a:rPr>
            <a:t>4a.</a:t>
          </a:r>
        </a:p>
        <a:p>
          <a:r>
            <a:rPr lang="de-DE" sz="1400" b="1" dirty="0" smtClean="0">
              <a:solidFill>
                <a:schemeClr val="tx1"/>
              </a:solidFill>
            </a:rPr>
            <a:t>Antisense-Technik</a:t>
          </a:r>
          <a:endParaRPr lang="de-DE" sz="1400" b="1" dirty="0">
            <a:solidFill>
              <a:schemeClr val="tx1"/>
            </a:solidFill>
          </a:endParaRPr>
        </a:p>
      </dgm:t>
    </dgm:pt>
    <dgm:pt modelId="{0D7F7ECC-ED88-4FB0-AEB7-C0235E7F5FEF}" type="parTrans" cxnId="{CD7E919B-C50D-4983-B089-B73467A9CFC9}">
      <dgm:prSet/>
      <dgm:spPr/>
      <dgm:t>
        <a:bodyPr/>
        <a:lstStyle/>
        <a:p>
          <a:endParaRPr lang="de-DE"/>
        </a:p>
      </dgm:t>
    </dgm:pt>
    <dgm:pt modelId="{8CB1F160-CEA5-4C5E-BD6E-CB40E8437E3B}" type="sibTrans" cxnId="{CD7E919B-C50D-4983-B089-B73467A9CFC9}">
      <dgm:prSet/>
      <dgm:spPr>
        <a:blipFill dpi="0" rotWithShape="1">
          <a:blip xmlns:r="http://schemas.openxmlformats.org/officeDocument/2006/relationships" r:embed="rId5">
            <a:extLst>
              <a:ext uri="{28A0092B-C50C-407E-A947-70E740481C1C}">
                <a14:useLocalDpi xmlns:a14="http://schemas.microsoft.com/office/drawing/2010/main" val="0"/>
              </a:ext>
            </a:extLst>
          </a:blip>
          <a:srcRect/>
          <a:stretch>
            <a:fillRect l="494" t="17746" r="2642" b="18363"/>
          </a:stretch>
        </a:blipFill>
        <a:ln>
          <a:solidFill>
            <a:schemeClr val="tx2"/>
          </a:solidFill>
        </a:ln>
      </dgm:spPr>
      <dgm:t>
        <a:bodyPr/>
        <a:lstStyle/>
        <a:p>
          <a:endParaRPr lang="de-DE"/>
        </a:p>
      </dgm:t>
    </dgm:pt>
    <dgm:pt modelId="{F5AAA41B-00BB-447E-AAF4-99711714F761}">
      <dgm:prSet phldrT="[Text]" custT="1"/>
      <dgm:spPr>
        <a:solidFill>
          <a:srgbClr val="FDFBFF"/>
        </a:solidFill>
        <a:ln>
          <a:solidFill>
            <a:schemeClr val="tx2"/>
          </a:solidFill>
        </a:ln>
      </dgm:spPr>
      <dgm:t>
        <a:bodyPr/>
        <a:lstStyle/>
        <a:p>
          <a:r>
            <a:rPr lang="de-DE" sz="1400" b="1" dirty="0" smtClean="0">
              <a:solidFill>
                <a:schemeClr val="tx1"/>
              </a:solidFill>
            </a:rPr>
            <a:t>4b.</a:t>
          </a:r>
        </a:p>
        <a:p>
          <a:r>
            <a:rPr lang="de-DE" sz="1400" b="1" dirty="0" smtClean="0">
              <a:solidFill>
                <a:schemeClr val="tx1"/>
              </a:solidFill>
            </a:rPr>
            <a:t>RNA-Interferenz-Technik</a:t>
          </a:r>
          <a:endParaRPr lang="de-DE" sz="1400" b="1" dirty="0">
            <a:solidFill>
              <a:schemeClr val="tx1"/>
            </a:solidFill>
          </a:endParaRPr>
        </a:p>
      </dgm:t>
    </dgm:pt>
    <dgm:pt modelId="{255FF233-DA80-43BC-BDE9-CEE57E179890}" type="parTrans" cxnId="{E9A550B7-BE57-4B87-809E-2F31C58D0AA5}">
      <dgm:prSet/>
      <dgm:spPr/>
      <dgm:t>
        <a:bodyPr/>
        <a:lstStyle/>
        <a:p>
          <a:endParaRPr lang="de-DE"/>
        </a:p>
      </dgm:t>
    </dgm:pt>
    <dgm:pt modelId="{3BB03152-BE73-41DF-99AF-69B5B902B6D4}" type="sibTrans" cxnId="{E9A550B7-BE57-4B87-809E-2F31C58D0AA5}">
      <dgm:prSet/>
      <dgm:spPr>
        <a:blipFill dpi="0" rotWithShape="1">
          <a:blip xmlns:r="http://schemas.openxmlformats.org/officeDocument/2006/relationships" r:embed="rId6" cstate="print">
            <a:extLst>
              <a:ext uri="{28A0092B-C50C-407E-A947-70E740481C1C}">
                <a14:useLocalDpi xmlns:a14="http://schemas.microsoft.com/office/drawing/2010/main" val="0"/>
              </a:ext>
            </a:extLst>
          </a:blip>
          <a:srcRect/>
          <a:stretch>
            <a:fillRect l="3975" t="16987" r="3197" b="18327"/>
          </a:stretch>
        </a:blipFill>
        <a:ln>
          <a:solidFill>
            <a:schemeClr val="tx2"/>
          </a:solidFill>
        </a:ln>
      </dgm:spPr>
      <dgm:t>
        <a:bodyPr/>
        <a:lstStyle/>
        <a:p>
          <a:endParaRPr lang="de-DE"/>
        </a:p>
      </dgm:t>
    </dgm:pt>
    <dgm:pt modelId="{D60B824F-5C98-4362-ADD4-02BCE9AC0F73}">
      <dgm:prSet phldrT="[Text]" custT="1"/>
      <dgm:spPr>
        <a:solidFill>
          <a:srgbClr val="FDFBFF"/>
        </a:solidFill>
        <a:ln>
          <a:solidFill>
            <a:schemeClr val="tx2"/>
          </a:solidFill>
        </a:ln>
      </dgm:spPr>
      <dgm:t>
        <a:bodyPr/>
        <a:lstStyle/>
        <a:p>
          <a:pPr>
            <a:lnSpc>
              <a:spcPct val="90000"/>
            </a:lnSpc>
          </a:pPr>
          <a:r>
            <a:rPr lang="de-DE" sz="1400" b="1" dirty="0" smtClean="0">
              <a:solidFill>
                <a:schemeClr val="tx1"/>
              </a:solidFill>
            </a:rPr>
            <a:t>5.</a:t>
          </a:r>
        </a:p>
        <a:p>
          <a:pPr>
            <a:lnSpc>
              <a:spcPct val="100000"/>
            </a:lnSpc>
          </a:pPr>
          <a:r>
            <a:rPr lang="de-DE" sz="1400" b="1" dirty="0" smtClean="0">
              <a:solidFill>
                <a:schemeClr val="tx1"/>
              </a:solidFill>
            </a:rPr>
            <a:t>Nahrungs-mittel</a:t>
          </a:r>
        </a:p>
        <a:p>
          <a:pPr>
            <a:lnSpc>
              <a:spcPct val="90000"/>
            </a:lnSpc>
          </a:pPr>
          <a:r>
            <a:rPr lang="de-DE" sz="1400" b="1" dirty="0" err="1" smtClean="0">
              <a:solidFill>
                <a:schemeClr val="tx1"/>
              </a:solidFill>
            </a:rPr>
            <a:t>gv</a:t>
          </a:r>
          <a:r>
            <a:rPr lang="de-DE" sz="1400" b="1" dirty="0" smtClean="0">
              <a:solidFill>
                <a:schemeClr val="tx1"/>
              </a:solidFill>
            </a:rPr>
            <a:t>-Lachs</a:t>
          </a:r>
          <a:endParaRPr lang="de-DE" sz="1400" b="1" dirty="0">
            <a:solidFill>
              <a:schemeClr val="tx1"/>
            </a:solidFill>
          </a:endParaRPr>
        </a:p>
      </dgm:t>
    </dgm:pt>
    <dgm:pt modelId="{93908A12-0C5B-4C33-B9FA-D62B4C6FBCFC}" type="parTrans" cxnId="{735D880A-FFC3-4F20-9859-56BE40F38E93}">
      <dgm:prSet/>
      <dgm:spPr/>
      <dgm:t>
        <a:bodyPr/>
        <a:lstStyle/>
        <a:p>
          <a:endParaRPr lang="de-DE"/>
        </a:p>
      </dgm:t>
    </dgm:pt>
    <dgm:pt modelId="{B83AE1BE-8BB6-41E8-AF36-80A1199E2557}" type="sibTrans" cxnId="{735D880A-FFC3-4F20-9859-56BE40F38E93}">
      <dgm:prSet/>
      <dgm:spPr>
        <a:blipFill dpi="0" rotWithShape="1">
          <a:blip xmlns:r="http://schemas.openxmlformats.org/officeDocument/2006/relationships" r:embed="rId7" cstate="print">
            <a:extLst>
              <a:ext uri="{28A0092B-C50C-407E-A947-70E740481C1C}">
                <a14:useLocalDpi xmlns:a14="http://schemas.microsoft.com/office/drawing/2010/main" val="0"/>
              </a:ext>
            </a:extLst>
          </a:blip>
          <a:srcRect/>
          <a:stretch>
            <a:fillRect l="13391" t="37974" r="17830" b="33648"/>
          </a:stretch>
        </a:blipFill>
        <a:ln>
          <a:solidFill>
            <a:schemeClr val="tx2"/>
          </a:solidFill>
        </a:ln>
      </dgm:spPr>
      <dgm:t>
        <a:bodyPr/>
        <a:lstStyle/>
        <a:p>
          <a:endParaRPr lang="de-DE"/>
        </a:p>
      </dgm:t>
    </dgm:pt>
    <dgm:pt modelId="{BD8F6F04-FD23-4A22-96A7-2C6EE5A41B56}">
      <dgm:prSet phldrT="[Text]" custT="1"/>
      <dgm:spPr>
        <a:solidFill>
          <a:srgbClr val="FDFBFF"/>
        </a:solidFill>
        <a:ln>
          <a:solidFill>
            <a:schemeClr val="tx2"/>
          </a:solidFill>
        </a:ln>
      </dgm:spPr>
      <dgm:t>
        <a:bodyPr/>
        <a:lstStyle/>
        <a:p>
          <a:r>
            <a:rPr lang="de-DE" sz="1400" b="1" dirty="0" smtClean="0">
              <a:solidFill>
                <a:schemeClr val="tx1"/>
              </a:solidFill>
            </a:rPr>
            <a:t>6.</a:t>
          </a:r>
        </a:p>
        <a:p>
          <a:r>
            <a:rPr lang="de-DE" sz="1400" b="1" dirty="0" smtClean="0">
              <a:solidFill>
                <a:schemeClr val="tx1"/>
              </a:solidFill>
            </a:rPr>
            <a:t>Krankheitsmodell</a:t>
          </a:r>
        </a:p>
        <a:p>
          <a:r>
            <a:rPr lang="de-DE" sz="1400" b="1" dirty="0" smtClean="0">
              <a:solidFill>
                <a:schemeClr val="tx1"/>
              </a:solidFill>
            </a:rPr>
            <a:t>Knockout-Maus</a:t>
          </a:r>
          <a:endParaRPr lang="de-DE" sz="1400" b="1" dirty="0">
            <a:solidFill>
              <a:schemeClr val="tx1"/>
            </a:solidFill>
          </a:endParaRPr>
        </a:p>
      </dgm:t>
    </dgm:pt>
    <dgm:pt modelId="{936354A0-E94A-4654-A24F-D9284F304FDA}" type="parTrans" cxnId="{ACD1E806-FA79-43F0-8D05-01235A762F9D}">
      <dgm:prSet/>
      <dgm:spPr/>
      <dgm:t>
        <a:bodyPr/>
        <a:lstStyle/>
        <a:p>
          <a:endParaRPr lang="de-DE"/>
        </a:p>
      </dgm:t>
    </dgm:pt>
    <dgm:pt modelId="{679DBEEF-EDFE-48FE-84B6-EF80EFB0DC33}" type="sibTrans" cxnId="{ACD1E806-FA79-43F0-8D05-01235A762F9D}">
      <dgm:prSet/>
      <dgm:spPr>
        <a:blipFill dpi="0" rotWithShape="1">
          <a:blip xmlns:r="http://schemas.openxmlformats.org/officeDocument/2006/relationships" r:embed="rId8" cstate="print">
            <a:extLst>
              <a:ext uri="{28A0092B-C50C-407E-A947-70E740481C1C}">
                <a14:useLocalDpi xmlns:a14="http://schemas.microsoft.com/office/drawing/2010/main" val="0"/>
              </a:ext>
            </a:extLst>
          </a:blip>
          <a:srcRect/>
          <a:stretch>
            <a:fillRect l="-47981" t="-13660" r="393" b="-4028"/>
          </a:stretch>
        </a:blipFill>
        <a:ln>
          <a:solidFill>
            <a:schemeClr val="tx2"/>
          </a:solidFill>
        </a:ln>
      </dgm:spPr>
      <dgm:t>
        <a:bodyPr/>
        <a:lstStyle/>
        <a:p>
          <a:endParaRPr lang="de-DE"/>
        </a:p>
      </dgm:t>
    </dgm:pt>
    <dgm:pt modelId="{06CF53E0-118F-46F4-8859-75EB328579E9}">
      <dgm:prSet phldrT="[Text]" custT="1"/>
      <dgm:spPr>
        <a:solidFill>
          <a:srgbClr val="F0E1FF"/>
        </a:solidFill>
        <a:ln>
          <a:solidFill>
            <a:schemeClr val="tx2"/>
          </a:solidFill>
        </a:ln>
      </dgm:spPr>
      <dgm:t>
        <a:bodyPr/>
        <a:lstStyle/>
        <a:p>
          <a:r>
            <a:rPr lang="de-DE" sz="1400" b="1" i="1" dirty="0" smtClean="0">
              <a:solidFill>
                <a:schemeClr val="tx1"/>
              </a:solidFill>
            </a:rPr>
            <a:t>Z1.</a:t>
          </a:r>
        </a:p>
        <a:p>
          <a:r>
            <a:rPr lang="de-DE" sz="1400" b="1" i="1" dirty="0" err="1" smtClean="0">
              <a:solidFill>
                <a:schemeClr val="tx1"/>
              </a:solidFill>
            </a:rPr>
            <a:t>Trimino</a:t>
          </a:r>
          <a:endParaRPr lang="de-DE" sz="1400" b="1" i="1" dirty="0">
            <a:solidFill>
              <a:schemeClr val="tx1"/>
            </a:solidFill>
          </a:endParaRPr>
        </a:p>
      </dgm:t>
    </dgm:pt>
    <dgm:pt modelId="{F69459C6-0CDF-498D-9E2A-9C7F3464AD0D}" type="parTrans" cxnId="{AAF60C41-DCF3-4E87-8801-A5BD9AA22C65}">
      <dgm:prSet/>
      <dgm:spPr/>
      <dgm:t>
        <a:bodyPr/>
        <a:lstStyle/>
        <a:p>
          <a:endParaRPr lang="de-DE"/>
        </a:p>
      </dgm:t>
    </dgm:pt>
    <dgm:pt modelId="{51EC3EA5-E389-4211-9393-6A5CA168CEBD}" type="sibTrans" cxnId="{AAF60C41-DCF3-4E87-8801-A5BD9AA22C65}">
      <dgm:prSet/>
      <dgm:spPr>
        <a:blipFill dpi="0" rotWithShape="1">
          <a:blip xmlns:r="http://schemas.openxmlformats.org/officeDocument/2006/relationships" r:embed="rId9" cstate="print">
            <a:extLst>
              <a:ext uri="{28A0092B-C50C-407E-A947-70E740481C1C}">
                <a14:useLocalDpi xmlns:a14="http://schemas.microsoft.com/office/drawing/2010/main" val="0"/>
              </a:ext>
            </a:extLst>
          </a:blip>
          <a:srcRect/>
          <a:stretch>
            <a:fillRect l="-4192" t="-1269" r="-702" b="10851"/>
          </a:stretch>
        </a:blipFill>
        <a:ln>
          <a:solidFill>
            <a:schemeClr val="tx2"/>
          </a:solidFill>
        </a:ln>
      </dgm:spPr>
      <dgm:t>
        <a:bodyPr/>
        <a:lstStyle/>
        <a:p>
          <a:endParaRPr lang="de-DE"/>
        </a:p>
      </dgm:t>
    </dgm:pt>
    <dgm:pt modelId="{DF21182C-F513-4ED5-92A1-8787CA9A792F}" type="pres">
      <dgm:prSet presAssocID="{42BAE11F-5E56-4ACA-AF32-C4165D35A6C6}" presName="Name0" presStyleCnt="0">
        <dgm:presLayoutVars>
          <dgm:chMax val="21"/>
          <dgm:chPref val="21"/>
        </dgm:presLayoutVars>
      </dgm:prSet>
      <dgm:spPr/>
      <dgm:t>
        <a:bodyPr/>
        <a:lstStyle/>
        <a:p>
          <a:endParaRPr lang="de-DE"/>
        </a:p>
      </dgm:t>
    </dgm:pt>
    <dgm:pt modelId="{8B1DFCF1-9F71-4E9B-9BEA-439B812B7817}" type="pres">
      <dgm:prSet presAssocID="{4A984246-3CDD-427F-A724-CC884EA6F4DD}" presName="text1" presStyleCnt="0"/>
      <dgm:spPr/>
    </dgm:pt>
    <dgm:pt modelId="{DEA9B155-4229-4817-8C9E-CFB2EF67FCDA}" type="pres">
      <dgm:prSet presAssocID="{4A984246-3CDD-427F-A724-CC884EA6F4DD}" presName="textRepeatNode" presStyleLbl="alignNode1" presStyleIdx="0" presStyleCnt="9">
        <dgm:presLayoutVars>
          <dgm:chMax val="0"/>
          <dgm:chPref val="0"/>
          <dgm:bulletEnabled val="1"/>
        </dgm:presLayoutVars>
      </dgm:prSet>
      <dgm:spPr/>
      <dgm:t>
        <a:bodyPr/>
        <a:lstStyle/>
        <a:p>
          <a:endParaRPr lang="de-DE"/>
        </a:p>
      </dgm:t>
    </dgm:pt>
    <dgm:pt modelId="{A7D88372-F662-41B7-9619-6614D11FCC1C}" type="pres">
      <dgm:prSet presAssocID="{4A984246-3CDD-427F-A724-CC884EA6F4DD}" presName="textaccent1" presStyleCnt="0"/>
      <dgm:spPr/>
    </dgm:pt>
    <dgm:pt modelId="{402B8F9F-ACA7-4D16-99D4-EEAF59E24727}" type="pres">
      <dgm:prSet presAssocID="{4A984246-3CDD-427F-A724-CC884EA6F4DD}" presName="accentRepeatNode" presStyleLbl="solidAlignAcc1" presStyleIdx="0" presStyleCnt="18"/>
      <dgm:spPr>
        <a:ln>
          <a:solidFill>
            <a:schemeClr val="tx2"/>
          </a:solidFill>
        </a:ln>
      </dgm:spPr>
      <dgm:t>
        <a:bodyPr/>
        <a:lstStyle/>
        <a:p>
          <a:endParaRPr lang="de-DE"/>
        </a:p>
      </dgm:t>
    </dgm:pt>
    <dgm:pt modelId="{FF030E56-BBA4-473C-91A5-8E928786B036}" type="pres">
      <dgm:prSet presAssocID="{7C27E4D1-8A04-4EA2-A821-363F6309EF47}" presName="image1" presStyleCnt="0"/>
      <dgm:spPr/>
    </dgm:pt>
    <dgm:pt modelId="{339783F0-85DB-4C77-BB20-629726D8BB21}" type="pres">
      <dgm:prSet presAssocID="{7C27E4D1-8A04-4EA2-A821-363F6309EF47}" presName="imageRepeatNode" presStyleLbl="alignAcc1" presStyleIdx="0" presStyleCnt="9"/>
      <dgm:spPr/>
      <dgm:t>
        <a:bodyPr/>
        <a:lstStyle/>
        <a:p>
          <a:endParaRPr lang="de-DE"/>
        </a:p>
      </dgm:t>
    </dgm:pt>
    <dgm:pt modelId="{4BD3F7B6-193A-4BEC-AE2A-E4DBC5D7114B}" type="pres">
      <dgm:prSet presAssocID="{7C27E4D1-8A04-4EA2-A821-363F6309EF47}" presName="imageaccent1" presStyleCnt="0"/>
      <dgm:spPr/>
    </dgm:pt>
    <dgm:pt modelId="{60FD424D-58AF-43CA-AB90-996CD83DD7A0}" type="pres">
      <dgm:prSet presAssocID="{7C27E4D1-8A04-4EA2-A821-363F6309EF47}" presName="accentRepeatNode" presStyleLbl="solidAlignAcc1" presStyleIdx="1" presStyleCnt="18"/>
      <dgm:spPr>
        <a:ln>
          <a:solidFill>
            <a:schemeClr val="tx2"/>
          </a:solidFill>
        </a:ln>
      </dgm:spPr>
      <dgm:t>
        <a:bodyPr/>
        <a:lstStyle/>
        <a:p>
          <a:endParaRPr lang="de-DE"/>
        </a:p>
      </dgm:t>
    </dgm:pt>
    <dgm:pt modelId="{24F99E91-9667-4DDD-8261-45C850372E83}" type="pres">
      <dgm:prSet presAssocID="{9F104C6B-2DB9-48FF-A601-B7AAD6450944}" presName="text2" presStyleCnt="0"/>
      <dgm:spPr/>
    </dgm:pt>
    <dgm:pt modelId="{72C33145-6F1B-4C04-9F32-5288E44B3B9B}" type="pres">
      <dgm:prSet presAssocID="{9F104C6B-2DB9-48FF-A601-B7AAD6450944}" presName="textRepeatNode" presStyleLbl="alignNode1" presStyleIdx="1" presStyleCnt="9">
        <dgm:presLayoutVars>
          <dgm:chMax val="0"/>
          <dgm:chPref val="0"/>
          <dgm:bulletEnabled val="1"/>
        </dgm:presLayoutVars>
      </dgm:prSet>
      <dgm:spPr/>
      <dgm:t>
        <a:bodyPr/>
        <a:lstStyle/>
        <a:p>
          <a:endParaRPr lang="de-DE"/>
        </a:p>
      </dgm:t>
    </dgm:pt>
    <dgm:pt modelId="{8CDA9CD3-4150-4120-9EAA-8E026C5FDAC8}" type="pres">
      <dgm:prSet presAssocID="{9F104C6B-2DB9-48FF-A601-B7AAD6450944}" presName="textaccent2" presStyleCnt="0"/>
      <dgm:spPr/>
    </dgm:pt>
    <dgm:pt modelId="{724DDFA2-96CA-49B5-A1C3-402D12137370}" type="pres">
      <dgm:prSet presAssocID="{9F104C6B-2DB9-48FF-A601-B7AAD6450944}" presName="accentRepeatNode" presStyleLbl="solidAlignAcc1" presStyleIdx="2" presStyleCnt="18"/>
      <dgm:spPr>
        <a:solidFill>
          <a:srgbClr val="FFFF00"/>
        </a:solidFill>
        <a:ln>
          <a:solidFill>
            <a:schemeClr val="tx2"/>
          </a:solidFill>
        </a:ln>
      </dgm:spPr>
      <dgm:t>
        <a:bodyPr/>
        <a:lstStyle/>
        <a:p>
          <a:endParaRPr lang="de-DE"/>
        </a:p>
      </dgm:t>
    </dgm:pt>
    <dgm:pt modelId="{580AAD87-80B7-4E59-A125-BDD54CB719EE}" type="pres">
      <dgm:prSet presAssocID="{5F0442AD-17F0-48C0-8CC7-BC50D572DA86}" presName="image2" presStyleCnt="0"/>
      <dgm:spPr/>
    </dgm:pt>
    <dgm:pt modelId="{0021C0F8-BEFB-4EBF-B21C-C9DCA6563179}" type="pres">
      <dgm:prSet presAssocID="{5F0442AD-17F0-48C0-8CC7-BC50D572DA86}" presName="imageRepeatNode" presStyleLbl="alignAcc1" presStyleIdx="1" presStyleCnt="9"/>
      <dgm:spPr/>
      <dgm:t>
        <a:bodyPr/>
        <a:lstStyle/>
        <a:p>
          <a:endParaRPr lang="de-DE"/>
        </a:p>
      </dgm:t>
    </dgm:pt>
    <dgm:pt modelId="{9C092EED-9C5E-411B-BE37-8FFA771B16E3}" type="pres">
      <dgm:prSet presAssocID="{5F0442AD-17F0-48C0-8CC7-BC50D572DA86}" presName="imageaccent2" presStyleCnt="0"/>
      <dgm:spPr/>
    </dgm:pt>
    <dgm:pt modelId="{08F94E2E-BB91-4E58-9A0E-9A2AA29AAF90}" type="pres">
      <dgm:prSet presAssocID="{5F0442AD-17F0-48C0-8CC7-BC50D572DA86}" presName="accentRepeatNode" presStyleLbl="solidAlignAcc1" presStyleIdx="3" presStyleCnt="18"/>
      <dgm:spPr>
        <a:solidFill>
          <a:srgbClr val="FFFF00"/>
        </a:solidFill>
        <a:ln>
          <a:solidFill>
            <a:schemeClr val="tx2"/>
          </a:solidFill>
        </a:ln>
      </dgm:spPr>
      <dgm:t>
        <a:bodyPr/>
        <a:lstStyle/>
        <a:p>
          <a:endParaRPr lang="de-DE"/>
        </a:p>
      </dgm:t>
    </dgm:pt>
    <dgm:pt modelId="{0DFEFF5E-E5C3-435D-B924-C4219C6187DF}" type="pres">
      <dgm:prSet presAssocID="{DEB3447C-32A0-455D-A4BF-6FD6AF79C75C}" presName="text3" presStyleCnt="0"/>
      <dgm:spPr/>
    </dgm:pt>
    <dgm:pt modelId="{C1103490-E1B7-4662-86F1-E3816DD69CCE}" type="pres">
      <dgm:prSet presAssocID="{DEB3447C-32A0-455D-A4BF-6FD6AF79C75C}" presName="textRepeatNode" presStyleLbl="alignNode1" presStyleIdx="2" presStyleCnt="9">
        <dgm:presLayoutVars>
          <dgm:chMax val="0"/>
          <dgm:chPref val="0"/>
          <dgm:bulletEnabled val="1"/>
        </dgm:presLayoutVars>
      </dgm:prSet>
      <dgm:spPr/>
      <dgm:t>
        <a:bodyPr/>
        <a:lstStyle/>
        <a:p>
          <a:endParaRPr lang="de-DE"/>
        </a:p>
      </dgm:t>
    </dgm:pt>
    <dgm:pt modelId="{0919BE3A-F5F5-43AD-A2D0-BF3FF95D1203}" type="pres">
      <dgm:prSet presAssocID="{DEB3447C-32A0-455D-A4BF-6FD6AF79C75C}" presName="textaccent3" presStyleCnt="0"/>
      <dgm:spPr/>
    </dgm:pt>
    <dgm:pt modelId="{1BD30BF1-B3C0-45C6-923D-01F2FCD462AA}" type="pres">
      <dgm:prSet presAssocID="{DEB3447C-32A0-455D-A4BF-6FD6AF79C75C}" presName="accentRepeatNode" presStyleLbl="solidAlignAcc1" presStyleIdx="4" presStyleCnt="18"/>
      <dgm:spPr>
        <a:solidFill>
          <a:srgbClr val="669900"/>
        </a:solidFill>
        <a:ln>
          <a:solidFill>
            <a:schemeClr val="tx2"/>
          </a:solidFill>
        </a:ln>
      </dgm:spPr>
      <dgm:t>
        <a:bodyPr/>
        <a:lstStyle/>
        <a:p>
          <a:endParaRPr lang="de-DE"/>
        </a:p>
      </dgm:t>
    </dgm:pt>
    <dgm:pt modelId="{D6A1137A-28C1-412F-B7D5-E26B874A9755}" type="pres">
      <dgm:prSet presAssocID="{973D3AE7-DBCD-469D-9E61-D423F2C8D239}" presName="image3" presStyleCnt="0"/>
      <dgm:spPr/>
    </dgm:pt>
    <dgm:pt modelId="{B7201559-134A-459B-8253-196A500173DC}" type="pres">
      <dgm:prSet presAssocID="{973D3AE7-DBCD-469D-9E61-D423F2C8D239}" presName="imageRepeatNode" presStyleLbl="alignAcc1" presStyleIdx="2" presStyleCnt="9"/>
      <dgm:spPr/>
      <dgm:t>
        <a:bodyPr/>
        <a:lstStyle/>
        <a:p>
          <a:endParaRPr lang="de-DE"/>
        </a:p>
      </dgm:t>
    </dgm:pt>
    <dgm:pt modelId="{4728EFE4-C513-42EF-ABA8-E67823BF2D99}" type="pres">
      <dgm:prSet presAssocID="{973D3AE7-DBCD-469D-9E61-D423F2C8D239}" presName="imageaccent3" presStyleCnt="0"/>
      <dgm:spPr/>
    </dgm:pt>
    <dgm:pt modelId="{C070031F-2299-4CE7-B138-B9BB8D4CE1DC}" type="pres">
      <dgm:prSet presAssocID="{973D3AE7-DBCD-469D-9E61-D423F2C8D239}" presName="accentRepeatNode" presStyleLbl="solidAlignAcc1" presStyleIdx="5" presStyleCnt="18"/>
      <dgm:spPr>
        <a:solidFill>
          <a:srgbClr val="669900"/>
        </a:solidFill>
        <a:ln>
          <a:solidFill>
            <a:schemeClr val="tx2"/>
          </a:solidFill>
        </a:ln>
      </dgm:spPr>
      <dgm:t>
        <a:bodyPr/>
        <a:lstStyle/>
        <a:p>
          <a:endParaRPr lang="de-DE"/>
        </a:p>
      </dgm:t>
    </dgm:pt>
    <dgm:pt modelId="{DA354734-2DBE-49AA-95C3-1915C582EE16}" type="pres">
      <dgm:prSet presAssocID="{88F5894D-5332-47D0-ABA1-6F597FDF93A3}" presName="text4" presStyleCnt="0"/>
      <dgm:spPr/>
    </dgm:pt>
    <dgm:pt modelId="{E422354A-C628-44AC-A4F6-53935ED84A2D}" type="pres">
      <dgm:prSet presAssocID="{88F5894D-5332-47D0-ABA1-6F597FDF93A3}" presName="textRepeatNode" presStyleLbl="alignNode1" presStyleIdx="3" presStyleCnt="9">
        <dgm:presLayoutVars>
          <dgm:chMax val="0"/>
          <dgm:chPref val="0"/>
          <dgm:bulletEnabled val="1"/>
        </dgm:presLayoutVars>
      </dgm:prSet>
      <dgm:spPr/>
      <dgm:t>
        <a:bodyPr/>
        <a:lstStyle/>
        <a:p>
          <a:endParaRPr lang="de-DE"/>
        </a:p>
      </dgm:t>
    </dgm:pt>
    <dgm:pt modelId="{C1BFB8A7-ABF7-4A27-BC23-87C914CF500F}" type="pres">
      <dgm:prSet presAssocID="{88F5894D-5332-47D0-ABA1-6F597FDF93A3}" presName="textaccent4" presStyleCnt="0"/>
      <dgm:spPr/>
    </dgm:pt>
    <dgm:pt modelId="{2924B432-4C8F-4466-8390-CD00580DD38F}" type="pres">
      <dgm:prSet presAssocID="{88F5894D-5332-47D0-ABA1-6F597FDF93A3}" presName="accentRepeatNode" presStyleLbl="solidAlignAcc1" presStyleIdx="6" presStyleCnt="18"/>
      <dgm:spPr>
        <a:solidFill>
          <a:srgbClr val="FF0000"/>
        </a:solidFill>
        <a:ln>
          <a:solidFill>
            <a:schemeClr val="tx2"/>
          </a:solidFill>
        </a:ln>
      </dgm:spPr>
      <dgm:t>
        <a:bodyPr/>
        <a:lstStyle/>
        <a:p>
          <a:endParaRPr lang="de-DE"/>
        </a:p>
      </dgm:t>
    </dgm:pt>
    <dgm:pt modelId="{AA49970A-FCBF-4DE8-8DF7-F5BAF5165FC4}" type="pres">
      <dgm:prSet presAssocID="{8CB1F160-CEA5-4C5E-BD6E-CB40E8437E3B}" presName="image4" presStyleCnt="0"/>
      <dgm:spPr/>
    </dgm:pt>
    <dgm:pt modelId="{575A8B9B-6015-4790-BC2B-E53D8FE506AB}" type="pres">
      <dgm:prSet presAssocID="{8CB1F160-CEA5-4C5E-BD6E-CB40E8437E3B}" presName="imageRepeatNode" presStyleLbl="alignAcc1" presStyleIdx="3" presStyleCnt="9"/>
      <dgm:spPr/>
      <dgm:t>
        <a:bodyPr/>
        <a:lstStyle/>
        <a:p>
          <a:endParaRPr lang="de-DE"/>
        </a:p>
      </dgm:t>
    </dgm:pt>
    <dgm:pt modelId="{7721067E-E89A-483C-A0D6-EA8691F403C0}" type="pres">
      <dgm:prSet presAssocID="{8CB1F160-CEA5-4C5E-BD6E-CB40E8437E3B}" presName="imageaccent4" presStyleCnt="0"/>
      <dgm:spPr/>
    </dgm:pt>
    <dgm:pt modelId="{E36F9D04-89B1-4A36-90E4-4A0F1CEF27E6}" type="pres">
      <dgm:prSet presAssocID="{8CB1F160-CEA5-4C5E-BD6E-CB40E8437E3B}" presName="accentRepeatNode" presStyleLbl="solidAlignAcc1" presStyleIdx="7" presStyleCnt="18"/>
      <dgm:spPr>
        <a:solidFill>
          <a:srgbClr val="FF0000"/>
        </a:solidFill>
        <a:ln>
          <a:solidFill>
            <a:schemeClr val="tx2"/>
          </a:solidFill>
        </a:ln>
      </dgm:spPr>
      <dgm:t>
        <a:bodyPr/>
        <a:lstStyle/>
        <a:p>
          <a:endParaRPr lang="de-DE"/>
        </a:p>
      </dgm:t>
    </dgm:pt>
    <dgm:pt modelId="{7962AAAA-E2DD-4EC1-B3DD-BEE840611B06}" type="pres">
      <dgm:prSet presAssocID="{F5AAA41B-00BB-447E-AAF4-99711714F761}" presName="text5" presStyleCnt="0"/>
      <dgm:spPr/>
    </dgm:pt>
    <dgm:pt modelId="{0A6F85E4-F6D1-4667-9154-09EF97517F1A}" type="pres">
      <dgm:prSet presAssocID="{F5AAA41B-00BB-447E-AAF4-99711714F761}" presName="textRepeatNode" presStyleLbl="alignNode1" presStyleIdx="4" presStyleCnt="9">
        <dgm:presLayoutVars>
          <dgm:chMax val="0"/>
          <dgm:chPref val="0"/>
          <dgm:bulletEnabled val="1"/>
        </dgm:presLayoutVars>
      </dgm:prSet>
      <dgm:spPr/>
      <dgm:t>
        <a:bodyPr/>
        <a:lstStyle/>
        <a:p>
          <a:endParaRPr lang="de-DE"/>
        </a:p>
      </dgm:t>
    </dgm:pt>
    <dgm:pt modelId="{BFDE4DDD-DE73-40F3-9A82-C06D03F176FD}" type="pres">
      <dgm:prSet presAssocID="{F5AAA41B-00BB-447E-AAF4-99711714F761}" presName="textaccent5" presStyleCnt="0"/>
      <dgm:spPr/>
    </dgm:pt>
    <dgm:pt modelId="{54E35F3D-221B-46B5-861D-3F8BB9CA7676}" type="pres">
      <dgm:prSet presAssocID="{F5AAA41B-00BB-447E-AAF4-99711714F761}" presName="accentRepeatNode" presStyleLbl="solidAlignAcc1" presStyleIdx="8" presStyleCnt="18"/>
      <dgm:spPr>
        <a:solidFill>
          <a:srgbClr val="00B0F0"/>
        </a:solidFill>
        <a:ln>
          <a:solidFill>
            <a:schemeClr val="tx2"/>
          </a:solidFill>
        </a:ln>
      </dgm:spPr>
      <dgm:t>
        <a:bodyPr/>
        <a:lstStyle/>
        <a:p>
          <a:endParaRPr lang="de-DE"/>
        </a:p>
      </dgm:t>
    </dgm:pt>
    <dgm:pt modelId="{5A69C621-CFFF-4B0F-AFE0-F424D971DA57}" type="pres">
      <dgm:prSet presAssocID="{3BB03152-BE73-41DF-99AF-69B5B902B6D4}" presName="image5" presStyleCnt="0"/>
      <dgm:spPr/>
    </dgm:pt>
    <dgm:pt modelId="{84901D88-5941-4471-800F-3703B8B9AC3B}" type="pres">
      <dgm:prSet presAssocID="{3BB03152-BE73-41DF-99AF-69B5B902B6D4}" presName="imageRepeatNode" presStyleLbl="alignAcc1" presStyleIdx="4" presStyleCnt="9"/>
      <dgm:spPr/>
      <dgm:t>
        <a:bodyPr/>
        <a:lstStyle/>
        <a:p>
          <a:endParaRPr lang="de-DE"/>
        </a:p>
      </dgm:t>
    </dgm:pt>
    <dgm:pt modelId="{7AB39CBB-1346-43E5-8DFF-54DA8C713657}" type="pres">
      <dgm:prSet presAssocID="{3BB03152-BE73-41DF-99AF-69B5B902B6D4}" presName="imageaccent5" presStyleCnt="0"/>
      <dgm:spPr/>
    </dgm:pt>
    <dgm:pt modelId="{5AD91392-48DE-42D0-8B7D-FB0AE0D8C43F}" type="pres">
      <dgm:prSet presAssocID="{3BB03152-BE73-41DF-99AF-69B5B902B6D4}" presName="accentRepeatNode" presStyleLbl="solidAlignAcc1" presStyleIdx="9" presStyleCnt="18"/>
      <dgm:spPr>
        <a:solidFill>
          <a:srgbClr val="00B0F0"/>
        </a:solidFill>
        <a:ln>
          <a:solidFill>
            <a:schemeClr val="tx2"/>
          </a:solidFill>
        </a:ln>
      </dgm:spPr>
      <dgm:t>
        <a:bodyPr/>
        <a:lstStyle/>
        <a:p>
          <a:endParaRPr lang="de-DE"/>
        </a:p>
      </dgm:t>
    </dgm:pt>
    <dgm:pt modelId="{7E2B8A98-86B9-4660-A427-5AC96406CD31}" type="pres">
      <dgm:prSet presAssocID="{D60B824F-5C98-4362-ADD4-02BCE9AC0F73}" presName="text6" presStyleCnt="0"/>
      <dgm:spPr/>
    </dgm:pt>
    <dgm:pt modelId="{16F48C2A-8C94-41BF-9A69-4BDBED421B4F}" type="pres">
      <dgm:prSet presAssocID="{D60B824F-5C98-4362-ADD4-02BCE9AC0F73}" presName="textRepeatNode" presStyleLbl="alignNode1" presStyleIdx="5" presStyleCnt="9">
        <dgm:presLayoutVars>
          <dgm:chMax val="0"/>
          <dgm:chPref val="0"/>
          <dgm:bulletEnabled val="1"/>
        </dgm:presLayoutVars>
      </dgm:prSet>
      <dgm:spPr/>
      <dgm:t>
        <a:bodyPr/>
        <a:lstStyle/>
        <a:p>
          <a:endParaRPr lang="de-DE"/>
        </a:p>
      </dgm:t>
    </dgm:pt>
    <dgm:pt modelId="{349A62D2-A1D3-4844-8F05-61C0D0C15635}" type="pres">
      <dgm:prSet presAssocID="{D60B824F-5C98-4362-ADD4-02BCE9AC0F73}" presName="textaccent6" presStyleCnt="0"/>
      <dgm:spPr/>
    </dgm:pt>
    <dgm:pt modelId="{72478C53-B631-44CB-B1C8-84D220B40CB2}" type="pres">
      <dgm:prSet presAssocID="{D60B824F-5C98-4362-ADD4-02BCE9AC0F73}" presName="accentRepeatNode" presStyleLbl="solidAlignAcc1" presStyleIdx="10" presStyleCnt="18"/>
      <dgm:spPr>
        <a:solidFill>
          <a:srgbClr val="FF9999"/>
        </a:solidFill>
        <a:ln>
          <a:solidFill>
            <a:schemeClr val="tx2"/>
          </a:solidFill>
        </a:ln>
      </dgm:spPr>
      <dgm:t>
        <a:bodyPr/>
        <a:lstStyle/>
        <a:p>
          <a:endParaRPr lang="de-DE"/>
        </a:p>
      </dgm:t>
    </dgm:pt>
    <dgm:pt modelId="{258B856E-C054-416D-AE6A-56137C586EEE}" type="pres">
      <dgm:prSet presAssocID="{B83AE1BE-8BB6-41E8-AF36-80A1199E2557}" presName="image6" presStyleCnt="0"/>
      <dgm:spPr/>
    </dgm:pt>
    <dgm:pt modelId="{F4E17FC7-9BBA-45A1-9282-3786DB02E456}" type="pres">
      <dgm:prSet presAssocID="{B83AE1BE-8BB6-41E8-AF36-80A1199E2557}" presName="imageRepeatNode" presStyleLbl="alignAcc1" presStyleIdx="5" presStyleCnt="9"/>
      <dgm:spPr/>
      <dgm:t>
        <a:bodyPr/>
        <a:lstStyle/>
        <a:p>
          <a:endParaRPr lang="de-DE"/>
        </a:p>
      </dgm:t>
    </dgm:pt>
    <dgm:pt modelId="{438975F3-A34F-45F3-B9E1-AFD9CD800CBC}" type="pres">
      <dgm:prSet presAssocID="{B83AE1BE-8BB6-41E8-AF36-80A1199E2557}" presName="imageaccent6" presStyleCnt="0"/>
      <dgm:spPr/>
    </dgm:pt>
    <dgm:pt modelId="{770980E4-076D-4586-9D1D-CB6BBD9E13D9}" type="pres">
      <dgm:prSet presAssocID="{B83AE1BE-8BB6-41E8-AF36-80A1199E2557}" presName="accentRepeatNode" presStyleLbl="solidAlignAcc1" presStyleIdx="11" presStyleCnt="18"/>
      <dgm:spPr>
        <a:solidFill>
          <a:srgbClr val="FF9999"/>
        </a:solidFill>
        <a:ln>
          <a:solidFill>
            <a:schemeClr val="tx2"/>
          </a:solidFill>
        </a:ln>
      </dgm:spPr>
      <dgm:t>
        <a:bodyPr/>
        <a:lstStyle/>
        <a:p>
          <a:endParaRPr lang="de-DE"/>
        </a:p>
      </dgm:t>
    </dgm:pt>
    <dgm:pt modelId="{BFCBD850-D350-43F3-93C5-4EE2E96F0BD6}" type="pres">
      <dgm:prSet presAssocID="{BD8F6F04-FD23-4A22-96A7-2C6EE5A41B56}" presName="text7" presStyleCnt="0"/>
      <dgm:spPr/>
    </dgm:pt>
    <dgm:pt modelId="{7A71952F-B08E-4E5B-836F-699DEB5614DE}" type="pres">
      <dgm:prSet presAssocID="{BD8F6F04-FD23-4A22-96A7-2C6EE5A41B56}" presName="textRepeatNode" presStyleLbl="alignNode1" presStyleIdx="6" presStyleCnt="9">
        <dgm:presLayoutVars>
          <dgm:chMax val="0"/>
          <dgm:chPref val="0"/>
          <dgm:bulletEnabled val="1"/>
        </dgm:presLayoutVars>
      </dgm:prSet>
      <dgm:spPr/>
      <dgm:t>
        <a:bodyPr/>
        <a:lstStyle/>
        <a:p>
          <a:endParaRPr lang="de-DE"/>
        </a:p>
      </dgm:t>
    </dgm:pt>
    <dgm:pt modelId="{70F3BF6B-FACD-4FEE-A1E5-99DB61A860F3}" type="pres">
      <dgm:prSet presAssocID="{BD8F6F04-FD23-4A22-96A7-2C6EE5A41B56}" presName="textaccent7" presStyleCnt="0"/>
      <dgm:spPr/>
    </dgm:pt>
    <dgm:pt modelId="{F025C7E0-07A4-448F-B14B-C586EEFD61BA}" type="pres">
      <dgm:prSet presAssocID="{BD8F6F04-FD23-4A22-96A7-2C6EE5A41B56}" presName="accentRepeatNode" presStyleLbl="solidAlignAcc1" presStyleIdx="12" presStyleCnt="18"/>
      <dgm:spPr>
        <a:solidFill>
          <a:srgbClr val="66FF99"/>
        </a:solidFill>
        <a:ln>
          <a:solidFill>
            <a:schemeClr val="tx2"/>
          </a:solidFill>
        </a:ln>
      </dgm:spPr>
      <dgm:t>
        <a:bodyPr/>
        <a:lstStyle/>
        <a:p>
          <a:endParaRPr lang="de-DE"/>
        </a:p>
      </dgm:t>
    </dgm:pt>
    <dgm:pt modelId="{B3106E17-6F3E-4128-BE81-9C06535BBACC}" type="pres">
      <dgm:prSet presAssocID="{679DBEEF-EDFE-48FE-84B6-EF80EFB0DC33}" presName="image7" presStyleCnt="0"/>
      <dgm:spPr/>
    </dgm:pt>
    <dgm:pt modelId="{4EED0E26-34DC-4A7E-B402-8F32EF3B4043}" type="pres">
      <dgm:prSet presAssocID="{679DBEEF-EDFE-48FE-84B6-EF80EFB0DC33}" presName="imageRepeatNode" presStyleLbl="alignAcc1" presStyleIdx="6" presStyleCnt="9"/>
      <dgm:spPr/>
      <dgm:t>
        <a:bodyPr/>
        <a:lstStyle/>
        <a:p>
          <a:endParaRPr lang="de-DE"/>
        </a:p>
      </dgm:t>
    </dgm:pt>
    <dgm:pt modelId="{32041D55-E4A1-4B0E-9271-8B9401D21276}" type="pres">
      <dgm:prSet presAssocID="{679DBEEF-EDFE-48FE-84B6-EF80EFB0DC33}" presName="imageaccent7" presStyleCnt="0"/>
      <dgm:spPr/>
    </dgm:pt>
    <dgm:pt modelId="{AE9787EF-0304-4662-A12F-ED8CF0B9CAA4}" type="pres">
      <dgm:prSet presAssocID="{679DBEEF-EDFE-48FE-84B6-EF80EFB0DC33}" presName="accentRepeatNode" presStyleLbl="solidAlignAcc1" presStyleIdx="13" presStyleCnt="18"/>
      <dgm:spPr>
        <a:solidFill>
          <a:srgbClr val="66FF99"/>
        </a:solidFill>
        <a:ln>
          <a:solidFill>
            <a:schemeClr val="tx2"/>
          </a:solidFill>
        </a:ln>
      </dgm:spPr>
      <dgm:t>
        <a:bodyPr/>
        <a:lstStyle/>
        <a:p>
          <a:endParaRPr lang="de-DE"/>
        </a:p>
      </dgm:t>
    </dgm:pt>
    <dgm:pt modelId="{78079E0E-9289-40C5-81A4-D108895AE5EB}" type="pres">
      <dgm:prSet presAssocID="{06CF53E0-118F-46F4-8859-75EB328579E9}" presName="text8" presStyleCnt="0"/>
      <dgm:spPr/>
    </dgm:pt>
    <dgm:pt modelId="{ED5D4856-204A-4531-AD2C-D8F10F4316C2}" type="pres">
      <dgm:prSet presAssocID="{06CF53E0-118F-46F4-8859-75EB328579E9}" presName="textRepeatNode" presStyleLbl="alignNode1" presStyleIdx="7" presStyleCnt="9">
        <dgm:presLayoutVars>
          <dgm:chMax val="0"/>
          <dgm:chPref val="0"/>
          <dgm:bulletEnabled val="1"/>
        </dgm:presLayoutVars>
      </dgm:prSet>
      <dgm:spPr/>
      <dgm:t>
        <a:bodyPr/>
        <a:lstStyle/>
        <a:p>
          <a:endParaRPr lang="de-DE"/>
        </a:p>
      </dgm:t>
    </dgm:pt>
    <dgm:pt modelId="{A82E9A3F-4A18-47C8-ACD9-EED17E712026}" type="pres">
      <dgm:prSet presAssocID="{06CF53E0-118F-46F4-8859-75EB328579E9}" presName="textaccent8" presStyleCnt="0"/>
      <dgm:spPr/>
    </dgm:pt>
    <dgm:pt modelId="{3D4D9C74-9E1C-4FD4-95E7-7334486BB51F}" type="pres">
      <dgm:prSet presAssocID="{06CF53E0-118F-46F4-8859-75EB328579E9}" presName="accentRepeatNode" presStyleLbl="solidAlignAcc1" presStyleIdx="14" presStyleCnt="18"/>
      <dgm:spPr>
        <a:solidFill>
          <a:srgbClr val="000000"/>
        </a:solidFill>
        <a:ln>
          <a:solidFill>
            <a:schemeClr val="tx2"/>
          </a:solidFill>
        </a:ln>
      </dgm:spPr>
      <dgm:t>
        <a:bodyPr/>
        <a:lstStyle/>
        <a:p>
          <a:endParaRPr lang="de-DE"/>
        </a:p>
      </dgm:t>
    </dgm:pt>
    <dgm:pt modelId="{5C84D091-5911-4B14-8C6D-0AB0BBC00DA5}" type="pres">
      <dgm:prSet presAssocID="{51EC3EA5-E389-4211-9393-6A5CA168CEBD}" presName="image8" presStyleCnt="0"/>
      <dgm:spPr/>
    </dgm:pt>
    <dgm:pt modelId="{E978A6E2-853B-414F-B3F3-95FA52AA93C1}" type="pres">
      <dgm:prSet presAssocID="{51EC3EA5-E389-4211-9393-6A5CA168CEBD}" presName="imageRepeatNode" presStyleLbl="alignAcc1" presStyleIdx="7" presStyleCnt="9"/>
      <dgm:spPr/>
      <dgm:t>
        <a:bodyPr/>
        <a:lstStyle/>
        <a:p>
          <a:endParaRPr lang="de-DE"/>
        </a:p>
      </dgm:t>
    </dgm:pt>
    <dgm:pt modelId="{ED373594-B11A-4893-A72B-331EDE4F25D2}" type="pres">
      <dgm:prSet presAssocID="{51EC3EA5-E389-4211-9393-6A5CA168CEBD}" presName="imageaccent8" presStyleCnt="0"/>
      <dgm:spPr/>
    </dgm:pt>
    <dgm:pt modelId="{FB0DA435-A2A8-4E92-95CF-7F046EB6BC25}" type="pres">
      <dgm:prSet presAssocID="{51EC3EA5-E389-4211-9393-6A5CA168CEBD}" presName="accentRepeatNode" presStyleLbl="solidAlignAcc1" presStyleIdx="15" presStyleCnt="18"/>
      <dgm:spPr>
        <a:solidFill>
          <a:srgbClr val="000000"/>
        </a:solidFill>
        <a:ln>
          <a:solidFill>
            <a:schemeClr val="tx2"/>
          </a:solidFill>
        </a:ln>
      </dgm:spPr>
      <dgm:t>
        <a:bodyPr/>
        <a:lstStyle/>
        <a:p>
          <a:endParaRPr lang="de-DE"/>
        </a:p>
      </dgm:t>
    </dgm:pt>
    <dgm:pt modelId="{D315C58A-B498-466F-9305-50295E1EE510}" type="pres">
      <dgm:prSet presAssocID="{0B970634-0901-45FE-8C36-F0B8FB821DE9}" presName="text9" presStyleCnt="0"/>
      <dgm:spPr/>
    </dgm:pt>
    <dgm:pt modelId="{ED978DD1-BF64-4E48-ACE9-A9B577F29B17}" type="pres">
      <dgm:prSet presAssocID="{0B970634-0901-45FE-8C36-F0B8FB821DE9}" presName="textRepeatNode" presStyleLbl="alignNode1" presStyleIdx="8" presStyleCnt="9">
        <dgm:presLayoutVars>
          <dgm:chMax val="0"/>
          <dgm:chPref val="0"/>
          <dgm:bulletEnabled val="1"/>
        </dgm:presLayoutVars>
      </dgm:prSet>
      <dgm:spPr/>
      <dgm:t>
        <a:bodyPr/>
        <a:lstStyle/>
        <a:p>
          <a:endParaRPr lang="de-DE"/>
        </a:p>
      </dgm:t>
    </dgm:pt>
    <dgm:pt modelId="{78CA315C-ACCC-4E1E-A35D-95BE6E6FE461}" type="pres">
      <dgm:prSet presAssocID="{0B970634-0901-45FE-8C36-F0B8FB821DE9}" presName="textaccent9" presStyleCnt="0"/>
      <dgm:spPr/>
    </dgm:pt>
    <dgm:pt modelId="{082B26B9-B474-4162-AD2A-5E6B3EE7C14E}" type="pres">
      <dgm:prSet presAssocID="{0B970634-0901-45FE-8C36-F0B8FB821DE9}" presName="accentRepeatNode" presStyleLbl="solidAlignAcc1" presStyleIdx="16" presStyleCnt="18"/>
      <dgm:spPr>
        <a:solidFill>
          <a:srgbClr val="66FFFF"/>
        </a:solidFill>
        <a:ln>
          <a:solidFill>
            <a:schemeClr val="tx2"/>
          </a:solidFill>
        </a:ln>
      </dgm:spPr>
      <dgm:t>
        <a:bodyPr/>
        <a:lstStyle/>
        <a:p>
          <a:endParaRPr lang="de-DE"/>
        </a:p>
      </dgm:t>
    </dgm:pt>
    <dgm:pt modelId="{2E690E26-206D-46DE-9456-75EFB52956E7}" type="pres">
      <dgm:prSet presAssocID="{D8ED24BA-7202-43B2-8BEB-CBEEA0E356AB}" presName="image9" presStyleCnt="0"/>
      <dgm:spPr/>
    </dgm:pt>
    <dgm:pt modelId="{B68D6E12-4CD9-42F8-85CF-68B78C45BF89}" type="pres">
      <dgm:prSet presAssocID="{D8ED24BA-7202-43B2-8BEB-CBEEA0E356AB}" presName="imageRepeatNode" presStyleLbl="alignAcc1" presStyleIdx="8" presStyleCnt="9"/>
      <dgm:spPr/>
      <dgm:t>
        <a:bodyPr/>
        <a:lstStyle/>
        <a:p>
          <a:endParaRPr lang="de-DE"/>
        </a:p>
      </dgm:t>
    </dgm:pt>
    <dgm:pt modelId="{5D99D56C-C8E4-4526-81CD-C6D244200BF7}" type="pres">
      <dgm:prSet presAssocID="{D8ED24BA-7202-43B2-8BEB-CBEEA0E356AB}" presName="imageaccent9" presStyleCnt="0"/>
      <dgm:spPr/>
    </dgm:pt>
    <dgm:pt modelId="{907B4F93-5EFE-4BAB-8CE3-4C90885A720D}" type="pres">
      <dgm:prSet presAssocID="{D8ED24BA-7202-43B2-8BEB-CBEEA0E356AB}" presName="accentRepeatNode" presStyleLbl="solidAlignAcc1" presStyleIdx="17" presStyleCnt="18"/>
      <dgm:spPr>
        <a:solidFill>
          <a:srgbClr val="66FFFF"/>
        </a:solidFill>
        <a:ln>
          <a:solidFill>
            <a:schemeClr val="tx2"/>
          </a:solidFill>
        </a:ln>
      </dgm:spPr>
      <dgm:t>
        <a:bodyPr/>
        <a:lstStyle/>
        <a:p>
          <a:endParaRPr lang="de-DE"/>
        </a:p>
      </dgm:t>
    </dgm:pt>
  </dgm:ptLst>
  <dgm:cxnLst>
    <dgm:cxn modelId="{D24E04C2-D315-4AC0-A1D4-50BFBA9CA0A0}" type="presOf" srcId="{B83AE1BE-8BB6-41E8-AF36-80A1199E2557}" destId="{F4E17FC7-9BBA-45A1-9282-3786DB02E456}" srcOrd="0" destOrd="0" presId="urn:microsoft.com/office/officeart/2008/layout/HexagonCluster"/>
    <dgm:cxn modelId="{C8678167-98AE-4083-AD0D-A6AE5CE9D83E}" type="presOf" srcId="{51EC3EA5-E389-4211-9393-6A5CA168CEBD}" destId="{E978A6E2-853B-414F-B3F3-95FA52AA93C1}" srcOrd="0" destOrd="0" presId="urn:microsoft.com/office/officeart/2008/layout/HexagonCluster"/>
    <dgm:cxn modelId="{F9B3E661-4355-41B8-97D5-767D9523E60F}" srcId="{42BAE11F-5E56-4ACA-AF32-C4165D35A6C6}" destId="{9F104C6B-2DB9-48FF-A601-B7AAD6450944}" srcOrd="1" destOrd="0" parTransId="{DF5E5B4B-5DED-43D1-A5C4-7D3B850FF021}" sibTransId="{5F0442AD-17F0-48C0-8CC7-BC50D572DA86}"/>
    <dgm:cxn modelId="{49534AE3-9DB4-419F-803D-50F8B04C7AAC}" type="presOf" srcId="{3BB03152-BE73-41DF-99AF-69B5B902B6D4}" destId="{84901D88-5941-4471-800F-3703B8B9AC3B}" srcOrd="0" destOrd="0" presId="urn:microsoft.com/office/officeart/2008/layout/HexagonCluster"/>
    <dgm:cxn modelId="{F07A8909-2286-4399-A17D-E64C7309AE69}" type="presOf" srcId="{973D3AE7-DBCD-469D-9E61-D423F2C8D239}" destId="{B7201559-134A-459B-8253-196A500173DC}" srcOrd="0" destOrd="0" presId="urn:microsoft.com/office/officeart/2008/layout/HexagonCluster"/>
    <dgm:cxn modelId="{A519653F-EACB-4E57-8DF3-33C81E62CFCC}" type="presOf" srcId="{06CF53E0-118F-46F4-8859-75EB328579E9}" destId="{ED5D4856-204A-4531-AD2C-D8F10F4316C2}" srcOrd="0" destOrd="0" presId="urn:microsoft.com/office/officeart/2008/layout/HexagonCluster"/>
    <dgm:cxn modelId="{44CB5A64-3F1A-49D9-892A-C7F621ABA9A2}" srcId="{42BAE11F-5E56-4ACA-AF32-C4165D35A6C6}" destId="{DEB3447C-32A0-455D-A4BF-6FD6AF79C75C}" srcOrd="2" destOrd="0" parTransId="{82CEB43C-B07F-4AA4-B7C6-8F7ACA0245DE}" sibTransId="{973D3AE7-DBCD-469D-9E61-D423F2C8D239}"/>
    <dgm:cxn modelId="{50D9AE63-E230-4882-ABC5-911B18FE4B56}" type="presOf" srcId="{BD8F6F04-FD23-4A22-96A7-2C6EE5A41B56}" destId="{7A71952F-B08E-4E5B-836F-699DEB5614DE}" srcOrd="0" destOrd="0" presId="urn:microsoft.com/office/officeart/2008/layout/HexagonCluster"/>
    <dgm:cxn modelId="{30CF4EE7-564F-48D9-B6D8-C0DFA0E1AB5B}" type="presOf" srcId="{9F104C6B-2DB9-48FF-A601-B7AAD6450944}" destId="{72C33145-6F1B-4C04-9F32-5288E44B3B9B}" srcOrd="0" destOrd="0" presId="urn:microsoft.com/office/officeart/2008/layout/HexagonCluster"/>
    <dgm:cxn modelId="{FB5129E5-F62C-4510-A832-9AC94B0B3B54}" type="presOf" srcId="{679DBEEF-EDFE-48FE-84B6-EF80EFB0DC33}" destId="{4EED0E26-34DC-4A7E-B402-8F32EF3B4043}" srcOrd="0" destOrd="0" presId="urn:microsoft.com/office/officeart/2008/layout/HexagonCluster"/>
    <dgm:cxn modelId="{DC25CE56-5857-460E-AA45-E0D8CE8FE012}" type="presOf" srcId="{8CB1F160-CEA5-4C5E-BD6E-CB40E8437E3B}" destId="{575A8B9B-6015-4790-BC2B-E53D8FE506AB}" srcOrd="0" destOrd="0" presId="urn:microsoft.com/office/officeart/2008/layout/HexagonCluster"/>
    <dgm:cxn modelId="{AAF60C41-DCF3-4E87-8801-A5BD9AA22C65}" srcId="{42BAE11F-5E56-4ACA-AF32-C4165D35A6C6}" destId="{06CF53E0-118F-46F4-8859-75EB328579E9}" srcOrd="7" destOrd="0" parTransId="{F69459C6-0CDF-498D-9E2A-9C7F3464AD0D}" sibTransId="{51EC3EA5-E389-4211-9393-6A5CA168CEBD}"/>
    <dgm:cxn modelId="{E9A550B7-BE57-4B87-809E-2F31C58D0AA5}" srcId="{42BAE11F-5E56-4ACA-AF32-C4165D35A6C6}" destId="{F5AAA41B-00BB-447E-AAF4-99711714F761}" srcOrd="4" destOrd="0" parTransId="{255FF233-DA80-43BC-BDE9-CEE57E179890}" sibTransId="{3BB03152-BE73-41DF-99AF-69B5B902B6D4}"/>
    <dgm:cxn modelId="{94E670F4-DF3A-44DB-A642-3D18B80D106A}" type="presOf" srcId="{7C27E4D1-8A04-4EA2-A821-363F6309EF47}" destId="{339783F0-85DB-4C77-BB20-629726D8BB21}" srcOrd="0" destOrd="0" presId="urn:microsoft.com/office/officeart/2008/layout/HexagonCluster"/>
    <dgm:cxn modelId="{BD5E427C-7948-4C30-ADF8-41BDA48812CA}" type="presOf" srcId="{D60B824F-5C98-4362-ADD4-02BCE9AC0F73}" destId="{16F48C2A-8C94-41BF-9A69-4BDBED421B4F}" srcOrd="0" destOrd="0" presId="urn:microsoft.com/office/officeart/2008/layout/HexagonCluster"/>
    <dgm:cxn modelId="{ACD1E806-FA79-43F0-8D05-01235A762F9D}" srcId="{42BAE11F-5E56-4ACA-AF32-C4165D35A6C6}" destId="{BD8F6F04-FD23-4A22-96A7-2C6EE5A41B56}" srcOrd="6" destOrd="0" parTransId="{936354A0-E94A-4654-A24F-D9284F304FDA}" sibTransId="{679DBEEF-EDFE-48FE-84B6-EF80EFB0DC33}"/>
    <dgm:cxn modelId="{2DD21205-7CFE-40E7-BE54-CA56826CAB09}" srcId="{42BAE11F-5E56-4ACA-AF32-C4165D35A6C6}" destId="{4A984246-3CDD-427F-A724-CC884EA6F4DD}" srcOrd="0" destOrd="0" parTransId="{D54D1A99-B56E-46BA-8994-15AC3EB1C5A9}" sibTransId="{7C27E4D1-8A04-4EA2-A821-363F6309EF47}"/>
    <dgm:cxn modelId="{CD7E919B-C50D-4983-B089-B73467A9CFC9}" srcId="{42BAE11F-5E56-4ACA-AF32-C4165D35A6C6}" destId="{88F5894D-5332-47D0-ABA1-6F597FDF93A3}" srcOrd="3" destOrd="0" parTransId="{0D7F7ECC-ED88-4FB0-AEB7-C0235E7F5FEF}" sibTransId="{8CB1F160-CEA5-4C5E-BD6E-CB40E8437E3B}"/>
    <dgm:cxn modelId="{8F2C0F12-7713-4652-986C-4D6BB36376B8}" type="presOf" srcId="{4A984246-3CDD-427F-A724-CC884EA6F4DD}" destId="{DEA9B155-4229-4817-8C9E-CFB2EF67FCDA}" srcOrd="0" destOrd="0" presId="urn:microsoft.com/office/officeart/2008/layout/HexagonCluster"/>
    <dgm:cxn modelId="{778F09CA-3F8A-4BE4-BD8E-4C49B14B8D73}" type="presOf" srcId="{F5AAA41B-00BB-447E-AAF4-99711714F761}" destId="{0A6F85E4-F6D1-4667-9154-09EF97517F1A}" srcOrd="0" destOrd="0" presId="urn:microsoft.com/office/officeart/2008/layout/HexagonCluster"/>
    <dgm:cxn modelId="{37DE9E78-042D-4B46-A3AD-0C1C67F06B91}" type="presOf" srcId="{DEB3447C-32A0-455D-A4BF-6FD6AF79C75C}" destId="{C1103490-E1B7-4662-86F1-E3816DD69CCE}" srcOrd="0" destOrd="0" presId="urn:microsoft.com/office/officeart/2008/layout/HexagonCluster"/>
    <dgm:cxn modelId="{735D880A-FFC3-4F20-9859-56BE40F38E93}" srcId="{42BAE11F-5E56-4ACA-AF32-C4165D35A6C6}" destId="{D60B824F-5C98-4362-ADD4-02BCE9AC0F73}" srcOrd="5" destOrd="0" parTransId="{93908A12-0C5B-4C33-B9FA-D62B4C6FBCFC}" sibTransId="{B83AE1BE-8BB6-41E8-AF36-80A1199E2557}"/>
    <dgm:cxn modelId="{92469A37-2743-4AAD-9E3A-1A102CB70D98}" type="presOf" srcId="{0B970634-0901-45FE-8C36-F0B8FB821DE9}" destId="{ED978DD1-BF64-4E48-ACE9-A9B577F29B17}" srcOrd="0" destOrd="0" presId="urn:microsoft.com/office/officeart/2008/layout/HexagonCluster"/>
    <dgm:cxn modelId="{071F3526-B5DE-4EE6-8452-6FC2DD039340}" type="presOf" srcId="{42BAE11F-5E56-4ACA-AF32-C4165D35A6C6}" destId="{DF21182C-F513-4ED5-92A1-8787CA9A792F}" srcOrd="0" destOrd="0" presId="urn:microsoft.com/office/officeart/2008/layout/HexagonCluster"/>
    <dgm:cxn modelId="{40A64CB1-E0CE-473D-A409-C8C1CA804A6D}" type="presOf" srcId="{5F0442AD-17F0-48C0-8CC7-BC50D572DA86}" destId="{0021C0F8-BEFB-4EBF-B21C-C9DCA6563179}" srcOrd="0" destOrd="0" presId="urn:microsoft.com/office/officeart/2008/layout/HexagonCluster"/>
    <dgm:cxn modelId="{DE8C271F-AD23-4124-9ACF-308163B99F8B}" srcId="{42BAE11F-5E56-4ACA-AF32-C4165D35A6C6}" destId="{0B970634-0901-45FE-8C36-F0B8FB821DE9}" srcOrd="8" destOrd="0" parTransId="{1D206BBF-7734-43A5-ABF1-0F8CEFD71B55}" sibTransId="{D8ED24BA-7202-43B2-8BEB-CBEEA0E356AB}"/>
    <dgm:cxn modelId="{FA0BEF28-A415-4439-926E-77758DF01AA5}" type="presOf" srcId="{D8ED24BA-7202-43B2-8BEB-CBEEA0E356AB}" destId="{B68D6E12-4CD9-42F8-85CF-68B78C45BF89}" srcOrd="0" destOrd="0" presId="urn:microsoft.com/office/officeart/2008/layout/HexagonCluster"/>
    <dgm:cxn modelId="{20492FE7-92CB-4F72-A7EE-F967E1B817C6}" type="presOf" srcId="{88F5894D-5332-47D0-ABA1-6F597FDF93A3}" destId="{E422354A-C628-44AC-A4F6-53935ED84A2D}" srcOrd="0" destOrd="0" presId="urn:microsoft.com/office/officeart/2008/layout/HexagonCluster"/>
    <dgm:cxn modelId="{F1C98130-7F7D-4F22-B6D7-AFD752BEBD18}" type="presParOf" srcId="{DF21182C-F513-4ED5-92A1-8787CA9A792F}" destId="{8B1DFCF1-9F71-4E9B-9BEA-439B812B7817}" srcOrd="0" destOrd="0" presId="urn:microsoft.com/office/officeart/2008/layout/HexagonCluster"/>
    <dgm:cxn modelId="{D12513AC-9CD5-41BA-9E8E-C782BA6E3704}" type="presParOf" srcId="{8B1DFCF1-9F71-4E9B-9BEA-439B812B7817}" destId="{DEA9B155-4229-4817-8C9E-CFB2EF67FCDA}" srcOrd="0" destOrd="0" presId="urn:microsoft.com/office/officeart/2008/layout/HexagonCluster"/>
    <dgm:cxn modelId="{8E2B1B9D-F038-48AB-98AA-03F1C0ECAB48}" type="presParOf" srcId="{DF21182C-F513-4ED5-92A1-8787CA9A792F}" destId="{A7D88372-F662-41B7-9619-6614D11FCC1C}" srcOrd="1" destOrd="0" presId="urn:microsoft.com/office/officeart/2008/layout/HexagonCluster"/>
    <dgm:cxn modelId="{05332A9B-DCF5-4AF7-99A8-E64FEBDA7358}" type="presParOf" srcId="{A7D88372-F662-41B7-9619-6614D11FCC1C}" destId="{402B8F9F-ACA7-4D16-99D4-EEAF59E24727}" srcOrd="0" destOrd="0" presId="urn:microsoft.com/office/officeart/2008/layout/HexagonCluster"/>
    <dgm:cxn modelId="{BEC76FF0-9178-4215-B826-6F50399DA439}" type="presParOf" srcId="{DF21182C-F513-4ED5-92A1-8787CA9A792F}" destId="{FF030E56-BBA4-473C-91A5-8E928786B036}" srcOrd="2" destOrd="0" presId="urn:microsoft.com/office/officeart/2008/layout/HexagonCluster"/>
    <dgm:cxn modelId="{0933B738-B34C-49FB-A6B7-DF014154B8C6}" type="presParOf" srcId="{FF030E56-BBA4-473C-91A5-8E928786B036}" destId="{339783F0-85DB-4C77-BB20-629726D8BB21}" srcOrd="0" destOrd="0" presId="urn:microsoft.com/office/officeart/2008/layout/HexagonCluster"/>
    <dgm:cxn modelId="{DCB5783E-9329-459A-92F4-EA0CAF019A8B}" type="presParOf" srcId="{DF21182C-F513-4ED5-92A1-8787CA9A792F}" destId="{4BD3F7B6-193A-4BEC-AE2A-E4DBC5D7114B}" srcOrd="3" destOrd="0" presId="urn:microsoft.com/office/officeart/2008/layout/HexagonCluster"/>
    <dgm:cxn modelId="{23D581E4-40A7-4989-906C-0AE46D032B1E}" type="presParOf" srcId="{4BD3F7B6-193A-4BEC-AE2A-E4DBC5D7114B}" destId="{60FD424D-58AF-43CA-AB90-996CD83DD7A0}" srcOrd="0" destOrd="0" presId="urn:microsoft.com/office/officeart/2008/layout/HexagonCluster"/>
    <dgm:cxn modelId="{D09A5FE5-A530-4B23-818B-A539835AEEC0}" type="presParOf" srcId="{DF21182C-F513-4ED5-92A1-8787CA9A792F}" destId="{24F99E91-9667-4DDD-8261-45C850372E83}" srcOrd="4" destOrd="0" presId="urn:microsoft.com/office/officeart/2008/layout/HexagonCluster"/>
    <dgm:cxn modelId="{3EB9334F-FA7F-43C2-A929-8492DD34F636}" type="presParOf" srcId="{24F99E91-9667-4DDD-8261-45C850372E83}" destId="{72C33145-6F1B-4C04-9F32-5288E44B3B9B}" srcOrd="0" destOrd="0" presId="urn:microsoft.com/office/officeart/2008/layout/HexagonCluster"/>
    <dgm:cxn modelId="{002499AE-5D5C-482B-A438-32A33548172A}" type="presParOf" srcId="{DF21182C-F513-4ED5-92A1-8787CA9A792F}" destId="{8CDA9CD3-4150-4120-9EAA-8E026C5FDAC8}" srcOrd="5" destOrd="0" presId="urn:microsoft.com/office/officeart/2008/layout/HexagonCluster"/>
    <dgm:cxn modelId="{572E215B-7D54-4ABC-9570-F9F555AB7DC8}" type="presParOf" srcId="{8CDA9CD3-4150-4120-9EAA-8E026C5FDAC8}" destId="{724DDFA2-96CA-49B5-A1C3-402D12137370}" srcOrd="0" destOrd="0" presId="urn:microsoft.com/office/officeart/2008/layout/HexagonCluster"/>
    <dgm:cxn modelId="{4D00C5F3-C0C5-4AB8-AD68-707EFE4E0DD4}" type="presParOf" srcId="{DF21182C-F513-4ED5-92A1-8787CA9A792F}" destId="{580AAD87-80B7-4E59-A125-BDD54CB719EE}" srcOrd="6" destOrd="0" presId="urn:microsoft.com/office/officeart/2008/layout/HexagonCluster"/>
    <dgm:cxn modelId="{DC30058E-86BB-41A9-A57B-BB787699EBBA}" type="presParOf" srcId="{580AAD87-80B7-4E59-A125-BDD54CB719EE}" destId="{0021C0F8-BEFB-4EBF-B21C-C9DCA6563179}" srcOrd="0" destOrd="0" presId="urn:microsoft.com/office/officeart/2008/layout/HexagonCluster"/>
    <dgm:cxn modelId="{E476E95B-F31A-4AE4-AE92-C15ACE83ADA6}" type="presParOf" srcId="{DF21182C-F513-4ED5-92A1-8787CA9A792F}" destId="{9C092EED-9C5E-411B-BE37-8FFA771B16E3}" srcOrd="7" destOrd="0" presId="urn:microsoft.com/office/officeart/2008/layout/HexagonCluster"/>
    <dgm:cxn modelId="{09E2EBCB-0BB8-4E19-B5C0-3C5D8054047F}" type="presParOf" srcId="{9C092EED-9C5E-411B-BE37-8FFA771B16E3}" destId="{08F94E2E-BB91-4E58-9A0E-9A2AA29AAF90}" srcOrd="0" destOrd="0" presId="urn:microsoft.com/office/officeart/2008/layout/HexagonCluster"/>
    <dgm:cxn modelId="{D7399A72-4B71-457A-A22B-13B39B2DF943}" type="presParOf" srcId="{DF21182C-F513-4ED5-92A1-8787CA9A792F}" destId="{0DFEFF5E-E5C3-435D-B924-C4219C6187DF}" srcOrd="8" destOrd="0" presId="urn:microsoft.com/office/officeart/2008/layout/HexagonCluster"/>
    <dgm:cxn modelId="{979829D7-464E-4946-A162-BEF9C245F01F}" type="presParOf" srcId="{0DFEFF5E-E5C3-435D-B924-C4219C6187DF}" destId="{C1103490-E1B7-4662-86F1-E3816DD69CCE}" srcOrd="0" destOrd="0" presId="urn:microsoft.com/office/officeart/2008/layout/HexagonCluster"/>
    <dgm:cxn modelId="{182D9DA1-0E1F-4F0A-B270-200864DF87F7}" type="presParOf" srcId="{DF21182C-F513-4ED5-92A1-8787CA9A792F}" destId="{0919BE3A-F5F5-43AD-A2D0-BF3FF95D1203}" srcOrd="9" destOrd="0" presId="urn:microsoft.com/office/officeart/2008/layout/HexagonCluster"/>
    <dgm:cxn modelId="{A1FD6BB8-0829-4888-8644-933AD426B201}" type="presParOf" srcId="{0919BE3A-F5F5-43AD-A2D0-BF3FF95D1203}" destId="{1BD30BF1-B3C0-45C6-923D-01F2FCD462AA}" srcOrd="0" destOrd="0" presId="urn:microsoft.com/office/officeart/2008/layout/HexagonCluster"/>
    <dgm:cxn modelId="{E307AD1E-7580-4EC5-8445-5B57969443BF}" type="presParOf" srcId="{DF21182C-F513-4ED5-92A1-8787CA9A792F}" destId="{D6A1137A-28C1-412F-B7D5-E26B874A9755}" srcOrd="10" destOrd="0" presId="urn:microsoft.com/office/officeart/2008/layout/HexagonCluster"/>
    <dgm:cxn modelId="{77898331-282A-46CF-8099-F96E1F31D873}" type="presParOf" srcId="{D6A1137A-28C1-412F-B7D5-E26B874A9755}" destId="{B7201559-134A-459B-8253-196A500173DC}" srcOrd="0" destOrd="0" presId="urn:microsoft.com/office/officeart/2008/layout/HexagonCluster"/>
    <dgm:cxn modelId="{9B79DA27-B9E7-474C-A78B-4192FB8ACA85}" type="presParOf" srcId="{DF21182C-F513-4ED5-92A1-8787CA9A792F}" destId="{4728EFE4-C513-42EF-ABA8-E67823BF2D99}" srcOrd="11" destOrd="0" presId="urn:microsoft.com/office/officeart/2008/layout/HexagonCluster"/>
    <dgm:cxn modelId="{989A6ACC-EC9C-4A39-ABAE-76A72156C961}" type="presParOf" srcId="{4728EFE4-C513-42EF-ABA8-E67823BF2D99}" destId="{C070031F-2299-4CE7-B138-B9BB8D4CE1DC}" srcOrd="0" destOrd="0" presId="urn:microsoft.com/office/officeart/2008/layout/HexagonCluster"/>
    <dgm:cxn modelId="{5EE681C6-BC68-4763-AE7F-8965464113CF}" type="presParOf" srcId="{DF21182C-F513-4ED5-92A1-8787CA9A792F}" destId="{DA354734-2DBE-49AA-95C3-1915C582EE16}" srcOrd="12" destOrd="0" presId="urn:microsoft.com/office/officeart/2008/layout/HexagonCluster"/>
    <dgm:cxn modelId="{A1A0149C-67EE-4568-8D03-AB5F076BDE5C}" type="presParOf" srcId="{DA354734-2DBE-49AA-95C3-1915C582EE16}" destId="{E422354A-C628-44AC-A4F6-53935ED84A2D}" srcOrd="0" destOrd="0" presId="urn:microsoft.com/office/officeart/2008/layout/HexagonCluster"/>
    <dgm:cxn modelId="{17FB66B8-4152-44A6-8645-7C378F79464A}" type="presParOf" srcId="{DF21182C-F513-4ED5-92A1-8787CA9A792F}" destId="{C1BFB8A7-ABF7-4A27-BC23-87C914CF500F}" srcOrd="13" destOrd="0" presId="urn:microsoft.com/office/officeart/2008/layout/HexagonCluster"/>
    <dgm:cxn modelId="{65A1026D-A4A7-40B4-A37D-F29A8A0FB30E}" type="presParOf" srcId="{C1BFB8A7-ABF7-4A27-BC23-87C914CF500F}" destId="{2924B432-4C8F-4466-8390-CD00580DD38F}" srcOrd="0" destOrd="0" presId="urn:microsoft.com/office/officeart/2008/layout/HexagonCluster"/>
    <dgm:cxn modelId="{47C80B95-741A-4F6C-9552-612A6F7E8D48}" type="presParOf" srcId="{DF21182C-F513-4ED5-92A1-8787CA9A792F}" destId="{AA49970A-FCBF-4DE8-8DF7-F5BAF5165FC4}" srcOrd="14" destOrd="0" presId="urn:microsoft.com/office/officeart/2008/layout/HexagonCluster"/>
    <dgm:cxn modelId="{CE5217C5-4510-42FA-B357-E13B58DB5F2B}" type="presParOf" srcId="{AA49970A-FCBF-4DE8-8DF7-F5BAF5165FC4}" destId="{575A8B9B-6015-4790-BC2B-E53D8FE506AB}" srcOrd="0" destOrd="0" presId="urn:microsoft.com/office/officeart/2008/layout/HexagonCluster"/>
    <dgm:cxn modelId="{93B3DD88-30EA-4C28-93CE-D20438E083FC}" type="presParOf" srcId="{DF21182C-F513-4ED5-92A1-8787CA9A792F}" destId="{7721067E-E89A-483C-A0D6-EA8691F403C0}" srcOrd="15" destOrd="0" presId="urn:microsoft.com/office/officeart/2008/layout/HexagonCluster"/>
    <dgm:cxn modelId="{D1FCD8E7-AD62-41E1-94F0-7ABAEC799423}" type="presParOf" srcId="{7721067E-E89A-483C-A0D6-EA8691F403C0}" destId="{E36F9D04-89B1-4A36-90E4-4A0F1CEF27E6}" srcOrd="0" destOrd="0" presId="urn:microsoft.com/office/officeart/2008/layout/HexagonCluster"/>
    <dgm:cxn modelId="{46DB37F6-411F-437C-A87A-FA7BE8BEB155}" type="presParOf" srcId="{DF21182C-F513-4ED5-92A1-8787CA9A792F}" destId="{7962AAAA-E2DD-4EC1-B3DD-BEE840611B06}" srcOrd="16" destOrd="0" presId="urn:microsoft.com/office/officeart/2008/layout/HexagonCluster"/>
    <dgm:cxn modelId="{F3D046FC-BC8C-4CB8-BB4F-CF2CF2B0317B}" type="presParOf" srcId="{7962AAAA-E2DD-4EC1-B3DD-BEE840611B06}" destId="{0A6F85E4-F6D1-4667-9154-09EF97517F1A}" srcOrd="0" destOrd="0" presId="urn:microsoft.com/office/officeart/2008/layout/HexagonCluster"/>
    <dgm:cxn modelId="{EB120457-F6EC-4607-B664-F89B242EDEBC}" type="presParOf" srcId="{DF21182C-F513-4ED5-92A1-8787CA9A792F}" destId="{BFDE4DDD-DE73-40F3-9A82-C06D03F176FD}" srcOrd="17" destOrd="0" presId="urn:microsoft.com/office/officeart/2008/layout/HexagonCluster"/>
    <dgm:cxn modelId="{2EB7784A-9938-4054-A6B5-B6297D1690A4}" type="presParOf" srcId="{BFDE4DDD-DE73-40F3-9A82-C06D03F176FD}" destId="{54E35F3D-221B-46B5-861D-3F8BB9CA7676}" srcOrd="0" destOrd="0" presId="urn:microsoft.com/office/officeart/2008/layout/HexagonCluster"/>
    <dgm:cxn modelId="{8B3E82F2-F3A7-4B0B-B8E3-6A5CDD215D1E}" type="presParOf" srcId="{DF21182C-F513-4ED5-92A1-8787CA9A792F}" destId="{5A69C621-CFFF-4B0F-AFE0-F424D971DA57}" srcOrd="18" destOrd="0" presId="urn:microsoft.com/office/officeart/2008/layout/HexagonCluster"/>
    <dgm:cxn modelId="{F562B445-04CB-42A3-890D-59CA849CEEB6}" type="presParOf" srcId="{5A69C621-CFFF-4B0F-AFE0-F424D971DA57}" destId="{84901D88-5941-4471-800F-3703B8B9AC3B}" srcOrd="0" destOrd="0" presId="urn:microsoft.com/office/officeart/2008/layout/HexagonCluster"/>
    <dgm:cxn modelId="{61DA9AD7-3811-4A61-95F4-FDE210382F72}" type="presParOf" srcId="{DF21182C-F513-4ED5-92A1-8787CA9A792F}" destId="{7AB39CBB-1346-43E5-8DFF-54DA8C713657}" srcOrd="19" destOrd="0" presId="urn:microsoft.com/office/officeart/2008/layout/HexagonCluster"/>
    <dgm:cxn modelId="{6E3F0A25-4988-4146-90BC-DE1F58D335C2}" type="presParOf" srcId="{7AB39CBB-1346-43E5-8DFF-54DA8C713657}" destId="{5AD91392-48DE-42D0-8B7D-FB0AE0D8C43F}" srcOrd="0" destOrd="0" presId="urn:microsoft.com/office/officeart/2008/layout/HexagonCluster"/>
    <dgm:cxn modelId="{3145BC0D-964C-4F26-B030-9E70D008D6A1}" type="presParOf" srcId="{DF21182C-F513-4ED5-92A1-8787CA9A792F}" destId="{7E2B8A98-86B9-4660-A427-5AC96406CD31}" srcOrd="20" destOrd="0" presId="urn:microsoft.com/office/officeart/2008/layout/HexagonCluster"/>
    <dgm:cxn modelId="{65998F3E-C81E-45CE-809B-9620AD3EECE2}" type="presParOf" srcId="{7E2B8A98-86B9-4660-A427-5AC96406CD31}" destId="{16F48C2A-8C94-41BF-9A69-4BDBED421B4F}" srcOrd="0" destOrd="0" presId="urn:microsoft.com/office/officeart/2008/layout/HexagonCluster"/>
    <dgm:cxn modelId="{2CD0CBC2-64D9-410B-9294-C1DDDC7DA3F3}" type="presParOf" srcId="{DF21182C-F513-4ED5-92A1-8787CA9A792F}" destId="{349A62D2-A1D3-4844-8F05-61C0D0C15635}" srcOrd="21" destOrd="0" presId="urn:microsoft.com/office/officeart/2008/layout/HexagonCluster"/>
    <dgm:cxn modelId="{58C18A22-CDD5-455B-B6D2-495BF5FA5BBB}" type="presParOf" srcId="{349A62D2-A1D3-4844-8F05-61C0D0C15635}" destId="{72478C53-B631-44CB-B1C8-84D220B40CB2}" srcOrd="0" destOrd="0" presId="urn:microsoft.com/office/officeart/2008/layout/HexagonCluster"/>
    <dgm:cxn modelId="{25B752CF-C419-4BEC-9D6F-06A5445BDEC2}" type="presParOf" srcId="{DF21182C-F513-4ED5-92A1-8787CA9A792F}" destId="{258B856E-C054-416D-AE6A-56137C586EEE}" srcOrd="22" destOrd="0" presId="urn:microsoft.com/office/officeart/2008/layout/HexagonCluster"/>
    <dgm:cxn modelId="{0E8E3194-A7D6-4FA1-AB86-C58C87469B83}" type="presParOf" srcId="{258B856E-C054-416D-AE6A-56137C586EEE}" destId="{F4E17FC7-9BBA-45A1-9282-3786DB02E456}" srcOrd="0" destOrd="0" presId="urn:microsoft.com/office/officeart/2008/layout/HexagonCluster"/>
    <dgm:cxn modelId="{EDCA92C4-F1C7-4151-B6FE-250BB9FFC7E5}" type="presParOf" srcId="{DF21182C-F513-4ED5-92A1-8787CA9A792F}" destId="{438975F3-A34F-45F3-B9E1-AFD9CD800CBC}" srcOrd="23" destOrd="0" presId="urn:microsoft.com/office/officeart/2008/layout/HexagonCluster"/>
    <dgm:cxn modelId="{C8E91670-A672-4E00-811B-08A4389EE2D0}" type="presParOf" srcId="{438975F3-A34F-45F3-B9E1-AFD9CD800CBC}" destId="{770980E4-076D-4586-9D1D-CB6BBD9E13D9}" srcOrd="0" destOrd="0" presId="urn:microsoft.com/office/officeart/2008/layout/HexagonCluster"/>
    <dgm:cxn modelId="{FBF160D5-0004-4EA4-96E6-EF7945D95570}" type="presParOf" srcId="{DF21182C-F513-4ED5-92A1-8787CA9A792F}" destId="{BFCBD850-D350-43F3-93C5-4EE2E96F0BD6}" srcOrd="24" destOrd="0" presId="urn:microsoft.com/office/officeart/2008/layout/HexagonCluster"/>
    <dgm:cxn modelId="{E43ABA43-B4DF-4A4A-B655-6687A2B59F53}" type="presParOf" srcId="{BFCBD850-D350-43F3-93C5-4EE2E96F0BD6}" destId="{7A71952F-B08E-4E5B-836F-699DEB5614DE}" srcOrd="0" destOrd="0" presId="urn:microsoft.com/office/officeart/2008/layout/HexagonCluster"/>
    <dgm:cxn modelId="{E8C31918-38AE-498A-A138-F94BE4598B4D}" type="presParOf" srcId="{DF21182C-F513-4ED5-92A1-8787CA9A792F}" destId="{70F3BF6B-FACD-4FEE-A1E5-99DB61A860F3}" srcOrd="25" destOrd="0" presId="urn:microsoft.com/office/officeart/2008/layout/HexagonCluster"/>
    <dgm:cxn modelId="{A498C536-75EE-40A6-AA82-21C95FDD3B80}" type="presParOf" srcId="{70F3BF6B-FACD-4FEE-A1E5-99DB61A860F3}" destId="{F025C7E0-07A4-448F-B14B-C586EEFD61BA}" srcOrd="0" destOrd="0" presId="urn:microsoft.com/office/officeart/2008/layout/HexagonCluster"/>
    <dgm:cxn modelId="{81FC20C2-286F-478C-8A29-949DD2161023}" type="presParOf" srcId="{DF21182C-F513-4ED5-92A1-8787CA9A792F}" destId="{B3106E17-6F3E-4128-BE81-9C06535BBACC}" srcOrd="26" destOrd="0" presId="urn:microsoft.com/office/officeart/2008/layout/HexagonCluster"/>
    <dgm:cxn modelId="{15022134-9528-4B66-B7F8-E3B13D5CBB68}" type="presParOf" srcId="{B3106E17-6F3E-4128-BE81-9C06535BBACC}" destId="{4EED0E26-34DC-4A7E-B402-8F32EF3B4043}" srcOrd="0" destOrd="0" presId="urn:microsoft.com/office/officeart/2008/layout/HexagonCluster"/>
    <dgm:cxn modelId="{F7576E4A-F1F5-4970-8584-AC8E2B877C94}" type="presParOf" srcId="{DF21182C-F513-4ED5-92A1-8787CA9A792F}" destId="{32041D55-E4A1-4B0E-9271-8B9401D21276}" srcOrd="27" destOrd="0" presId="urn:microsoft.com/office/officeart/2008/layout/HexagonCluster"/>
    <dgm:cxn modelId="{F4F28BEE-CCDC-484B-BECC-6A543D3100AF}" type="presParOf" srcId="{32041D55-E4A1-4B0E-9271-8B9401D21276}" destId="{AE9787EF-0304-4662-A12F-ED8CF0B9CAA4}" srcOrd="0" destOrd="0" presId="urn:microsoft.com/office/officeart/2008/layout/HexagonCluster"/>
    <dgm:cxn modelId="{DB3178C6-196D-4E53-84F0-CDBC772A1044}" type="presParOf" srcId="{DF21182C-F513-4ED5-92A1-8787CA9A792F}" destId="{78079E0E-9289-40C5-81A4-D108895AE5EB}" srcOrd="28" destOrd="0" presId="urn:microsoft.com/office/officeart/2008/layout/HexagonCluster"/>
    <dgm:cxn modelId="{01A79E12-E8B0-41F5-A4A1-F16AD609F7C6}" type="presParOf" srcId="{78079E0E-9289-40C5-81A4-D108895AE5EB}" destId="{ED5D4856-204A-4531-AD2C-D8F10F4316C2}" srcOrd="0" destOrd="0" presId="urn:microsoft.com/office/officeart/2008/layout/HexagonCluster"/>
    <dgm:cxn modelId="{D323E04B-5644-41A7-9E0D-47DC860CF5BF}" type="presParOf" srcId="{DF21182C-F513-4ED5-92A1-8787CA9A792F}" destId="{A82E9A3F-4A18-47C8-ACD9-EED17E712026}" srcOrd="29" destOrd="0" presId="urn:microsoft.com/office/officeart/2008/layout/HexagonCluster"/>
    <dgm:cxn modelId="{1169EF71-9A5D-43BE-80A7-931385ED1B93}" type="presParOf" srcId="{A82E9A3F-4A18-47C8-ACD9-EED17E712026}" destId="{3D4D9C74-9E1C-4FD4-95E7-7334486BB51F}" srcOrd="0" destOrd="0" presId="urn:microsoft.com/office/officeart/2008/layout/HexagonCluster"/>
    <dgm:cxn modelId="{49F8267D-A8F8-48A4-A4B9-55474F94E714}" type="presParOf" srcId="{DF21182C-F513-4ED5-92A1-8787CA9A792F}" destId="{5C84D091-5911-4B14-8C6D-0AB0BBC00DA5}" srcOrd="30" destOrd="0" presId="urn:microsoft.com/office/officeart/2008/layout/HexagonCluster"/>
    <dgm:cxn modelId="{F4231CBD-7793-49DD-8BD5-54100CA21473}" type="presParOf" srcId="{5C84D091-5911-4B14-8C6D-0AB0BBC00DA5}" destId="{E978A6E2-853B-414F-B3F3-95FA52AA93C1}" srcOrd="0" destOrd="0" presId="urn:microsoft.com/office/officeart/2008/layout/HexagonCluster"/>
    <dgm:cxn modelId="{0528E062-249B-4156-B6BE-93FD00670FE0}" type="presParOf" srcId="{DF21182C-F513-4ED5-92A1-8787CA9A792F}" destId="{ED373594-B11A-4893-A72B-331EDE4F25D2}" srcOrd="31" destOrd="0" presId="urn:microsoft.com/office/officeart/2008/layout/HexagonCluster"/>
    <dgm:cxn modelId="{7A719F16-2D14-44C4-AFAD-6DFC3657509E}" type="presParOf" srcId="{ED373594-B11A-4893-A72B-331EDE4F25D2}" destId="{FB0DA435-A2A8-4E92-95CF-7F046EB6BC25}" srcOrd="0" destOrd="0" presId="urn:microsoft.com/office/officeart/2008/layout/HexagonCluster"/>
    <dgm:cxn modelId="{6C3107DD-F0D8-4C39-9857-0EB32FD9FC31}" type="presParOf" srcId="{DF21182C-F513-4ED5-92A1-8787CA9A792F}" destId="{D315C58A-B498-466F-9305-50295E1EE510}" srcOrd="32" destOrd="0" presId="urn:microsoft.com/office/officeart/2008/layout/HexagonCluster"/>
    <dgm:cxn modelId="{9234B065-E58C-4A1B-A8B6-A7E3C37B6EC1}" type="presParOf" srcId="{D315C58A-B498-466F-9305-50295E1EE510}" destId="{ED978DD1-BF64-4E48-ACE9-A9B577F29B17}" srcOrd="0" destOrd="0" presId="urn:microsoft.com/office/officeart/2008/layout/HexagonCluster"/>
    <dgm:cxn modelId="{16B96ACB-F9E6-40BD-95EE-BF9765F608F1}" type="presParOf" srcId="{DF21182C-F513-4ED5-92A1-8787CA9A792F}" destId="{78CA315C-ACCC-4E1E-A35D-95BE6E6FE461}" srcOrd="33" destOrd="0" presId="urn:microsoft.com/office/officeart/2008/layout/HexagonCluster"/>
    <dgm:cxn modelId="{531C7FE1-B11B-4C86-AADB-9A76EBE223CC}" type="presParOf" srcId="{78CA315C-ACCC-4E1E-A35D-95BE6E6FE461}" destId="{082B26B9-B474-4162-AD2A-5E6B3EE7C14E}" srcOrd="0" destOrd="0" presId="urn:microsoft.com/office/officeart/2008/layout/HexagonCluster"/>
    <dgm:cxn modelId="{94AD64DB-D9C6-4EF5-8E37-F2C385BA40AB}" type="presParOf" srcId="{DF21182C-F513-4ED5-92A1-8787CA9A792F}" destId="{2E690E26-206D-46DE-9456-75EFB52956E7}" srcOrd="34" destOrd="0" presId="urn:microsoft.com/office/officeart/2008/layout/HexagonCluster"/>
    <dgm:cxn modelId="{16009DCD-7254-4A65-8D41-2E3D850E7A3F}" type="presParOf" srcId="{2E690E26-206D-46DE-9456-75EFB52956E7}" destId="{B68D6E12-4CD9-42F8-85CF-68B78C45BF89}" srcOrd="0" destOrd="0" presId="urn:microsoft.com/office/officeart/2008/layout/HexagonCluster"/>
    <dgm:cxn modelId="{B0611E20-F565-4EAF-B9B5-4D2E5B83347C}" type="presParOf" srcId="{DF21182C-F513-4ED5-92A1-8787CA9A792F}" destId="{5D99D56C-C8E4-4526-81CD-C6D244200BF7}" srcOrd="35" destOrd="0" presId="urn:microsoft.com/office/officeart/2008/layout/HexagonCluster"/>
    <dgm:cxn modelId="{447CAC26-585E-41A3-A148-9C66C164D931}" type="presParOf" srcId="{5D99D56C-C8E4-4526-81CD-C6D244200BF7}" destId="{907B4F93-5EFE-4BAB-8CE3-4C90885A720D}" srcOrd="0" destOrd="0" presId="urn:microsoft.com/office/officeart/2008/layout/HexagonCluster"/>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9762C65-69A4-4FA1-9D46-2A5245A1BEDF}" type="doc">
      <dgm:prSet loTypeId="urn:microsoft.com/office/officeart/2009/3/layout/PhasedProcess" loCatId="process" qsTypeId="urn:microsoft.com/office/officeart/2005/8/quickstyle/3d3" qsCatId="3D" csTypeId="urn:microsoft.com/office/officeart/2005/8/colors/accent1_2" csCatId="accent1" phldr="1"/>
      <dgm:spPr/>
      <dgm:t>
        <a:bodyPr/>
        <a:lstStyle/>
        <a:p>
          <a:endParaRPr lang="de-DE"/>
        </a:p>
      </dgm:t>
    </dgm:pt>
    <dgm:pt modelId="{A9F3FF13-BD22-47CE-B16F-E13774889CB2}">
      <dgm:prSet phldrT="[Text]" phldr="1"/>
      <dgm:spPr/>
      <dgm:t>
        <a:bodyPr/>
        <a:lstStyle/>
        <a:p>
          <a:endParaRPr lang="de-DE">
            <a:ln>
              <a:noFill/>
            </a:ln>
          </a:endParaRPr>
        </a:p>
      </dgm:t>
    </dgm:pt>
    <dgm:pt modelId="{2CB77966-1649-46E6-B226-8081B53D4618}" type="parTrans" cxnId="{FA47F864-1DBB-4175-81D6-70169C024F68}">
      <dgm:prSet/>
      <dgm:spPr/>
      <dgm:t>
        <a:bodyPr/>
        <a:lstStyle/>
        <a:p>
          <a:endParaRPr lang="de-DE">
            <a:ln>
              <a:noFill/>
            </a:ln>
          </a:endParaRPr>
        </a:p>
      </dgm:t>
    </dgm:pt>
    <dgm:pt modelId="{792FC841-D927-4145-8255-CA9B6E658B75}" type="sibTrans" cxnId="{FA47F864-1DBB-4175-81D6-70169C024F68}">
      <dgm:prSet/>
      <dgm:spPr/>
      <dgm:t>
        <a:bodyPr/>
        <a:lstStyle/>
        <a:p>
          <a:endParaRPr lang="de-DE">
            <a:ln>
              <a:noFill/>
            </a:ln>
          </a:endParaRPr>
        </a:p>
      </dgm:t>
    </dgm:pt>
    <dgm:pt modelId="{27449510-EE62-4EE9-AF79-C09468F41203}">
      <dgm:prSet phldrT="[Text]" custT="1"/>
      <dgm:spPr>
        <a:solidFill>
          <a:schemeClr val="tx2">
            <a:lumMod val="50000"/>
            <a:alpha val="50000"/>
          </a:schemeClr>
        </a:solidFill>
      </dgm:spPr>
      <dgm:t>
        <a:bodyPr/>
        <a:lstStyle/>
        <a:p>
          <a:r>
            <a:rPr lang="de-DE" sz="1200" dirty="0" smtClean="0">
              <a:ln>
                <a:noFill/>
              </a:ln>
            </a:rPr>
            <a:t>Rede</a:t>
          </a:r>
        </a:p>
        <a:p>
          <a:r>
            <a:rPr lang="de-DE" sz="1200" dirty="0" smtClean="0">
              <a:ln>
                <a:noFill/>
              </a:ln>
            </a:rPr>
            <a:t> Nüsslein-</a:t>
          </a:r>
          <a:r>
            <a:rPr lang="de-DE" sz="1200" dirty="0" err="1" smtClean="0">
              <a:ln>
                <a:noFill/>
              </a:ln>
            </a:rPr>
            <a:t>Volhard</a:t>
          </a:r>
          <a:endParaRPr lang="de-DE" sz="1200" dirty="0">
            <a:ln>
              <a:noFill/>
            </a:ln>
          </a:endParaRPr>
        </a:p>
      </dgm:t>
    </dgm:pt>
    <dgm:pt modelId="{991E1EA2-0C97-4CF0-AD62-0915E8F3B72E}" type="parTrans" cxnId="{3A1ED2AD-F150-4AAE-8122-DB5672D1BF9B}">
      <dgm:prSet/>
      <dgm:spPr/>
      <dgm:t>
        <a:bodyPr/>
        <a:lstStyle/>
        <a:p>
          <a:endParaRPr lang="de-DE">
            <a:ln>
              <a:noFill/>
            </a:ln>
          </a:endParaRPr>
        </a:p>
      </dgm:t>
    </dgm:pt>
    <dgm:pt modelId="{C63B1941-20D0-4825-A04C-B4476DA19738}" type="sibTrans" cxnId="{3A1ED2AD-F150-4AAE-8122-DB5672D1BF9B}">
      <dgm:prSet/>
      <dgm:spPr/>
      <dgm:t>
        <a:bodyPr/>
        <a:lstStyle/>
        <a:p>
          <a:endParaRPr lang="de-DE">
            <a:ln>
              <a:noFill/>
            </a:ln>
          </a:endParaRPr>
        </a:p>
      </dgm:t>
    </dgm:pt>
    <dgm:pt modelId="{E26FE3EF-EDD2-4ED1-8428-D8481C34A6B0}">
      <dgm:prSet phldrT="[Text]" custT="1"/>
      <dgm:spPr>
        <a:solidFill>
          <a:schemeClr val="tx2">
            <a:lumMod val="50000"/>
            <a:alpha val="50000"/>
          </a:schemeClr>
        </a:solidFill>
      </dgm:spPr>
      <dgm:t>
        <a:bodyPr/>
        <a:lstStyle/>
        <a:p>
          <a:r>
            <a:rPr lang="de-DE" sz="1200" dirty="0" smtClean="0">
              <a:ln>
                <a:noFill/>
              </a:ln>
            </a:rPr>
            <a:t>Film </a:t>
          </a:r>
        </a:p>
        <a:p>
          <a:r>
            <a:rPr lang="de-DE" sz="1200" dirty="0" smtClean="0">
              <a:ln>
                <a:noFill/>
              </a:ln>
            </a:rPr>
            <a:t>„Indien – Sackgasse Gen-technologie“</a:t>
          </a:r>
          <a:endParaRPr lang="de-DE" sz="1200" b="1" dirty="0">
            <a:ln>
              <a:noFill/>
            </a:ln>
          </a:endParaRPr>
        </a:p>
      </dgm:t>
    </dgm:pt>
    <dgm:pt modelId="{2A74CF78-DAC7-484A-A050-1D1CB3F96F3E}" type="parTrans" cxnId="{F6A84A3E-547F-4F14-8572-AEB042DF08BE}">
      <dgm:prSet/>
      <dgm:spPr/>
      <dgm:t>
        <a:bodyPr/>
        <a:lstStyle/>
        <a:p>
          <a:endParaRPr lang="de-DE">
            <a:ln>
              <a:noFill/>
            </a:ln>
          </a:endParaRPr>
        </a:p>
      </dgm:t>
    </dgm:pt>
    <dgm:pt modelId="{BE3E0AD7-0DC9-4F7B-8048-706E125B3B91}" type="sibTrans" cxnId="{F6A84A3E-547F-4F14-8572-AEB042DF08BE}">
      <dgm:prSet/>
      <dgm:spPr/>
      <dgm:t>
        <a:bodyPr/>
        <a:lstStyle/>
        <a:p>
          <a:endParaRPr lang="de-DE">
            <a:ln>
              <a:noFill/>
            </a:ln>
          </a:endParaRPr>
        </a:p>
      </dgm:t>
    </dgm:pt>
    <dgm:pt modelId="{DF7A3F75-3AA5-458A-BD7C-14B57A70359A}">
      <dgm:prSet phldrT="[Text]" custT="1"/>
      <dgm:spPr>
        <a:solidFill>
          <a:schemeClr val="tx2">
            <a:lumMod val="50000"/>
            <a:alpha val="50000"/>
          </a:schemeClr>
        </a:solidFill>
      </dgm:spPr>
      <dgm:t>
        <a:bodyPr/>
        <a:lstStyle/>
        <a:p>
          <a:r>
            <a:rPr lang="de-DE" sz="1300" b="1" dirty="0" smtClean="0">
              <a:ln>
                <a:noFill/>
              </a:ln>
            </a:rPr>
            <a:t>Pro- und Contra-argumente</a:t>
          </a:r>
        </a:p>
        <a:p>
          <a:r>
            <a:rPr lang="de-DE" sz="1300" b="1" dirty="0" smtClean="0">
              <a:ln>
                <a:noFill/>
              </a:ln>
            </a:rPr>
            <a:t> sammeln</a:t>
          </a:r>
          <a:endParaRPr lang="de-DE" sz="600" dirty="0">
            <a:ln>
              <a:noFill/>
            </a:ln>
          </a:endParaRPr>
        </a:p>
      </dgm:t>
    </dgm:pt>
    <dgm:pt modelId="{2F2F3B33-7859-4938-A384-96F5D5FAE502}" type="parTrans" cxnId="{7C245F33-FB54-4D7D-9D65-95CE14E95C04}">
      <dgm:prSet/>
      <dgm:spPr/>
      <dgm:t>
        <a:bodyPr/>
        <a:lstStyle/>
        <a:p>
          <a:endParaRPr lang="de-DE">
            <a:ln>
              <a:noFill/>
            </a:ln>
          </a:endParaRPr>
        </a:p>
      </dgm:t>
    </dgm:pt>
    <dgm:pt modelId="{AD8ADB6A-22D7-4BD2-B2DD-D0280ACDEF0A}" type="sibTrans" cxnId="{7C245F33-FB54-4D7D-9D65-95CE14E95C04}">
      <dgm:prSet/>
      <dgm:spPr/>
      <dgm:t>
        <a:bodyPr/>
        <a:lstStyle/>
        <a:p>
          <a:endParaRPr lang="de-DE">
            <a:ln>
              <a:noFill/>
            </a:ln>
          </a:endParaRPr>
        </a:p>
      </dgm:t>
    </dgm:pt>
    <dgm:pt modelId="{7E7D40F9-99DB-43A4-A5A0-B0E5829B04CA}">
      <dgm:prSet phldrT="[Text]" custT="1"/>
      <dgm:spPr>
        <a:solidFill>
          <a:schemeClr val="tx2">
            <a:lumMod val="50000"/>
            <a:alpha val="50000"/>
          </a:schemeClr>
        </a:solidFill>
      </dgm:spPr>
      <dgm:t>
        <a:bodyPr/>
        <a:lstStyle/>
        <a:p>
          <a:r>
            <a:rPr lang="de-DE" sz="1400" dirty="0" smtClean="0">
              <a:ln>
                <a:noFill/>
              </a:ln>
            </a:rPr>
            <a:t>Erwartungen</a:t>
          </a:r>
        </a:p>
        <a:p>
          <a:r>
            <a:rPr lang="de-DE" sz="1400" dirty="0" smtClean="0">
              <a:ln>
                <a:noFill/>
              </a:ln>
            </a:rPr>
            <a:t>vs. </a:t>
          </a:r>
        </a:p>
        <a:p>
          <a:r>
            <a:rPr lang="de-DE" sz="1400" dirty="0" smtClean="0">
              <a:ln>
                <a:noFill/>
              </a:ln>
            </a:rPr>
            <a:t>Realität</a:t>
          </a:r>
        </a:p>
        <a:p>
          <a:r>
            <a:rPr lang="de-DE" sz="1400" dirty="0" smtClean="0">
              <a:ln>
                <a:noFill/>
              </a:ln>
            </a:rPr>
            <a:t> begründen</a:t>
          </a:r>
          <a:endParaRPr lang="de-DE" sz="1400" dirty="0">
            <a:ln>
              <a:noFill/>
            </a:ln>
          </a:endParaRPr>
        </a:p>
      </dgm:t>
    </dgm:pt>
    <dgm:pt modelId="{31FDF8DB-05DD-4540-A403-318393FF6ADC}" type="parTrans" cxnId="{B825626D-48CB-4226-89B9-69C9204DBFA0}">
      <dgm:prSet/>
      <dgm:spPr/>
      <dgm:t>
        <a:bodyPr/>
        <a:lstStyle/>
        <a:p>
          <a:endParaRPr lang="de-DE">
            <a:ln>
              <a:noFill/>
            </a:ln>
          </a:endParaRPr>
        </a:p>
      </dgm:t>
    </dgm:pt>
    <dgm:pt modelId="{ED45B05D-9839-45B9-B0E8-4A0F2F0BAFD1}" type="sibTrans" cxnId="{B825626D-48CB-4226-89B9-69C9204DBFA0}">
      <dgm:prSet/>
      <dgm:spPr/>
      <dgm:t>
        <a:bodyPr/>
        <a:lstStyle/>
        <a:p>
          <a:endParaRPr lang="de-DE">
            <a:ln>
              <a:noFill/>
            </a:ln>
          </a:endParaRPr>
        </a:p>
      </dgm:t>
    </dgm:pt>
    <dgm:pt modelId="{ED1B5803-B961-4C52-9FC5-A31C8FE6CE35}">
      <dgm:prSet phldrT="[Text]" custT="1"/>
      <dgm:spPr>
        <a:solidFill>
          <a:schemeClr val="tx2">
            <a:lumMod val="75000"/>
            <a:alpha val="49804"/>
          </a:schemeClr>
        </a:solidFill>
      </dgm:spPr>
      <dgm:t>
        <a:bodyPr/>
        <a:lstStyle/>
        <a:p>
          <a:r>
            <a:rPr lang="de-DE" sz="1500" b="1" dirty="0" smtClean="0">
              <a:ln>
                <a:noFill/>
              </a:ln>
            </a:rPr>
            <a:t>Gen-datenbank </a:t>
          </a:r>
        </a:p>
        <a:p>
          <a:r>
            <a:rPr lang="de-DE" sz="1500" b="1" dirty="0" smtClean="0">
              <a:ln>
                <a:noFill/>
              </a:ln>
            </a:rPr>
            <a:t>beurteilen</a:t>
          </a:r>
          <a:endParaRPr lang="de-DE" sz="1500" b="1" dirty="0">
            <a:ln>
              <a:noFill/>
            </a:ln>
          </a:endParaRPr>
        </a:p>
      </dgm:t>
    </dgm:pt>
    <dgm:pt modelId="{71F15FC4-B412-4D80-83DD-C4CE263ED3BD}" type="parTrans" cxnId="{C26CE922-B08B-4CF0-9FE5-2A57118A4A65}">
      <dgm:prSet/>
      <dgm:spPr/>
      <dgm:t>
        <a:bodyPr/>
        <a:lstStyle/>
        <a:p>
          <a:endParaRPr lang="de-DE">
            <a:ln>
              <a:noFill/>
            </a:ln>
          </a:endParaRPr>
        </a:p>
      </dgm:t>
    </dgm:pt>
    <dgm:pt modelId="{A1ABFBF5-4A6B-4696-B2ED-40BD41B240B8}" type="sibTrans" cxnId="{C26CE922-B08B-4CF0-9FE5-2A57118A4A65}">
      <dgm:prSet/>
      <dgm:spPr/>
      <dgm:t>
        <a:bodyPr/>
        <a:lstStyle/>
        <a:p>
          <a:endParaRPr lang="de-DE">
            <a:ln>
              <a:noFill/>
            </a:ln>
          </a:endParaRPr>
        </a:p>
      </dgm:t>
    </dgm:pt>
    <dgm:pt modelId="{9140946C-B897-4C7C-B4C5-ABA257DFF88F}">
      <dgm:prSet phldrT="[Text]" custT="1"/>
      <dgm:spPr>
        <a:solidFill>
          <a:schemeClr val="tx2">
            <a:lumMod val="75000"/>
          </a:schemeClr>
        </a:solidFill>
      </dgm:spPr>
      <dgm:t>
        <a:bodyPr/>
        <a:lstStyle/>
        <a:p>
          <a:pPr algn="ctr"/>
          <a:r>
            <a:rPr lang="de-DE" sz="1700" b="1" dirty="0" smtClean="0">
              <a:ln>
                <a:noFill/>
              </a:ln>
            </a:rPr>
            <a:t>Kommentar-wandzeitung </a:t>
          </a:r>
        </a:p>
        <a:p>
          <a:pPr algn="ctr"/>
          <a:r>
            <a:rPr lang="de-DE" sz="1400" b="1" dirty="0" smtClean="0">
              <a:ln>
                <a:noFill/>
              </a:ln>
            </a:rPr>
            <a:t>und </a:t>
          </a:r>
        </a:p>
        <a:p>
          <a:pPr algn="ctr"/>
          <a:r>
            <a:rPr lang="de-DE" sz="1700" b="1" dirty="0" smtClean="0">
              <a:ln>
                <a:noFill/>
              </a:ln>
            </a:rPr>
            <a:t>Diskussion</a:t>
          </a:r>
          <a:endParaRPr lang="de-DE" sz="1700" b="1" dirty="0">
            <a:ln>
              <a:noFill/>
            </a:ln>
          </a:endParaRPr>
        </a:p>
      </dgm:t>
    </dgm:pt>
    <dgm:pt modelId="{F0A7E21C-23BD-4110-B165-E8DE1864624D}" type="parTrans" cxnId="{2C14E5D8-3A68-45D9-8A86-4DF445D2DBA9}">
      <dgm:prSet/>
      <dgm:spPr/>
      <dgm:t>
        <a:bodyPr/>
        <a:lstStyle/>
        <a:p>
          <a:endParaRPr lang="de-DE">
            <a:ln>
              <a:noFill/>
            </a:ln>
          </a:endParaRPr>
        </a:p>
      </dgm:t>
    </dgm:pt>
    <dgm:pt modelId="{964E1D28-5A02-434A-AB9D-42F5C4EB75E8}" type="sibTrans" cxnId="{2C14E5D8-3A68-45D9-8A86-4DF445D2DBA9}">
      <dgm:prSet/>
      <dgm:spPr/>
      <dgm:t>
        <a:bodyPr/>
        <a:lstStyle/>
        <a:p>
          <a:endParaRPr lang="de-DE">
            <a:ln>
              <a:noFill/>
            </a:ln>
          </a:endParaRPr>
        </a:p>
      </dgm:t>
    </dgm:pt>
    <dgm:pt modelId="{2C516D18-793E-4836-AC83-D20C2CF7CD4B}">
      <dgm:prSet phldrT="[Text]" phldr="1"/>
      <dgm:spPr/>
      <dgm:t>
        <a:bodyPr/>
        <a:lstStyle/>
        <a:p>
          <a:endParaRPr lang="de-DE" dirty="0">
            <a:ln>
              <a:noFill/>
            </a:ln>
          </a:endParaRPr>
        </a:p>
      </dgm:t>
    </dgm:pt>
    <dgm:pt modelId="{003838CB-04E5-49F4-8409-CA45545F3D35}" type="sibTrans" cxnId="{2EEC520D-B21E-4F4E-BDA7-4B232C5D7758}">
      <dgm:prSet/>
      <dgm:spPr/>
      <dgm:t>
        <a:bodyPr/>
        <a:lstStyle/>
        <a:p>
          <a:endParaRPr lang="de-DE">
            <a:ln>
              <a:noFill/>
            </a:ln>
          </a:endParaRPr>
        </a:p>
      </dgm:t>
    </dgm:pt>
    <dgm:pt modelId="{07955F01-AC18-4B4D-80B6-763259CC9740}" type="parTrans" cxnId="{2EEC520D-B21E-4F4E-BDA7-4B232C5D7758}">
      <dgm:prSet/>
      <dgm:spPr/>
      <dgm:t>
        <a:bodyPr/>
        <a:lstStyle/>
        <a:p>
          <a:endParaRPr lang="de-DE">
            <a:ln>
              <a:noFill/>
            </a:ln>
          </a:endParaRPr>
        </a:p>
      </dgm:t>
    </dgm:pt>
    <dgm:pt modelId="{D483AB0A-A1B8-4F05-8791-4673DD2EB5A8}">
      <dgm:prSet phldrT="[Text]" phldr="1"/>
      <dgm:spPr/>
      <dgm:t>
        <a:bodyPr/>
        <a:lstStyle/>
        <a:p>
          <a:endParaRPr lang="de-DE" dirty="0">
            <a:ln>
              <a:noFill/>
            </a:ln>
          </a:endParaRPr>
        </a:p>
      </dgm:t>
    </dgm:pt>
    <dgm:pt modelId="{D22A0156-308B-4FCB-A8DE-F7A0A901F96C}" type="sibTrans" cxnId="{B674428C-B88E-49A3-B340-51378C489B96}">
      <dgm:prSet/>
      <dgm:spPr/>
      <dgm:t>
        <a:bodyPr/>
        <a:lstStyle/>
        <a:p>
          <a:endParaRPr lang="de-DE">
            <a:ln>
              <a:noFill/>
            </a:ln>
          </a:endParaRPr>
        </a:p>
      </dgm:t>
    </dgm:pt>
    <dgm:pt modelId="{441E8352-41EC-456F-AEDE-5B9D3D5BA271}" type="parTrans" cxnId="{B674428C-B88E-49A3-B340-51378C489B96}">
      <dgm:prSet/>
      <dgm:spPr/>
      <dgm:t>
        <a:bodyPr/>
        <a:lstStyle/>
        <a:p>
          <a:endParaRPr lang="de-DE">
            <a:ln>
              <a:noFill/>
            </a:ln>
          </a:endParaRPr>
        </a:p>
      </dgm:t>
    </dgm:pt>
    <dgm:pt modelId="{6214B58F-05E7-4C22-8390-283CDF698F8D}" type="pres">
      <dgm:prSet presAssocID="{F9762C65-69A4-4FA1-9D46-2A5245A1BEDF}" presName="Name0" presStyleCnt="0">
        <dgm:presLayoutVars>
          <dgm:chMax val="3"/>
          <dgm:chPref val="3"/>
          <dgm:bulletEnabled val="1"/>
          <dgm:dir/>
          <dgm:animLvl val="lvl"/>
        </dgm:presLayoutVars>
      </dgm:prSet>
      <dgm:spPr/>
      <dgm:t>
        <a:bodyPr/>
        <a:lstStyle/>
        <a:p>
          <a:endParaRPr lang="de-DE"/>
        </a:p>
      </dgm:t>
    </dgm:pt>
    <dgm:pt modelId="{F01E697B-6274-4A88-B567-0B031F3A6ECD}" type="pres">
      <dgm:prSet presAssocID="{F9762C65-69A4-4FA1-9D46-2A5245A1BEDF}" presName="arc1" presStyleLbl="node1" presStyleIdx="0" presStyleCnt="4" custLinFactNeighborX="6275" custLinFactNeighborY="2202"/>
      <dgm:spPr>
        <a:solidFill>
          <a:schemeClr val="tx2">
            <a:lumMod val="75000"/>
          </a:schemeClr>
        </a:solidFill>
      </dgm:spPr>
    </dgm:pt>
    <dgm:pt modelId="{71C81C4A-8771-4E90-9118-2BC54AC38DF2}" type="pres">
      <dgm:prSet presAssocID="{F9762C65-69A4-4FA1-9D46-2A5245A1BEDF}" presName="arc3" presStyleLbl="node1" presStyleIdx="1" presStyleCnt="4" custScaleX="106104" custLinFactNeighborX="6606"/>
      <dgm:spPr>
        <a:solidFill>
          <a:schemeClr val="tx2">
            <a:lumMod val="75000"/>
          </a:schemeClr>
        </a:solidFill>
      </dgm:spPr>
    </dgm:pt>
    <dgm:pt modelId="{93BE796A-9729-4F65-B5CD-BD0CEF09CD44}" type="pres">
      <dgm:prSet presAssocID="{F9762C65-69A4-4FA1-9D46-2A5245A1BEDF}" presName="parentText2" presStyleLbl="revTx" presStyleIdx="0" presStyleCnt="3">
        <dgm:presLayoutVars>
          <dgm:chMax val="4"/>
          <dgm:chPref val="3"/>
          <dgm:bulletEnabled val="1"/>
        </dgm:presLayoutVars>
      </dgm:prSet>
      <dgm:spPr/>
      <dgm:t>
        <a:bodyPr/>
        <a:lstStyle/>
        <a:p>
          <a:endParaRPr lang="de-DE"/>
        </a:p>
      </dgm:t>
    </dgm:pt>
    <dgm:pt modelId="{FC72E0FE-DF40-43E2-BACF-81580D2A3EF7}" type="pres">
      <dgm:prSet presAssocID="{F9762C65-69A4-4FA1-9D46-2A5245A1BEDF}" presName="arc2" presStyleLbl="node1" presStyleIdx="2" presStyleCnt="4" custScaleX="117690" custLinFactNeighborX="6798"/>
      <dgm:spPr>
        <a:solidFill>
          <a:schemeClr val="tx2">
            <a:lumMod val="75000"/>
          </a:schemeClr>
        </a:solidFill>
      </dgm:spPr>
    </dgm:pt>
    <dgm:pt modelId="{2B8C52E6-F0AD-4B7F-A493-24DFC9A3B1BE}" type="pres">
      <dgm:prSet presAssocID="{F9762C65-69A4-4FA1-9D46-2A5245A1BEDF}" presName="arc4" presStyleLbl="node1" presStyleIdx="3" presStyleCnt="4" custScaleX="88058" custLinFactNeighborX="8025" custLinFactNeighborY="0"/>
      <dgm:spPr>
        <a:solidFill>
          <a:schemeClr val="tx2">
            <a:lumMod val="75000"/>
          </a:schemeClr>
        </a:solidFill>
      </dgm:spPr>
    </dgm:pt>
    <dgm:pt modelId="{B689F956-A713-4F35-95D6-35E7963D1EA5}" type="pres">
      <dgm:prSet presAssocID="{F9762C65-69A4-4FA1-9D46-2A5245A1BEDF}" presName="parentText3" presStyleLbl="revTx" presStyleIdx="1" presStyleCnt="3">
        <dgm:presLayoutVars>
          <dgm:chMax val="1"/>
          <dgm:chPref val="1"/>
          <dgm:bulletEnabled val="1"/>
        </dgm:presLayoutVars>
      </dgm:prSet>
      <dgm:spPr/>
      <dgm:t>
        <a:bodyPr/>
        <a:lstStyle/>
        <a:p>
          <a:endParaRPr lang="de-DE"/>
        </a:p>
      </dgm:t>
    </dgm:pt>
    <dgm:pt modelId="{23A662F1-8D03-464A-99C9-517DD3BC1F2C}" type="pres">
      <dgm:prSet presAssocID="{F9762C65-69A4-4FA1-9D46-2A5245A1BEDF}" presName="middleComposite" presStyleCnt="0"/>
      <dgm:spPr/>
    </dgm:pt>
    <dgm:pt modelId="{5EC431EC-BCDD-429D-8A29-AA97A3107F8F}" type="pres">
      <dgm:prSet presAssocID="{7E7D40F9-99DB-43A4-A5A0-B0E5829B04CA}" presName="circ1" presStyleLbl="vennNode1" presStyleIdx="0" presStyleCnt="8" custScaleX="117040" custScaleY="119497" custLinFactNeighborX="8328"/>
      <dgm:spPr/>
      <dgm:t>
        <a:bodyPr/>
        <a:lstStyle/>
        <a:p>
          <a:endParaRPr lang="de-DE"/>
        </a:p>
      </dgm:t>
    </dgm:pt>
    <dgm:pt modelId="{99A9F2D3-CCE7-4A45-8565-7045D603BC16}" type="pres">
      <dgm:prSet presAssocID="{7E7D40F9-99DB-43A4-A5A0-B0E5829B04CA}" presName="circ1Tx" presStyleLbl="revTx" presStyleIdx="1" presStyleCnt="3">
        <dgm:presLayoutVars>
          <dgm:chMax val="0"/>
          <dgm:chPref val="0"/>
        </dgm:presLayoutVars>
      </dgm:prSet>
      <dgm:spPr/>
      <dgm:t>
        <a:bodyPr/>
        <a:lstStyle/>
        <a:p>
          <a:endParaRPr lang="de-DE"/>
        </a:p>
      </dgm:t>
    </dgm:pt>
    <dgm:pt modelId="{329F0891-7642-410B-9DD7-9E80D241A724}" type="pres">
      <dgm:prSet presAssocID="{ED1B5803-B961-4C52-9FC5-A31C8FE6CE35}" presName="circ2" presStyleLbl="vennNode1" presStyleIdx="1" presStyleCnt="8" custScaleX="128779" custScaleY="129111" custLinFactNeighborX="26463" custLinFactNeighborY="0"/>
      <dgm:spPr/>
      <dgm:t>
        <a:bodyPr/>
        <a:lstStyle/>
        <a:p>
          <a:endParaRPr lang="de-DE"/>
        </a:p>
      </dgm:t>
    </dgm:pt>
    <dgm:pt modelId="{A91A1F01-C212-4510-811A-58E982BF978B}" type="pres">
      <dgm:prSet presAssocID="{ED1B5803-B961-4C52-9FC5-A31C8FE6CE35}" presName="circ2Tx" presStyleLbl="revTx" presStyleIdx="1" presStyleCnt="3">
        <dgm:presLayoutVars>
          <dgm:chMax val="0"/>
          <dgm:chPref val="0"/>
        </dgm:presLayoutVars>
      </dgm:prSet>
      <dgm:spPr/>
      <dgm:t>
        <a:bodyPr/>
        <a:lstStyle/>
        <a:p>
          <a:endParaRPr lang="de-DE"/>
        </a:p>
      </dgm:t>
    </dgm:pt>
    <dgm:pt modelId="{D4C89C62-7D45-4DFD-B7AA-2F9BECB6A83C}" type="pres">
      <dgm:prSet presAssocID="{F9762C65-69A4-4FA1-9D46-2A5245A1BEDF}" presName="leftComposite" presStyleCnt="0"/>
      <dgm:spPr/>
    </dgm:pt>
    <dgm:pt modelId="{5D8FCC17-BB96-4998-BA70-D0E9980BB415}" type="pres">
      <dgm:prSet presAssocID="{27449510-EE62-4EE9-AF79-C09468F41203}" presName="childText1_1" presStyleLbl="vennNode1" presStyleIdx="2" presStyleCnt="8" custScaleX="139007" custScaleY="139003" custLinFactNeighborX="-5764" custLinFactNeighborY="22225">
        <dgm:presLayoutVars>
          <dgm:chMax val="0"/>
          <dgm:chPref val="0"/>
        </dgm:presLayoutVars>
      </dgm:prSet>
      <dgm:spPr/>
      <dgm:t>
        <a:bodyPr/>
        <a:lstStyle/>
        <a:p>
          <a:endParaRPr lang="de-DE"/>
        </a:p>
      </dgm:t>
    </dgm:pt>
    <dgm:pt modelId="{859B0121-0E3B-4539-82FA-1ABE7716A6FE}" type="pres">
      <dgm:prSet presAssocID="{27449510-EE62-4EE9-AF79-C09468F41203}" presName="ellipse1" presStyleLbl="vennNode1" presStyleIdx="3" presStyleCnt="8" custLinFactNeighborX="-5410" custLinFactNeighborY="34283"/>
      <dgm:spPr>
        <a:solidFill>
          <a:schemeClr val="tx2">
            <a:lumMod val="50000"/>
            <a:alpha val="50000"/>
          </a:schemeClr>
        </a:solidFill>
      </dgm:spPr>
    </dgm:pt>
    <dgm:pt modelId="{9E2EE253-60D4-4DD6-BCA3-232E405FC99B}" type="pres">
      <dgm:prSet presAssocID="{27449510-EE62-4EE9-AF79-C09468F41203}" presName="ellipse2" presStyleLbl="vennNode1" presStyleIdx="4" presStyleCnt="8" custLinFactNeighborX="16999" custLinFactNeighborY="-10777"/>
      <dgm:spPr>
        <a:solidFill>
          <a:schemeClr val="tx2">
            <a:lumMod val="50000"/>
            <a:alpha val="50000"/>
          </a:schemeClr>
        </a:solidFill>
      </dgm:spPr>
    </dgm:pt>
    <dgm:pt modelId="{BBDA537C-090A-4525-9B8B-0189547A409A}" type="pres">
      <dgm:prSet presAssocID="{E26FE3EF-EDD2-4ED1-8428-D8481C34A6B0}" presName="childText1_2" presStyleLbl="vennNode1" presStyleIdx="5" presStyleCnt="8" custScaleX="139007" custScaleY="139003" custLinFactX="-11404" custLinFactNeighborX="-100000" custLinFactNeighborY="82902">
        <dgm:presLayoutVars>
          <dgm:chMax val="0"/>
          <dgm:chPref val="0"/>
        </dgm:presLayoutVars>
      </dgm:prSet>
      <dgm:spPr/>
      <dgm:t>
        <a:bodyPr/>
        <a:lstStyle/>
        <a:p>
          <a:endParaRPr lang="de-DE"/>
        </a:p>
      </dgm:t>
    </dgm:pt>
    <dgm:pt modelId="{57AB709B-5DCD-440B-84B4-4377F110971E}" type="pres">
      <dgm:prSet presAssocID="{E26FE3EF-EDD2-4ED1-8428-D8481C34A6B0}" presName="ellipse3" presStyleLbl="vennNode1" presStyleIdx="6" presStyleCnt="8" custLinFactNeighborX="-5627" custLinFactNeighborY="79153"/>
      <dgm:spPr>
        <a:solidFill>
          <a:schemeClr val="tx2">
            <a:lumMod val="50000"/>
            <a:alpha val="50000"/>
          </a:schemeClr>
        </a:solidFill>
      </dgm:spPr>
    </dgm:pt>
    <dgm:pt modelId="{606DE045-04A6-4185-850E-C2F0ED746839}" type="pres">
      <dgm:prSet presAssocID="{DF7A3F75-3AA5-458A-BD7C-14B57A70359A}" presName="childText1_3" presStyleLbl="vennNode1" presStyleIdx="7" presStyleCnt="8" custScaleX="152907" custScaleY="152904" custLinFactX="6377" custLinFactNeighborX="100000" custLinFactNeighborY="-41335">
        <dgm:presLayoutVars>
          <dgm:chMax val="0"/>
          <dgm:chPref val="0"/>
        </dgm:presLayoutVars>
      </dgm:prSet>
      <dgm:spPr/>
      <dgm:t>
        <a:bodyPr/>
        <a:lstStyle/>
        <a:p>
          <a:endParaRPr lang="de-DE"/>
        </a:p>
      </dgm:t>
    </dgm:pt>
    <dgm:pt modelId="{14BCB748-9EC1-4B3D-8B6B-486F4898D3D3}" type="pres">
      <dgm:prSet presAssocID="{F9762C65-69A4-4FA1-9D46-2A5245A1BEDF}" presName="rightChild" presStyleLbl="node2" presStyleIdx="0" presStyleCnt="1" custScaleX="111235" custScaleY="111255" custLinFactNeighborX="15795" custLinFactNeighborY="-1061">
        <dgm:presLayoutVars>
          <dgm:chMax val="0"/>
          <dgm:chPref val="0"/>
        </dgm:presLayoutVars>
      </dgm:prSet>
      <dgm:spPr/>
      <dgm:t>
        <a:bodyPr/>
        <a:lstStyle/>
        <a:p>
          <a:endParaRPr lang="de-DE"/>
        </a:p>
      </dgm:t>
    </dgm:pt>
    <dgm:pt modelId="{38B6C93A-BBF2-4278-AA30-F91DCB1ED5C8}" type="pres">
      <dgm:prSet presAssocID="{F9762C65-69A4-4FA1-9D46-2A5245A1BEDF}" presName="parentText1" presStyleLbl="revTx" presStyleIdx="2" presStyleCnt="3">
        <dgm:presLayoutVars>
          <dgm:chMax val="4"/>
          <dgm:chPref val="3"/>
          <dgm:bulletEnabled val="1"/>
        </dgm:presLayoutVars>
      </dgm:prSet>
      <dgm:spPr/>
      <dgm:t>
        <a:bodyPr/>
        <a:lstStyle/>
        <a:p>
          <a:endParaRPr lang="de-DE"/>
        </a:p>
      </dgm:t>
    </dgm:pt>
  </dgm:ptLst>
  <dgm:cxnLst>
    <dgm:cxn modelId="{C00C9313-CEB8-4367-B422-CC57CA90D86F}" type="presOf" srcId="{ED1B5803-B961-4C52-9FC5-A31C8FE6CE35}" destId="{A91A1F01-C212-4510-811A-58E982BF978B}" srcOrd="1" destOrd="0" presId="urn:microsoft.com/office/officeart/2009/3/layout/PhasedProcess"/>
    <dgm:cxn modelId="{A1B1FD61-AB9A-4D1B-A0D1-DBA016BC455F}" type="presOf" srcId="{7E7D40F9-99DB-43A4-A5A0-B0E5829B04CA}" destId="{99A9F2D3-CCE7-4A45-8565-7045D603BC16}" srcOrd="1" destOrd="0" presId="urn:microsoft.com/office/officeart/2009/3/layout/PhasedProcess"/>
    <dgm:cxn modelId="{2C14E5D8-3A68-45D9-8A86-4DF445D2DBA9}" srcId="{2C516D18-793E-4836-AC83-D20C2CF7CD4B}" destId="{9140946C-B897-4C7C-B4C5-ABA257DFF88F}" srcOrd="0" destOrd="0" parTransId="{F0A7E21C-23BD-4110-B165-E8DE1864624D}" sibTransId="{964E1D28-5A02-434A-AB9D-42F5C4EB75E8}"/>
    <dgm:cxn modelId="{7C245F33-FB54-4D7D-9D65-95CE14E95C04}" srcId="{A9F3FF13-BD22-47CE-B16F-E13774889CB2}" destId="{DF7A3F75-3AA5-458A-BD7C-14B57A70359A}" srcOrd="2" destOrd="0" parTransId="{2F2F3B33-7859-4938-A384-96F5D5FAE502}" sibTransId="{AD8ADB6A-22D7-4BD2-B2DD-D0280ACDEF0A}"/>
    <dgm:cxn modelId="{19915864-1BC2-4A2B-9470-DFCCC874B746}" type="presOf" srcId="{A9F3FF13-BD22-47CE-B16F-E13774889CB2}" destId="{38B6C93A-BBF2-4278-AA30-F91DCB1ED5C8}" srcOrd="0" destOrd="0" presId="urn:microsoft.com/office/officeart/2009/3/layout/PhasedProcess"/>
    <dgm:cxn modelId="{B674428C-B88E-49A3-B340-51378C489B96}" srcId="{F9762C65-69A4-4FA1-9D46-2A5245A1BEDF}" destId="{D483AB0A-A1B8-4F05-8791-4673DD2EB5A8}" srcOrd="1" destOrd="0" parTransId="{441E8352-41EC-456F-AEDE-5B9D3D5BA271}" sibTransId="{D22A0156-308B-4FCB-A8DE-F7A0A901F96C}"/>
    <dgm:cxn modelId="{B825626D-48CB-4226-89B9-69C9204DBFA0}" srcId="{D483AB0A-A1B8-4F05-8791-4673DD2EB5A8}" destId="{7E7D40F9-99DB-43A4-A5A0-B0E5829B04CA}" srcOrd="0" destOrd="0" parTransId="{31FDF8DB-05DD-4540-A403-318393FF6ADC}" sibTransId="{ED45B05D-9839-45B9-B0E8-4A0F2F0BAFD1}"/>
    <dgm:cxn modelId="{6539EA6F-2C43-4773-8D33-429EEF6AD7CF}" type="presOf" srcId="{DF7A3F75-3AA5-458A-BD7C-14B57A70359A}" destId="{606DE045-04A6-4185-850E-C2F0ED746839}" srcOrd="0" destOrd="0" presId="urn:microsoft.com/office/officeart/2009/3/layout/PhasedProcess"/>
    <dgm:cxn modelId="{EDDEC8AC-A8C4-4246-A0DB-95A5503D0183}" type="presOf" srcId="{9140946C-B897-4C7C-B4C5-ABA257DFF88F}" destId="{14BCB748-9EC1-4B3D-8B6B-486F4898D3D3}" srcOrd="0" destOrd="0" presId="urn:microsoft.com/office/officeart/2009/3/layout/PhasedProcess"/>
    <dgm:cxn modelId="{3A1ED2AD-F150-4AAE-8122-DB5672D1BF9B}" srcId="{A9F3FF13-BD22-47CE-B16F-E13774889CB2}" destId="{27449510-EE62-4EE9-AF79-C09468F41203}" srcOrd="0" destOrd="0" parTransId="{991E1EA2-0C97-4CF0-AD62-0915E8F3B72E}" sibTransId="{C63B1941-20D0-4825-A04C-B4476DA19738}"/>
    <dgm:cxn modelId="{97061020-B0CE-4826-AA31-007DFE23972D}" type="presOf" srcId="{ED1B5803-B961-4C52-9FC5-A31C8FE6CE35}" destId="{329F0891-7642-410B-9DD7-9E80D241A724}" srcOrd="0" destOrd="0" presId="urn:microsoft.com/office/officeart/2009/3/layout/PhasedProcess"/>
    <dgm:cxn modelId="{0F317C45-B62E-4E53-9E25-B55AE67E7EAD}" type="presOf" srcId="{7E7D40F9-99DB-43A4-A5A0-B0E5829B04CA}" destId="{5EC431EC-BCDD-429D-8A29-AA97A3107F8F}" srcOrd="0" destOrd="0" presId="urn:microsoft.com/office/officeart/2009/3/layout/PhasedProcess"/>
    <dgm:cxn modelId="{D67495C8-4D07-46C0-8B8C-BF50FA211A8F}" type="presOf" srcId="{27449510-EE62-4EE9-AF79-C09468F41203}" destId="{5D8FCC17-BB96-4998-BA70-D0E9980BB415}" srcOrd="0" destOrd="0" presId="urn:microsoft.com/office/officeart/2009/3/layout/PhasedProcess"/>
    <dgm:cxn modelId="{CFFFF680-DCDB-4738-81A4-5FD8D727CEE4}" type="presOf" srcId="{D483AB0A-A1B8-4F05-8791-4673DD2EB5A8}" destId="{93BE796A-9729-4F65-B5CD-BD0CEF09CD44}" srcOrd="0" destOrd="0" presId="urn:microsoft.com/office/officeart/2009/3/layout/PhasedProcess"/>
    <dgm:cxn modelId="{2B64C1BF-CA04-477C-ADC6-CAA4816E7F1C}" type="presOf" srcId="{E26FE3EF-EDD2-4ED1-8428-D8481C34A6B0}" destId="{BBDA537C-090A-4525-9B8B-0189547A409A}" srcOrd="0" destOrd="0" presId="urn:microsoft.com/office/officeart/2009/3/layout/PhasedProcess"/>
    <dgm:cxn modelId="{F6A84A3E-547F-4F14-8572-AEB042DF08BE}" srcId="{A9F3FF13-BD22-47CE-B16F-E13774889CB2}" destId="{E26FE3EF-EDD2-4ED1-8428-D8481C34A6B0}" srcOrd="1" destOrd="0" parTransId="{2A74CF78-DAC7-484A-A050-1D1CB3F96F3E}" sibTransId="{BE3E0AD7-0DC9-4F7B-8048-706E125B3B91}"/>
    <dgm:cxn modelId="{FA47F864-1DBB-4175-81D6-70169C024F68}" srcId="{F9762C65-69A4-4FA1-9D46-2A5245A1BEDF}" destId="{A9F3FF13-BD22-47CE-B16F-E13774889CB2}" srcOrd="0" destOrd="0" parTransId="{2CB77966-1649-46E6-B226-8081B53D4618}" sibTransId="{792FC841-D927-4145-8255-CA9B6E658B75}"/>
    <dgm:cxn modelId="{2EEC520D-B21E-4F4E-BDA7-4B232C5D7758}" srcId="{F9762C65-69A4-4FA1-9D46-2A5245A1BEDF}" destId="{2C516D18-793E-4836-AC83-D20C2CF7CD4B}" srcOrd="2" destOrd="0" parTransId="{07955F01-AC18-4B4D-80B6-763259CC9740}" sibTransId="{003838CB-04E5-49F4-8409-CA45545F3D35}"/>
    <dgm:cxn modelId="{C26CE922-B08B-4CF0-9FE5-2A57118A4A65}" srcId="{D483AB0A-A1B8-4F05-8791-4673DD2EB5A8}" destId="{ED1B5803-B961-4C52-9FC5-A31C8FE6CE35}" srcOrd="1" destOrd="0" parTransId="{71F15FC4-B412-4D80-83DD-C4CE263ED3BD}" sibTransId="{A1ABFBF5-4A6B-4696-B2ED-40BD41B240B8}"/>
    <dgm:cxn modelId="{C674E9FB-B2A8-4E13-9372-F6B1FED1143F}" type="presOf" srcId="{2C516D18-793E-4836-AC83-D20C2CF7CD4B}" destId="{B689F956-A713-4F35-95D6-35E7963D1EA5}" srcOrd="0" destOrd="0" presId="urn:microsoft.com/office/officeart/2009/3/layout/PhasedProcess"/>
    <dgm:cxn modelId="{2B475996-AD99-4E6E-BA34-E6AE49E9DF9B}" type="presOf" srcId="{F9762C65-69A4-4FA1-9D46-2A5245A1BEDF}" destId="{6214B58F-05E7-4C22-8390-283CDF698F8D}" srcOrd="0" destOrd="0" presId="urn:microsoft.com/office/officeart/2009/3/layout/PhasedProcess"/>
    <dgm:cxn modelId="{55236D3D-5912-497A-A3B4-D32EB04E2F3D}" type="presParOf" srcId="{6214B58F-05E7-4C22-8390-283CDF698F8D}" destId="{F01E697B-6274-4A88-B567-0B031F3A6ECD}" srcOrd="0" destOrd="0" presId="urn:microsoft.com/office/officeart/2009/3/layout/PhasedProcess"/>
    <dgm:cxn modelId="{54010ED8-316D-4EF6-AB8B-9261F6B09D4D}" type="presParOf" srcId="{6214B58F-05E7-4C22-8390-283CDF698F8D}" destId="{71C81C4A-8771-4E90-9118-2BC54AC38DF2}" srcOrd="1" destOrd="0" presId="urn:microsoft.com/office/officeart/2009/3/layout/PhasedProcess"/>
    <dgm:cxn modelId="{2A098602-A0B8-4E48-860F-D94508B187B3}" type="presParOf" srcId="{6214B58F-05E7-4C22-8390-283CDF698F8D}" destId="{93BE796A-9729-4F65-B5CD-BD0CEF09CD44}" srcOrd="2" destOrd="0" presId="urn:microsoft.com/office/officeart/2009/3/layout/PhasedProcess"/>
    <dgm:cxn modelId="{1B546D8B-C857-437C-B450-45AFBFDCE9FA}" type="presParOf" srcId="{6214B58F-05E7-4C22-8390-283CDF698F8D}" destId="{FC72E0FE-DF40-43E2-BACF-81580D2A3EF7}" srcOrd="3" destOrd="0" presId="urn:microsoft.com/office/officeart/2009/3/layout/PhasedProcess"/>
    <dgm:cxn modelId="{D095DC22-E0BF-4501-BF4F-02E360BD77BF}" type="presParOf" srcId="{6214B58F-05E7-4C22-8390-283CDF698F8D}" destId="{2B8C52E6-F0AD-4B7F-A493-24DFC9A3B1BE}" srcOrd="4" destOrd="0" presId="urn:microsoft.com/office/officeart/2009/3/layout/PhasedProcess"/>
    <dgm:cxn modelId="{DE5ACF10-0827-4124-9BAB-874AB8CAAD15}" type="presParOf" srcId="{6214B58F-05E7-4C22-8390-283CDF698F8D}" destId="{B689F956-A713-4F35-95D6-35E7963D1EA5}" srcOrd="5" destOrd="0" presId="urn:microsoft.com/office/officeart/2009/3/layout/PhasedProcess"/>
    <dgm:cxn modelId="{E32783D1-4644-4372-A866-34428B3BAED3}" type="presParOf" srcId="{6214B58F-05E7-4C22-8390-283CDF698F8D}" destId="{23A662F1-8D03-464A-99C9-517DD3BC1F2C}" srcOrd="6" destOrd="0" presId="urn:microsoft.com/office/officeart/2009/3/layout/PhasedProcess"/>
    <dgm:cxn modelId="{95D665A0-FAEF-41D8-B107-18F763706DE1}" type="presParOf" srcId="{23A662F1-8D03-464A-99C9-517DD3BC1F2C}" destId="{5EC431EC-BCDD-429D-8A29-AA97A3107F8F}" srcOrd="0" destOrd="0" presId="urn:microsoft.com/office/officeart/2009/3/layout/PhasedProcess"/>
    <dgm:cxn modelId="{5EC238BE-CBB6-4B1A-8ED3-7832CA7E506F}" type="presParOf" srcId="{23A662F1-8D03-464A-99C9-517DD3BC1F2C}" destId="{99A9F2D3-CCE7-4A45-8565-7045D603BC16}" srcOrd="1" destOrd="0" presId="urn:microsoft.com/office/officeart/2009/3/layout/PhasedProcess"/>
    <dgm:cxn modelId="{C4D3CC74-A3FE-437D-AA98-E110C262E7D2}" type="presParOf" srcId="{23A662F1-8D03-464A-99C9-517DD3BC1F2C}" destId="{329F0891-7642-410B-9DD7-9E80D241A724}" srcOrd="2" destOrd="0" presId="urn:microsoft.com/office/officeart/2009/3/layout/PhasedProcess"/>
    <dgm:cxn modelId="{EEE47C3A-5427-454A-9DB3-02588724668F}" type="presParOf" srcId="{23A662F1-8D03-464A-99C9-517DD3BC1F2C}" destId="{A91A1F01-C212-4510-811A-58E982BF978B}" srcOrd="3" destOrd="0" presId="urn:microsoft.com/office/officeart/2009/3/layout/PhasedProcess"/>
    <dgm:cxn modelId="{9B99512B-4341-488B-94BF-047A6B2922BE}" type="presParOf" srcId="{6214B58F-05E7-4C22-8390-283CDF698F8D}" destId="{D4C89C62-7D45-4DFD-B7AA-2F9BECB6A83C}" srcOrd="7" destOrd="0" presId="urn:microsoft.com/office/officeart/2009/3/layout/PhasedProcess"/>
    <dgm:cxn modelId="{6DE6CE56-8E70-4918-89B0-140AC0436722}" type="presParOf" srcId="{D4C89C62-7D45-4DFD-B7AA-2F9BECB6A83C}" destId="{5D8FCC17-BB96-4998-BA70-D0E9980BB415}" srcOrd="0" destOrd="0" presId="urn:microsoft.com/office/officeart/2009/3/layout/PhasedProcess"/>
    <dgm:cxn modelId="{3F91AE0D-2106-4D7F-903A-D5611340DCE7}" type="presParOf" srcId="{D4C89C62-7D45-4DFD-B7AA-2F9BECB6A83C}" destId="{859B0121-0E3B-4539-82FA-1ABE7716A6FE}" srcOrd="1" destOrd="0" presId="urn:microsoft.com/office/officeart/2009/3/layout/PhasedProcess"/>
    <dgm:cxn modelId="{DAF7343F-B282-4C89-B5C1-7CD7AD4C7963}" type="presParOf" srcId="{D4C89C62-7D45-4DFD-B7AA-2F9BECB6A83C}" destId="{9E2EE253-60D4-4DD6-BCA3-232E405FC99B}" srcOrd="2" destOrd="0" presId="urn:microsoft.com/office/officeart/2009/3/layout/PhasedProcess"/>
    <dgm:cxn modelId="{B0428263-114A-4F79-868C-1A21A94D74DB}" type="presParOf" srcId="{D4C89C62-7D45-4DFD-B7AA-2F9BECB6A83C}" destId="{BBDA537C-090A-4525-9B8B-0189547A409A}" srcOrd="3" destOrd="0" presId="urn:microsoft.com/office/officeart/2009/3/layout/PhasedProcess"/>
    <dgm:cxn modelId="{332F5C2E-17D6-4B5A-A1DA-03A77DBFC0BE}" type="presParOf" srcId="{D4C89C62-7D45-4DFD-B7AA-2F9BECB6A83C}" destId="{57AB709B-5DCD-440B-84B4-4377F110971E}" srcOrd="4" destOrd="0" presId="urn:microsoft.com/office/officeart/2009/3/layout/PhasedProcess"/>
    <dgm:cxn modelId="{C3B818D5-6355-438E-A8DF-001F27815148}" type="presParOf" srcId="{D4C89C62-7D45-4DFD-B7AA-2F9BECB6A83C}" destId="{606DE045-04A6-4185-850E-C2F0ED746839}" srcOrd="5" destOrd="0" presId="urn:microsoft.com/office/officeart/2009/3/layout/PhasedProcess"/>
    <dgm:cxn modelId="{6823743B-76DE-4A61-A16E-2D7EE8B1FE59}" type="presParOf" srcId="{6214B58F-05E7-4C22-8390-283CDF698F8D}" destId="{14BCB748-9EC1-4B3D-8B6B-486F4898D3D3}" srcOrd="8" destOrd="0" presId="urn:microsoft.com/office/officeart/2009/3/layout/PhasedProcess"/>
    <dgm:cxn modelId="{7CD72CAD-15A9-4874-95F4-058219C61D71}" type="presParOf" srcId="{6214B58F-05E7-4C22-8390-283CDF698F8D}" destId="{38B6C93A-BBF2-4278-AA30-F91DCB1ED5C8}" srcOrd="9" destOrd="0" presId="urn:microsoft.com/office/officeart/2009/3/layout/PhasedProcess"/>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D507ED-469C-4DFD-8851-E99C10B328D0}">
      <dsp:nvSpPr>
        <dsp:cNvPr id="0" name=""/>
        <dsp:cNvSpPr/>
      </dsp:nvSpPr>
      <dsp:spPr>
        <a:xfrm>
          <a:off x="483650" y="282"/>
          <a:ext cx="352507" cy="352507"/>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de-DE" sz="1500" kern="1200" dirty="0" smtClean="0"/>
            <a:t>1</a:t>
          </a:r>
          <a:endParaRPr lang="de-DE" sz="1500" kern="1200" dirty="0"/>
        </a:p>
      </dsp:txBody>
      <dsp:txXfrm>
        <a:off x="535273" y="51905"/>
        <a:ext cx="249261" cy="249261"/>
      </dsp:txXfrm>
    </dsp:sp>
    <dsp:sp modelId="{84ECD686-1782-450A-8A26-AE38CF405B1C}">
      <dsp:nvSpPr>
        <dsp:cNvPr id="0" name=""/>
        <dsp:cNvSpPr/>
      </dsp:nvSpPr>
      <dsp:spPr>
        <a:xfrm rot="2160000">
          <a:off x="825041" y="271108"/>
          <a:ext cx="93811" cy="118971"/>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22250">
            <a:lnSpc>
              <a:spcPct val="90000"/>
            </a:lnSpc>
            <a:spcBef>
              <a:spcPct val="0"/>
            </a:spcBef>
            <a:spcAft>
              <a:spcPct val="35000"/>
            </a:spcAft>
          </a:pPr>
          <a:endParaRPr lang="de-DE" sz="500" kern="1200"/>
        </a:p>
      </dsp:txBody>
      <dsp:txXfrm>
        <a:off x="827728" y="286631"/>
        <a:ext cx="65668" cy="71383"/>
      </dsp:txXfrm>
    </dsp:sp>
    <dsp:sp modelId="{2C4A05AC-AD08-4582-8C8B-73E6E91053A4}">
      <dsp:nvSpPr>
        <dsp:cNvPr id="0" name=""/>
        <dsp:cNvSpPr/>
      </dsp:nvSpPr>
      <dsp:spPr>
        <a:xfrm>
          <a:off x="912032" y="311520"/>
          <a:ext cx="352507" cy="352507"/>
        </a:xfrm>
        <a:prstGeom prst="ellipse">
          <a:avLst/>
        </a:prstGeom>
        <a:solidFill>
          <a:schemeClr val="accent5">
            <a:hueOff val="1800000"/>
            <a:satOff val="-7281"/>
            <a:lumOff val="-81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de-DE" sz="1500" kern="1200" dirty="0" smtClean="0"/>
            <a:t>2</a:t>
          </a:r>
          <a:endParaRPr lang="de-DE" sz="1500" kern="1200" dirty="0"/>
        </a:p>
      </dsp:txBody>
      <dsp:txXfrm>
        <a:off x="963655" y="363143"/>
        <a:ext cx="249261" cy="249261"/>
      </dsp:txXfrm>
    </dsp:sp>
    <dsp:sp modelId="{8A85535B-F7A0-482F-A3DF-0B95EA2BFB96}">
      <dsp:nvSpPr>
        <dsp:cNvPr id="0" name=""/>
        <dsp:cNvSpPr/>
      </dsp:nvSpPr>
      <dsp:spPr>
        <a:xfrm rot="6480000">
          <a:off x="960387" y="677560"/>
          <a:ext cx="93811" cy="118971"/>
        </a:xfrm>
        <a:prstGeom prst="rightArrow">
          <a:avLst>
            <a:gd name="adj1" fmla="val 60000"/>
            <a:gd name="adj2" fmla="val 50000"/>
          </a:avLst>
        </a:prstGeom>
        <a:solidFill>
          <a:schemeClr val="accent5">
            <a:hueOff val="1800000"/>
            <a:satOff val="-7281"/>
            <a:lumOff val="-8137"/>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22250">
            <a:lnSpc>
              <a:spcPct val="90000"/>
            </a:lnSpc>
            <a:spcBef>
              <a:spcPct val="0"/>
            </a:spcBef>
            <a:spcAft>
              <a:spcPct val="35000"/>
            </a:spcAft>
          </a:pPr>
          <a:endParaRPr lang="de-DE" sz="500" kern="1200"/>
        </a:p>
      </dsp:txBody>
      <dsp:txXfrm rot="10800000">
        <a:off x="978807" y="687971"/>
        <a:ext cx="65668" cy="71383"/>
      </dsp:txXfrm>
    </dsp:sp>
    <dsp:sp modelId="{BE7D7916-AC26-4316-9FB4-06AC7C9AD6A6}">
      <dsp:nvSpPr>
        <dsp:cNvPr id="0" name=""/>
        <dsp:cNvSpPr/>
      </dsp:nvSpPr>
      <dsp:spPr>
        <a:xfrm>
          <a:off x="748405" y="815114"/>
          <a:ext cx="352507" cy="352507"/>
        </a:xfrm>
        <a:prstGeom prst="ellipse">
          <a:avLst/>
        </a:prstGeom>
        <a:solidFill>
          <a:schemeClr val="accent5">
            <a:hueOff val="3600000"/>
            <a:satOff val="-14561"/>
            <a:lumOff val="-1627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de-DE" sz="1500" kern="1200" dirty="0" smtClean="0"/>
            <a:t>3</a:t>
          </a:r>
          <a:endParaRPr lang="de-DE" sz="1500" kern="1200" dirty="0"/>
        </a:p>
      </dsp:txBody>
      <dsp:txXfrm>
        <a:off x="800028" y="866737"/>
        <a:ext cx="249261" cy="249261"/>
      </dsp:txXfrm>
    </dsp:sp>
    <dsp:sp modelId="{B25792B6-C81A-4457-9179-EC80E5F1A7EA}">
      <dsp:nvSpPr>
        <dsp:cNvPr id="0" name=""/>
        <dsp:cNvSpPr/>
      </dsp:nvSpPr>
      <dsp:spPr>
        <a:xfrm rot="10800000">
          <a:off x="615653" y="931882"/>
          <a:ext cx="93811" cy="118971"/>
        </a:xfrm>
        <a:prstGeom prst="rightArrow">
          <a:avLst>
            <a:gd name="adj1" fmla="val 60000"/>
            <a:gd name="adj2" fmla="val 50000"/>
          </a:avLst>
        </a:prstGeom>
        <a:solidFill>
          <a:schemeClr val="accent5">
            <a:hueOff val="3600000"/>
            <a:satOff val="-14561"/>
            <a:lumOff val="-1627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22250">
            <a:lnSpc>
              <a:spcPct val="90000"/>
            </a:lnSpc>
            <a:spcBef>
              <a:spcPct val="0"/>
            </a:spcBef>
            <a:spcAft>
              <a:spcPct val="35000"/>
            </a:spcAft>
          </a:pPr>
          <a:endParaRPr lang="de-DE" sz="500" kern="1200"/>
        </a:p>
      </dsp:txBody>
      <dsp:txXfrm rot="10800000">
        <a:off x="643796" y="955676"/>
        <a:ext cx="65668" cy="71383"/>
      </dsp:txXfrm>
    </dsp:sp>
    <dsp:sp modelId="{DC7F7673-5735-49EF-8D85-5E7404BD6298}">
      <dsp:nvSpPr>
        <dsp:cNvPr id="0" name=""/>
        <dsp:cNvSpPr/>
      </dsp:nvSpPr>
      <dsp:spPr>
        <a:xfrm>
          <a:off x="218895" y="815114"/>
          <a:ext cx="352507" cy="352507"/>
        </a:xfrm>
        <a:prstGeom prst="ellipse">
          <a:avLst/>
        </a:prstGeom>
        <a:solidFill>
          <a:schemeClr val="accent5">
            <a:hueOff val="5400000"/>
            <a:satOff val="-21842"/>
            <a:lumOff val="-2441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de-DE" sz="1500" kern="1200" dirty="0" smtClean="0"/>
            <a:t>4</a:t>
          </a:r>
          <a:endParaRPr lang="de-DE" sz="1500" kern="1200" dirty="0"/>
        </a:p>
      </dsp:txBody>
      <dsp:txXfrm>
        <a:off x="270518" y="866737"/>
        <a:ext cx="249261" cy="249261"/>
      </dsp:txXfrm>
    </dsp:sp>
    <dsp:sp modelId="{82A721C2-91EF-48DB-A5FB-C3D35C11B039}">
      <dsp:nvSpPr>
        <dsp:cNvPr id="0" name=""/>
        <dsp:cNvSpPr/>
      </dsp:nvSpPr>
      <dsp:spPr>
        <a:xfrm rot="15120000">
          <a:off x="267250" y="682610"/>
          <a:ext cx="93811" cy="118971"/>
        </a:xfrm>
        <a:prstGeom prst="rightArrow">
          <a:avLst>
            <a:gd name="adj1" fmla="val 60000"/>
            <a:gd name="adj2" fmla="val 50000"/>
          </a:avLst>
        </a:prstGeom>
        <a:solidFill>
          <a:schemeClr val="accent5">
            <a:hueOff val="5400000"/>
            <a:satOff val="-21842"/>
            <a:lumOff val="-2441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22250">
            <a:lnSpc>
              <a:spcPct val="90000"/>
            </a:lnSpc>
            <a:spcBef>
              <a:spcPct val="0"/>
            </a:spcBef>
            <a:spcAft>
              <a:spcPct val="35000"/>
            </a:spcAft>
          </a:pPr>
          <a:endParaRPr lang="de-DE" sz="500" kern="1200"/>
        </a:p>
      </dsp:txBody>
      <dsp:txXfrm rot="10800000">
        <a:off x="285670" y="719787"/>
        <a:ext cx="65668" cy="71383"/>
      </dsp:txXfrm>
    </dsp:sp>
    <dsp:sp modelId="{1578979F-4C62-4604-9D7A-8EC001E2A830}">
      <dsp:nvSpPr>
        <dsp:cNvPr id="0" name=""/>
        <dsp:cNvSpPr/>
      </dsp:nvSpPr>
      <dsp:spPr>
        <a:xfrm>
          <a:off x="55267" y="311520"/>
          <a:ext cx="352507" cy="352507"/>
        </a:xfrm>
        <a:prstGeom prst="ellipse">
          <a:avLst/>
        </a:prstGeom>
        <a:solidFill>
          <a:schemeClr val="accent5">
            <a:hueOff val="7200000"/>
            <a:satOff val="-29122"/>
            <a:lumOff val="-3254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de-DE" sz="1500" kern="1200" dirty="0" smtClean="0"/>
            <a:t>5</a:t>
          </a:r>
          <a:endParaRPr lang="de-DE" sz="1500" kern="1200" dirty="0"/>
        </a:p>
      </dsp:txBody>
      <dsp:txXfrm>
        <a:off x="106890" y="363143"/>
        <a:ext cx="249261" cy="249261"/>
      </dsp:txXfrm>
    </dsp:sp>
    <dsp:sp modelId="{51FC70E5-3AA7-456E-A7E9-3A432CBB0137}">
      <dsp:nvSpPr>
        <dsp:cNvPr id="0" name=""/>
        <dsp:cNvSpPr/>
      </dsp:nvSpPr>
      <dsp:spPr>
        <a:xfrm rot="19440000">
          <a:off x="396659" y="274230"/>
          <a:ext cx="93811" cy="118971"/>
        </a:xfrm>
        <a:prstGeom prst="rightArrow">
          <a:avLst>
            <a:gd name="adj1" fmla="val 60000"/>
            <a:gd name="adj2" fmla="val 50000"/>
          </a:avLst>
        </a:prstGeom>
        <a:solidFill>
          <a:schemeClr val="accent5">
            <a:hueOff val="7200000"/>
            <a:satOff val="-29122"/>
            <a:lumOff val="-3254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22250">
            <a:lnSpc>
              <a:spcPct val="90000"/>
            </a:lnSpc>
            <a:spcBef>
              <a:spcPct val="0"/>
            </a:spcBef>
            <a:spcAft>
              <a:spcPct val="35000"/>
            </a:spcAft>
          </a:pPr>
          <a:endParaRPr lang="de-DE" sz="500" kern="1200"/>
        </a:p>
      </dsp:txBody>
      <dsp:txXfrm>
        <a:off x="399346" y="306295"/>
        <a:ext cx="65668" cy="713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2F6B81-3A73-4443-BA4F-C3AF02B40CC7}">
      <dsp:nvSpPr>
        <dsp:cNvPr id="0" name=""/>
        <dsp:cNvSpPr/>
      </dsp:nvSpPr>
      <dsp:spPr>
        <a:xfrm>
          <a:off x="0" y="0"/>
          <a:ext cx="1781399" cy="1680364"/>
        </a:xfrm>
        <a:prstGeom prst="roundRect">
          <a:avLst>
            <a:gd name="adj" fmla="val 10000"/>
          </a:avLst>
        </a:prstGeom>
        <a:blipFill dpi="0" rotWithShape="1">
          <a:blip xmlns:r="http://schemas.openxmlformats.org/officeDocument/2006/relationships" r:embed="rId1"/>
          <a:srcRect/>
          <a:stretch>
            <a:fillRect l="12948" t="4574" r="19702" b="-13441"/>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C292DA1-609A-4886-9BCC-64081CBB43C9}">
      <dsp:nvSpPr>
        <dsp:cNvPr id="0" name=""/>
        <dsp:cNvSpPr/>
      </dsp:nvSpPr>
      <dsp:spPr>
        <a:xfrm>
          <a:off x="290892" y="1018657"/>
          <a:ext cx="1781399" cy="1710190"/>
        </a:xfrm>
        <a:prstGeom prst="roundRect">
          <a:avLst>
            <a:gd name="adj" fmla="val 10000"/>
          </a:avLst>
        </a:prstGeom>
        <a:solidFill>
          <a:srgbClr val="F5EB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lvl="0" algn="l" defTabSz="800100">
            <a:lnSpc>
              <a:spcPct val="100000"/>
            </a:lnSpc>
            <a:spcBef>
              <a:spcPct val="0"/>
            </a:spcBef>
            <a:spcAft>
              <a:spcPct val="35000"/>
            </a:spcAft>
          </a:pPr>
          <a:r>
            <a:rPr lang="de-DE" sz="1800" b="1" kern="1200" dirty="0" smtClean="0">
              <a:solidFill>
                <a:schemeClr val="tx2"/>
              </a:solidFill>
            </a:rPr>
            <a:t>Einstieg</a:t>
          </a:r>
          <a:endParaRPr lang="de-DE" sz="1800" kern="1200" dirty="0">
            <a:solidFill>
              <a:schemeClr val="tx2"/>
            </a:solidFill>
          </a:endParaRPr>
        </a:p>
        <a:p>
          <a:pPr marL="171450" lvl="1" indent="-171450" algn="l" defTabSz="711200">
            <a:lnSpc>
              <a:spcPct val="100000"/>
            </a:lnSpc>
            <a:spcBef>
              <a:spcPct val="0"/>
            </a:spcBef>
            <a:spcAft>
              <a:spcPct val="15000"/>
            </a:spcAft>
            <a:buChar char="••"/>
          </a:pPr>
          <a:r>
            <a:rPr lang="de-DE" sz="1600" kern="1200" dirty="0" smtClean="0">
              <a:solidFill>
                <a:schemeClr val="tx2"/>
              </a:solidFill>
            </a:rPr>
            <a:t>Eingangstest</a:t>
          </a:r>
          <a:endParaRPr lang="de-DE" sz="1600" kern="1200" dirty="0">
            <a:solidFill>
              <a:schemeClr val="tx2"/>
            </a:solidFill>
          </a:endParaRPr>
        </a:p>
        <a:p>
          <a:pPr marL="171450" lvl="1" indent="-171450" algn="l" defTabSz="711200">
            <a:lnSpc>
              <a:spcPct val="100000"/>
            </a:lnSpc>
            <a:spcBef>
              <a:spcPct val="0"/>
            </a:spcBef>
            <a:spcAft>
              <a:spcPct val="15000"/>
            </a:spcAft>
            <a:buChar char="••"/>
          </a:pPr>
          <a:r>
            <a:rPr lang="de-DE" sz="1600" kern="1200" dirty="0" smtClean="0">
              <a:solidFill>
                <a:schemeClr val="tx2"/>
              </a:solidFill>
            </a:rPr>
            <a:t>Textarbeit</a:t>
          </a:r>
          <a:endParaRPr lang="de-DE" sz="1600" kern="1200" dirty="0">
            <a:solidFill>
              <a:schemeClr val="tx2"/>
            </a:solidFill>
          </a:endParaRPr>
        </a:p>
        <a:p>
          <a:pPr marL="57150" lvl="1" indent="-57150" algn="l" defTabSz="488950">
            <a:lnSpc>
              <a:spcPct val="90000"/>
            </a:lnSpc>
            <a:spcBef>
              <a:spcPct val="0"/>
            </a:spcBef>
            <a:spcAft>
              <a:spcPct val="15000"/>
            </a:spcAft>
            <a:buChar char="••"/>
          </a:pPr>
          <a:endParaRPr lang="de-DE" sz="1100" kern="1200" dirty="0">
            <a:solidFill>
              <a:schemeClr val="tx2"/>
            </a:solidFill>
          </a:endParaRPr>
        </a:p>
      </dsp:txBody>
      <dsp:txXfrm>
        <a:off x="340982" y="1068747"/>
        <a:ext cx="1681219" cy="1610010"/>
      </dsp:txXfrm>
    </dsp:sp>
    <dsp:sp modelId="{A379C213-789F-4D86-BBB6-464316C771F3}">
      <dsp:nvSpPr>
        <dsp:cNvPr id="0" name=""/>
        <dsp:cNvSpPr/>
      </dsp:nvSpPr>
      <dsp:spPr>
        <a:xfrm>
          <a:off x="2319583" y="1274391"/>
          <a:ext cx="311981" cy="428045"/>
        </a:xfrm>
        <a:prstGeom prst="rightArrow">
          <a:avLst>
            <a:gd name="adj1" fmla="val 60000"/>
            <a:gd name="adj2" fmla="val 50000"/>
          </a:avLst>
        </a:prstGeom>
        <a:solidFill>
          <a:srgbClr val="F5EBFF"/>
        </a:solidFill>
        <a:ln>
          <a:solidFill>
            <a:srgbClr val="7030A0"/>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de-DE" sz="1900" kern="1200">
            <a:ln>
              <a:solidFill>
                <a:srgbClr val="7030A0"/>
              </a:solidFill>
            </a:ln>
          </a:endParaRPr>
        </a:p>
      </dsp:txBody>
      <dsp:txXfrm>
        <a:off x="2319583" y="1360000"/>
        <a:ext cx="218387" cy="256827"/>
      </dsp:txXfrm>
    </dsp:sp>
    <dsp:sp modelId="{890A4E27-6F94-48F1-B635-CE5C073DED0C}">
      <dsp:nvSpPr>
        <dsp:cNvPr id="0" name=""/>
        <dsp:cNvSpPr/>
      </dsp:nvSpPr>
      <dsp:spPr>
        <a:xfrm>
          <a:off x="2672068" y="-72016"/>
          <a:ext cx="2156099" cy="2052228"/>
        </a:xfrm>
        <a:prstGeom prst="roundRect">
          <a:avLst>
            <a:gd name="adj" fmla="val 10000"/>
          </a:avLst>
        </a:prstGeom>
        <a:blipFill dpi="0" rotWithShape="1">
          <a:blip xmlns:r="http://schemas.openxmlformats.org/officeDocument/2006/relationships" r:embed="rId2">
            <a:extLst>
              <a:ext uri="{28A0092B-C50C-407E-A947-70E740481C1C}">
                <a14:useLocalDpi xmlns:a14="http://schemas.microsoft.com/office/drawing/2010/main" val="0"/>
              </a:ext>
            </a:extLst>
          </a:blip>
          <a:srcRect/>
          <a:stretch>
            <a:fillRect l="20714" t="8631" r="19743" b="40361"/>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C5ED339-ABC5-46A2-9976-E0B8F3E09A7F}">
      <dsp:nvSpPr>
        <dsp:cNvPr id="0" name=""/>
        <dsp:cNvSpPr/>
      </dsp:nvSpPr>
      <dsp:spPr>
        <a:xfrm>
          <a:off x="3096346" y="1008105"/>
          <a:ext cx="2072943" cy="1710190"/>
        </a:xfrm>
        <a:prstGeom prst="roundRect">
          <a:avLst>
            <a:gd name="adj" fmla="val 10000"/>
          </a:avLst>
        </a:prstGeom>
        <a:solidFill>
          <a:srgbClr val="F5EB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de-DE" sz="1800" b="1" kern="1200" dirty="0" smtClean="0">
              <a:solidFill>
                <a:schemeClr val="tx2"/>
              </a:solidFill>
            </a:rPr>
            <a:t>Methoden u. Begriffe</a:t>
          </a:r>
          <a:endParaRPr lang="de-DE" sz="1800" kern="1200" dirty="0">
            <a:solidFill>
              <a:schemeClr val="tx2"/>
            </a:solidFill>
          </a:endParaRPr>
        </a:p>
        <a:p>
          <a:pPr marL="171450" lvl="1" indent="-171450" algn="l" defTabSz="711200">
            <a:lnSpc>
              <a:spcPct val="90000"/>
            </a:lnSpc>
            <a:spcBef>
              <a:spcPct val="0"/>
            </a:spcBef>
            <a:spcAft>
              <a:spcPct val="15000"/>
            </a:spcAft>
            <a:buChar char="••"/>
          </a:pPr>
          <a:r>
            <a:rPr lang="de-DE" sz="1600" kern="1200" dirty="0" smtClean="0">
              <a:solidFill>
                <a:schemeClr val="tx2"/>
              </a:solidFill>
            </a:rPr>
            <a:t>Finden</a:t>
          </a:r>
          <a:endParaRPr lang="de-DE" sz="1600" kern="1200" dirty="0">
            <a:solidFill>
              <a:schemeClr val="tx2"/>
            </a:solidFill>
          </a:endParaRPr>
        </a:p>
        <a:p>
          <a:pPr marL="171450" lvl="1" indent="-171450" algn="l" defTabSz="711200">
            <a:lnSpc>
              <a:spcPct val="90000"/>
            </a:lnSpc>
            <a:spcBef>
              <a:spcPct val="0"/>
            </a:spcBef>
            <a:spcAft>
              <a:spcPct val="15000"/>
            </a:spcAft>
            <a:buChar char="••"/>
          </a:pPr>
          <a:r>
            <a:rPr lang="de-DE" sz="1600" kern="1200" dirty="0" smtClean="0">
              <a:solidFill>
                <a:schemeClr val="tx2"/>
              </a:solidFill>
            </a:rPr>
            <a:t>Schneiden</a:t>
          </a:r>
          <a:endParaRPr lang="de-DE" sz="1600" kern="1200" dirty="0">
            <a:solidFill>
              <a:schemeClr val="tx2"/>
            </a:solidFill>
          </a:endParaRPr>
        </a:p>
        <a:p>
          <a:pPr marL="171450" lvl="1" indent="-171450" algn="l" defTabSz="711200">
            <a:lnSpc>
              <a:spcPct val="90000"/>
            </a:lnSpc>
            <a:spcBef>
              <a:spcPct val="0"/>
            </a:spcBef>
            <a:spcAft>
              <a:spcPct val="15000"/>
            </a:spcAft>
            <a:buChar char="••"/>
          </a:pPr>
          <a:r>
            <a:rPr lang="de-DE" sz="1600" kern="1200" dirty="0" smtClean="0">
              <a:solidFill>
                <a:schemeClr val="tx2"/>
              </a:solidFill>
            </a:rPr>
            <a:t>Übertragen</a:t>
          </a:r>
          <a:endParaRPr lang="de-DE" sz="1600" kern="1200" dirty="0">
            <a:solidFill>
              <a:schemeClr val="tx2"/>
            </a:solidFill>
          </a:endParaRPr>
        </a:p>
      </dsp:txBody>
      <dsp:txXfrm>
        <a:off x="3146436" y="1058195"/>
        <a:ext cx="1972763" cy="1610010"/>
      </dsp:txXfrm>
    </dsp:sp>
    <dsp:sp modelId="{A42B1430-0781-4515-9E33-EFB1BF27D22F}">
      <dsp:nvSpPr>
        <dsp:cNvPr id="0" name=""/>
        <dsp:cNvSpPr/>
      </dsp:nvSpPr>
      <dsp:spPr>
        <a:xfrm>
          <a:off x="5272371" y="1293642"/>
          <a:ext cx="310875" cy="428045"/>
        </a:xfrm>
        <a:prstGeom prst="rightArrow">
          <a:avLst>
            <a:gd name="adj1" fmla="val 60000"/>
            <a:gd name="adj2" fmla="val 50000"/>
          </a:avLst>
        </a:prstGeom>
        <a:solidFill>
          <a:srgbClr val="F5EBFF"/>
        </a:solidFill>
        <a:ln>
          <a:solidFill>
            <a:srgbClr val="7030A0"/>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de-DE" sz="1900" kern="1200"/>
        </a:p>
      </dsp:txBody>
      <dsp:txXfrm>
        <a:off x="5272371" y="1379251"/>
        <a:ext cx="217613" cy="256827"/>
      </dsp:txXfrm>
    </dsp:sp>
    <dsp:sp modelId="{6BF32A92-60C7-4FF7-B38D-68A20BE04409}">
      <dsp:nvSpPr>
        <dsp:cNvPr id="0" name=""/>
        <dsp:cNvSpPr/>
      </dsp:nvSpPr>
      <dsp:spPr>
        <a:xfrm>
          <a:off x="5713824" y="0"/>
          <a:ext cx="2125388" cy="1447761"/>
        </a:xfrm>
        <a:prstGeom prst="roundRect">
          <a:avLst>
            <a:gd name="adj" fmla="val 10000"/>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t="-45000" b="-4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8709332-40A7-41C3-BB71-EDF7645BB509}">
      <dsp:nvSpPr>
        <dsp:cNvPr id="0" name=""/>
        <dsp:cNvSpPr/>
      </dsp:nvSpPr>
      <dsp:spPr>
        <a:xfrm>
          <a:off x="6120679" y="1026114"/>
          <a:ext cx="2116481" cy="1710190"/>
        </a:xfrm>
        <a:prstGeom prst="roundRect">
          <a:avLst>
            <a:gd name="adj" fmla="val 10000"/>
          </a:avLst>
        </a:prstGeom>
        <a:solidFill>
          <a:srgbClr val="F5EB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de-DE" sz="1800" b="1" kern="1200" dirty="0" smtClean="0">
              <a:solidFill>
                <a:schemeClr val="tx2"/>
              </a:solidFill>
            </a:rPr>
            <a:t>Plasmid-Labor I</a:t>
          </a:r>
          <a:endParaRPr lang="de-DE" sz="1800" kern="1200" dirty="0">
            <a:solidFill>
              <a:schemeClr val="tx2"/>
            </a:solidFill>
          </a:endParaRPr>
        </a:p>
        <a:p>
          <a:pPr marL="171450" lvl="1" indent="-171450" algn="l" defTabSz="711200">
            <a:lnSpc>
              <a:spcPct val="90000"/>
            </a:lnSpc>
            <a:spcBef>
              <a:spcPct val="0"/>
            </a:spcBef>
            <a:spcAft>
              <a:spcPct val="15000"/>
            </a:spcAft>
            <a:buChar char="••"/>
          </a:pPr>
          <a:r>
            <a:rPr lang="de-DE" sz="1600" kern="1200" dirty="0" smtClean="0">
              <a:solidFill>
                <a:schemeClr val="tx2"/>
              </a:solidFill>
            </a:rPr>
            <a:t>Bau </a:t>
          </a:r>
          <a:r>
            <a:rPr lang="de-DE" sz="1600" kern="1200" dirty="0" err="1" smtClean="0">
              <a:solidFill>
                <a:schemeClr val="tx2"/>
              </a:solidFill>
            </a:rPr>
            <a:t>Modellplasmid</a:t>
          </a:r>
          <a:endParaRPr lang="de-DE" sz="1600" kern="1200" dirty="0">
            <a:solidFill>
              <a:schemeClr val="tx2"/>
            </a:solidFill>
          </a:endParaRPr>
        </a:p>
        <a:p>
          <a:pPr marL="171450" lvl="1" indent="-171450" algn="l" defTabSz="711200">
            <a:lnSpc>
              <a:spcPct val="90000"/>
            </a:lnSpc>
            <a:spcBef>
              <a:spcPct val="0"/>
            </a:spcBef>
            <a:spcAft>
              <a:spcPct val="15000"/>
            </a:spcAft>
            <a:buChar char="••"/>
          </a:pPr>
          <a:r>
            <a:rPr lang="de-DE" sz="1600" kern="1200" dirty="0" smtClean="0">
              <a:solidFill>
                <a:schemeClr val="tx2"/>
              </a:solidFill>
            </a:rPr>
            <a:t>abgestufte Hilfen</a:t>
          </a:r>
          <a:endParaRPr lang="de-DE" sz="1600" kern="1200" dirty="0">
            <a:solidFill>
              <a:schemeClr val="tx2"/>
            </a:solidFill>
          </a:endParaRPr>
        </a:p>
        <a:p>
          <a:pPr marL="114300" lvl="1" indent="-114300" algn="l" defTabSz="577850">
            <a:lnSpc>
              <a:spcPct val="90000"/>
            </a:lnSpc>
            <a:spcBef>
              <a:spcPct val="0"/>
            </a:spcBef>
            <a:spcAft>
              <a:spcPct val="15000"/>
            </a:spcAft>
            <a:buChar char="••"/>
          </a:pPr>
          <a:endParaRPr lang="de-DE" sz="1300" kern="1200" dirty="0">
            <a:solidFill>
              <a:schemeClr val="tx2"/>
            </a:solidFill>
          </a:endParaRPr>
        </a:p>
      </dsp:txBody>
      <dsp:txXfrm>
        <a:off x="6170769" y="1076204"/>
        <a:ext cx="2016301" cy="16100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DD5DBF-C7E8-4277-AFAF-36F646F4DAC8}">
      <dsp:nvSpPr>
        <dsp:cNvPr id="0" name=""/>
        <dsp:cNvSpPr/>
      </dsp:nvSpPr>
      <dsp:spPr>
        <a:xfrm>
          <a:off x="364194" y="37595"/>
          <a:ext cx="2057878" cy="1283351"/>
        </a:xfrm>
        <a:prstGeom prst="roundRect">
          <a:avLst>
            <a:gd name="adj" fmla="val 10000"/>
          </a:avLst>
        </a:prstGeom>
        <a:blipFill rotWithShape="1">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B366290-7EC9-4C8F-8A61-3A54D0620D22}">
      <dsp:nvSpPr>
        <dsp:cNvPr id="0" name=""/>
        <dsp:cNvSpPr/>
      </dsp:nvSpPr>
      <dsp:spPr>
        <a:xfrm>
          <a:off x="216017" y="936098"/>
          <a:ext cx="2233449" cy="1571386"/>
        </a:xfrm>
        <a:prstGeom prst="roundRect">
          <a:avLst>
            <a:gd name="adj" fmla="val 10000"/>
          </a:avLst>
        </a:prstGeom>
        <a:solidFill>
          <a:srgbClr val="F5EB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de-DE" sz="1800" b="1" kern="1200" dirty="0" smtClean="0">
              <a:solidFill>
                <a:schemeClr val="tx2"/>
              </a:solidFill>
            </a:rPr>
            <a:t>Plasmid-Labor II</a:t>
          </a:r>
          <a:endParaRPr lang="de-DE" sz="1800" kern="1200" dirty="0" smtClean="0">
            <a:solidFill>
              <a:schemeClr val="tx2"/>
            </a:solidFill>
          </a:endParaRPr>
        </a:p>
        <a:p>
          <a:pPr marL="171450" lvl="1" indent="-171450" algn="l" defTabSz="711200">
            <a:lnSpc>
              <a:spcPct val="90000"/>
            </a:lnSpc>
            <a:spcBef>
              <a:spcPct val="0"/>
            </a:spcBef>
            <a:spcAft>
              <a:spcPct val="15000"/>
            </a:spcAft>
            <a:buChar char="••"/>
          </a:pPr>
          <a:r>
            <a:rPr lang="de-DE" sz="1600" kern="1200" dirty="0" smtClean="0">
              <a:solidFill>
                <a:schemeClr val="tx2"/>
              </a:solidFill>
            </a:rPr>
            <a:t>Sicherung m. AB </a:t>
          </a:r>
          <a:endParaRPr lang="de-DE" sz="1600" kern="1200" dirty="0">
            <a:solidFill>
              <a:schemeClr val="tx2"/>
            </a:solidFill>
          </a:endParaRPr>
        </a:p>
        <a:p>
          <a:pPr marL="171450" lvl="1" indent="-171450" algn="l" defTabSz="711200">
            <a:lnSpc>
              <a:spcPct val="90000"/>
            </a:lnSpc>
            <a:spcBef>
              <a:spcPct val="0"/>
            </a:spcBef>
            <a:spcAft>
              <a:spcPct val="15000"/>
            </a:spcAft>
            <a:buChar char="••"/>
          </a:pPr>
          <a:r>
            <a:rPr lang="de-DE" sz="1600" kern="1200" dirty="0" smtClean="0">
              <a:solidFill>
                <a:schemeClr val="tx2"/>
              </a:solidFill>
            </a:rPr>
            <a:t>Transformation</a:t>
          </a:r>
          <a:endParaRPr lang="de-DE" sz="1600" kern="1200" dirty="0">
            <a:solidFill>
              <a:schemeClr val="tx2"/>
            </a:solidFill>
          </a:endParaRPr>
        </a:p>
        <a:p>
          <a:pPr marL="171450" lvl="1" indent="-171450" algn="l" defTabSz="711200">
            <a:lnSpc>
              <a:spcPct val="90000"/>
            </a:lnSpc>
            <a:spcBef>
              <a:spcPct val="0"/>
            </a:spcBef>
            <a:spcAft>
              <a:spcPct val="15000"/>
            </a:spcAft>
            <a:buChar char="••"/>
          </a:pPr>
          <a:r>
            <a:rPr lang="de-DE" sz="1600" kern="1200" dirty="0" smtClean="0">
              <a:solidFill>
                <a:schemeClr val="tx2"/>
              </a:solidFill>
            </a:rPr>
            <a:t>Selektion</a:t>
          </a:r>
          <a:endParaRPr lang="de-DE" sz="1600" kern="1200" dirty="0">
            <a:solidFill>
              <a:schemeClr val="tx2"/>
            </a:solidFill>
          </a:endParaRPr>
        </a:p>
        <a:p>
          <a:pPr marL="171450" lvl="1" indent="-171450" algn="l" defTabSz="711200">
            <a:lnSpc>
              <a:spcPct val="90000"/>
            </a:lnSpc>
            <a:spcBef>
              <a:spcPct val="0"/>
            </a:spcBef>
            <a:spcAft>
              <a:spcPct val="15000"/>
            </a:spcAft>
            <a:buChar char="••"/>
          </a:pPr>
          <a:r>
            <a:rPr lang="de-DE" sz="1600" kern="1200" dirty="0" smtClean="0">
              <a:solidFill>
                <a:schemeClr val="tx2"/>
              </a:solidFill>
            </a:rPr>
            <a:t>abgestufte Hilfen</a:t>
          </a:r>
          <a:endParaRPr lang="de-DE" sz="1600" kern="1200" dirty="0">
            <a:solidFill>
              <a:schemeClr val="tx2"/>
            </a:solidFill>
          </a:endParaRPr>
        </a:p>
      </dsp:txBody>
      <dsp:txXfrm>
        <a:off x="262041" y="982122"/>
        <a:ext cx="2141401" cy="1479338"/>
      </dsp:txXfrm>
    </dsp:sp>
    <dsp:sp modelId="{456D3526-D852-4B8A-B90E-E678FC3A7F1F}">
      <dsp:nvSpPr>
        <dsp:cNvPr id="0" name=""/>
        <dsp:cNvSpPr/>
      </dsp:nvSpPr>
      <dsp:spPr>
        <a:xfrm rot="21600000">
          <a:off x="2888748" y="1025508"/>
          <a:ext cx="422957" cy="541271"/>
        </a:xfrm>
        <a:prstGeom prst="rightArrow">
          <a:avLst>
            <a:gd name="adj1" fmla="val 60000"/>
            <a:gd name="adj2" fmla="val 50000"/>
          </a:avLst>
        </a:prstGeom>
        <a:solidFill>
          <a:srgbClr val="F5EBFF"/>
        </a:solidFill>
        <a:ln>
          <a:solidFill>
            <a:srgbClr val="7030A0"/>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de-DE" sz="2400" kern="1200"/>
        </a:p>
      </dsp:txBody>
      <dsp:txXfrm rot="-21600000">
        <a:off x="2888748" y="1133762"/>
        <a:ext cx="296070" cy="324763"/>
      </dsp:txXfrm>
    </dsp:sp>
    <dsp:sp modelId="{5047B2BA-ABEC-4BFE-B8F9-D4A2EA193801}">
      <dsp:nvSpPr>
        <dsp:cNvPr id="0" name=""/>
        <dsp:cNvSpPr/>
      </dsp:nvSpPr>
      <dsp:spPr>
        <a:xfrm>
          <a:off x="3449477" y="65259"/>
          <a:ext cx="2815218" cy="1446555"/>
        </a:xfrm>
        <a:prstGeom prst="roundRect">
          <a:avLst>
            <a:gd name="adj" fmla="val 10000"/>
          </a:avLst>
        </a:prstGeom>
        <a:blipFill rotWithShape="1">
          <a:blip xmlns:r="http://schemas.openxmlformats.org/officeDocument/2006/relationships" r:embed="rId2"/>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D256A8E-6D79-4DE2-89B2-25BFB93F4C4B}">
      <dsp:nvSpPr>
        <dsp:cNvPr id="0" name=""/>
        <dsp:cNvSpPr/>
      </dsp:nvSpPr>
      <dsp:spPr>
        <a:xfrm>
          <a:off x="4030278" y="911624"/>
          <a:ext cx="2233449" cy="1571386"/>
        </a:xfrm>
        <a:prstGeom prst="roundRect">
          <a:avLst>
            <a:gd name="adj" fmla="val 10000"/>
          </a:avLst>
        </a:prstGeom>
        <a:solidFill>
          <a:srgbClr val="F5EB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de-DE" sz="1800" b="1" kern="1200" dirty="0" smtClean="0">
              <a:solidFill>
                <a:schemeClr val="tx2"/>
              </a:solidFill>
            </a:rPr>
            <a:t>Vertiefung</a:t>
          </a:r>
          <a:endParaRPr lang="de-DE" sz="1800" kern="1200" dirty="0">
            <a:solidFill>
              <a:schemeClr val="tx2"/>
            </a:solidFill>
          </a:endParaRPr>
        </a:p>
        <a:p>
          <a:pPr marL="171450" lvl="1" indent="-171450" algn="l" defTabSz="711200">
            <a:lnSpc>
              <a:spcPct val="90000"/>
            </a:lnSpc>
            <a:spcBef>
              <a:spcPct val="0"/>
            </a:spcBef>
            <a:spcAft>
              <a:spcPct val="15000"/>
            </a:spcAft>
            <a:buChar char="••"/>
          </a:pPr>
          <a:r>
            <a:rPr lang="de-DE" sz="1600" kern="1200" dirty="0" smtClean="0">
              <a:solidFill>
                <a:schemeClr val="tx2"/>
              </a:solidFill>
            </a:rPr>
            <a:t>Proinsulin</a:t>
          </a:r>
          <a:endParaRPr lang="de-DE" sz="1600" kern="1200" dirty="0">
            <a:solidFill>
              <a:schemeClr val="tx2"/>
            </a:solidFill>
          </a:endParaRPr>
        </a:p>
        <a:p>
          <a:pPr marL="171450" lvl="1" indent="-171450" algn="l" defTabSz="711200">
            <a:lnSpc>
              <a:spcPct val="90000"/>
            </a:lnSpc>
            <a:spcBef>
              <a:spcPct val="0"/>
            </a:spcBef>
            <a:spcAft>
              <a:spcPct val="15000"/>
            </a:spcAft>
            <a:buChar char="••"/>
          </a:pPr>
          <a:r>
            <a:rPr lang="de-DE" sz="1600" kern="1200" dirty="0" err="1" smtClean="0">
              <a:solidFill>
                <a:schemeClr val="tx2"/>
              </a:solidFill>
            </a:rPr>
            <a:t>cDNA</a:t>
          </a:r>
          <a:endParaRPr lang="de-DE" sz="1600" kern="1200" dirty="0">
            <a:solidFill>
              <a:schemeClr val="tx2"/>
            </a:solidFill>
          </a:endParaRPr>
        </a:p>
        <a:p>
          <a:pPr marL="171450" lvl="1" indent="-171450" algn="l" defTabSz="711200">
            <a:lnSpc>
              <a:spcPct val="90000"/>
            </a:lnSpc>
            <a:spcBef>
              <a:spcPct val="0"/>
            </a:spcBef>
            <a:spcAft>
              <a:spcPct val="15000"/>
            </a:spcAft>
            <a:buChar char="••"/>
          </a:pPr>
          <a:r>
            <a:rPr lang="de-DE" sz="1600" kern="1200" dirty="0" smtClean="0">
              <a:solidFill>
                <a:schemeClr val="tx2"/>
              </a:solidFill>
            </a:rPr>
            <a:t>Prozessvarianten</a:t>
          </a:r>
          <a:endParaRPr lang="de-DE" sz="1600" kern="1200" dirty="0">
            <a:solidFill>
              <a:schemeClr val="tx2"/>
            </a:solidFill>
          </a:endParaRPr>
        </a:p>
      </dsp:txBody>
      <dsp:txXfrm>
        <a:off x="4076302" y="957648"/>
        <a:ext cx="2141401" cy="147933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A9B155-4229-4817-8C9E-CFB2EF67FCDA}">
      <dsp:nvSpPr>
        <dsp:cNvPr id="0" name=""/>
        <dsp:cNvSpPr/>
      </dsp:nvSpPr>
      <dsp:spPr>
        <a:xfrm>
          <a:off x="1276502" y="2431233"/>
          <a:ext cx="1484071" cy="1273879"/>
        </a:xfrm>
        <a:prstGeom prst="hexagon">
          <a:avLst>
            <a:gd name="adj" fmla="val 25000"/>
            <a:gd name="vf" fmla="val 115470"/>
          </a:avLst>
        </a:prstGeom>
        <a:solidFill>
          <a:srgbClr val="FDFBFF"/>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7780" rIns="0" bIns="17780" numCol="1" spcCol="1270" anchor="ctr" anchorCtr="0">
          <a:noAutofit/>
        </a:bodyPr>
        <a:lstStyle/>
        <a:p>
          <a:pPr lvl="0" algn="ctr" defTabSz="622300">
            <a:lnSpc>
              <a:spcPct val="90000"/>
            </a:lnSpc>
            <a:spcBef>
              <a:spcPct val="0"/>
            </a:spcBef>
            <a:spcAft>
              <a:spcPct val="35000"/>
            </a:spcAft>
          </a:pPr>
          <a:r>
            <a:rPr lang="de-DE" sz="1400" b="1" kern="1200" dirty="0" smtClean="0">
              <a:solidFill>
                <a:schemeClr val="tx1"/>
              </a:solidFill>
            </a:rPr>
            <a:t>1. </a:t>
          </a:r>
        </a:p>
        <a:p>
          <a:pPr lvl="0" algn="ctr" defTabSz="622300">
            <a:lnSpc>
              <a:spcPct val="90000"/>
            </a:lnSpc>
            <a:spcBef>
              <a:spcPct val="0"/>
            </a:spcBef>
            <a:spcAft>
              <a:spcPct val="35000"/>
            </a:spcAft>
          </a:pPr>
          <a:r>
            <a:rPr lang="de-DE" sz="1400" b="1" kern="1200" dirty="0" smtClean="0">
              <a:solidFill>
                <a:schemeClr val="tx1"/>
              </a:solidFill>
            </a:rPr>
            <a:t>Gene </a:t>
          </a:r>
          <a:r>
            <a:rPr lang="de-DE" sz="1400" b="1" kern="1200" dirty="0" err="1" smtClean="0">
              <a:solidFill>
                <a:schemeClr val="tx1"/>
              </a:solidFill>
            </a:rPr>
            <a:t>Pharming</a:t>
          </a:r>
          <a:endParaRPr lang="de-DE" sz="1400" b="1" kern="1200" dirty="0">
            <a:solidFill>
              <a:schemeClr val="tx1"/>
            </a:solidFill>
          </a:endParaRPr>
        </a:p>
      </dsp:txBody>
      <dsp:txXfrm>
        <a:off x="1506331" y="2628511"/>
        <a:ext cx="1024413" cy="879323"/>
      </dsp:txXfrm>
    </dsp:sp>
    <dsp:sp modelId="{402B8F9F-ACA7-4D16-99D4-EEAF59E24727}">
      <dsp:nvSpPr>
        <dsp:cNvPr id="0" name=""/>
        <dsp:cNvSpPr/>
      </dsp:nvSpPr>
      <dsp:spPr>
        <a:xfrm>
          <a:off x="1312164" y="3000987"/>
          <a:ext cx="172821" cy="149301"/>
        </a:xfrm>
        <a:prstGeom prst="hexagon">
          <a:avLst>
            <a:gd name="adj" fmla="val 25000"/>
            <a:gd name="vf" fmla="val 115470"/>
          </a:avLst>
        </a:prstGeom>
        <a:solidFill>
          <a:schemeClr val="lt1">
            <a:hueOff val="0"/>
            <a:satOff val="0"/>
            <a:lumOff val="0"/>
            <a:alphaOff val="0"/>
          </a:schemeClr>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339783F0-85DB-4C77-BB20-629726D8BB21}">
      <dsp:nvSpPr>
        <dsp:cNvPr id="0" name=""/>
        <dsp:cNvSpPr/>
      </dsp:nvSpPr>
      <dsp:spPr>
        <a:xfrm>
          <a:off x="0" y="1727107"/>
          <a:ext cx="1484071" cy="1273879"/>
        </a:xfrm>
        <a:prstGeom prst="hexagon">
          <a:avLst>
            <a:gd name="adj" fmla="val 25000"/>
            <a:gd name="vf" fmla="val 115470"/>
          </a:avLst>
        </a:prstGeom>
        <a:blipFill dpi="0" rotWithShape="1">
          <a:blip xmlns:r="http://schemas.openxmlformats.org/officeDocument/2006/relationships" r:embed="rId1">
            <a:extLst>
              <a:ext uri="{28A0092B-C50C-407E-A947-70E740481C1C}">
                <a14:useLocalDpi xmlns:a14="http://schemas.microsoft.com/office/drawing/2010/main" val="0"/>
              </a:ext>
            </a:extLst>
          </a:blip>
          <a:srcRect/>
          <a:stretch>
            <a:fillRect l="697" t="-22678" r="-697" b="-9322"/>
          </a:stretch>
        </a:blip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60FD424D-58AF-43CA-AB90-996CD83DD7A0}">
      <dsp:nvSpPr>
        <dsp:cNvPr id="0" name=""/>
        <dsp:cNvSpPr/>
      </dsp:nvSpPr>
      <dsp:spPr>
        <a:xfrm>
          <a:off x="1015898" y="2831939"/>
          <a:ext cx="172821" cy="149301"/>
        </a:xfrm>
        <a:prstGeom prst="hexagon">
          <a:avLst>
            <a:gd name="adj" fmla="val 25000"/>
            <a:gd name="vf" fmla="val 115470"/>
          </a:avLst>
        </a:prstGeom>
        <a:solidFill>
          <a:schemeClr val="lt1">
            <a:hueOff val="0"/>
            <a:satOff val="0"/>
            <a:lumOff val="0"/>
            <a:alphaOff val="0"/>
          </a:schemeClr>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72C33145-6F1B-4C04-9F32-5288E44B3B9B}">
      <dsp:nvSpPr>
        <dsp:cNvPr id="0" name=""/>
        <dsp:cNvSpPr/>
      </dsp:nvSpPr>
      <dsp:spPr>
        <a:xfrm>
          <a:off x="2553919" y="1723254"/>
          <a:ext cx="1484071" cy="1273879"/>
        </a:xfrm>
        <a:prstGeom prst="hexagon">
          <a:avLst>
            <a:gd name="adj" fmla="val 25000"/>
            <a:gd name="vf" fmla="val 115470"/>
          </a:avLst>
        </a:prstGeom>
        <a:solidFill>
          <a:srgbClr val="FDFBFF"/>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7780" rIns="0" bIns="17780" numCol="1" spcCol="1270" anchor="ctr" anchorCtr="0">
          <a:noAutofit/>
        </a:bodyPr>
        <a:lstStyle/>
        <a:p>
          <a:pPr lvl="0" algn="ctr" defTabSz="622300">
            <a:lnSpc>
              <a:spcPct val="90000"/>
            </a:lnSpc>
            <a:spcBef>
              <a:spcPct val="0"/>
            </a:spcBef>
            <a:spcAft>
              <a:spcPct val="35000"/>
            </a:spcAft>
          </a:pPr>
          <a:r>
            <a:rPr lang="de-DE" sz="1400" b="1" kern="1200" dirty="0" smtClean="0">
              <a:solidFill>
                <a:schemeClr val="tx1"/>
              </a:solidFill>
            </a:rPr>
            <a:t>2.</a:t>
          </a:r>
        </a:p>
        <a:p>
          <a:pPr lvl="0" algn="ctr" defTabSz="622300">
            <a:lnSpc>
              <a:spcPct val="90000"/>
            </a:lnSpc>
            <a:spcBef>
              <a:spcPct val="0"/>
            </a:spcBef>
            <a:spcAft>
              <a:spcPct val="35000"/>
            </a:spcAft>
          </a:pPr>
          <a:r>
            <a:rPr lang="de-DE" sz="1400" b="1" kern="1200" dirty="0" err="1" smtClean="0">
              <a:solidFill>
                <a:schemeClr val="tx1"/>
              </a:solidFill>
            </a:rPr>
            <a:t>Bt</a:t>
          </a:r>
          <a:r>
            <a:rPr lang="de-DE" sz="1400" b="1" kern="1200" dirty="0" smtClean="0">
              <a:solidFill>
                <a:schemeClr val="tx1"/>
              </a:solidFill>
            </a:rPr>
            <a:t>-Mais</a:t>
          </a:r>
          <a:endParaRPr lang="de-DE" sz="1400" b="1" kern="1200" dirty="0">
            <a:solidFill>
              <a:schemeClr val="tx1"/>
            </a:solidFill>
          </a:endParaRPr>
        </a:p>
      </dsp:txBody>
      <dsp:txXfrm>
        <a:off x="2783748" y="1920532"/>
        <a:ext cx="1024413" cy="879323"/>
      </dsp:txXfrm>
    </dsp:sp>
    <dsp:sp modelId="{724DDFA2-96CA-49B5-A1C3-402D12137370}">
      <dsp:nvSpPr>
        <dsp:cNvPr id="0" name=""/>
        <dsp:cNvSpPr/>
      </dsp:nvSpPr>
      <dsp:spPr>
        <a:xfrm>
          <a:off x="3575304" y="2825196"/>
          <a:ext cx="172821" cy="149301"/>
        </a:xfrm>
        <a:prstGeom prst="hexagon">
          <a:avLst>
            <a:gd name="adj" fmla="val 25000"/>
            <a:gd name="vf" fmla="val 115470"/>
          </a:avLst>
        </a:prstGeom>
        <a:solidFill>
          <a:srgbClr val="FFFF00"/>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0021C0F8-BEFB-4EBF-B21C-C9DCA6563179}">
      <dsp:nvSpPr>
        <dsp:cNvPr id="0" name=""/>
        <dsp:cNvSpPr/>
      </dsp:nvSpPr>
      <dsp:spPr>
        <a:xfrm>
          <a:off x="3830421" y="2428824"/>
          <a:ext cx="1484071" cy="1273879"/>
        </a:xfrm>
        <a:prstGeom prst="hexagon">
          <a:avLst>
            <a:gd name="adj" fmla="val 25000"/>
            <a:gd name="vf" fmla="val 11547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10000" r="-10000"/>
          </a:stretch>
        </a:blip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08F94E2E-BB91-4E58-9A0E-9A2AA29AAF90}">
      <dsp:nvSpPr>
        <dsp:cNvPr id="0" name=""/>
        <dsp:cNvSpPr/>
      </dsp:nvSpPr>
      <dsp:spPr>
        <a:xfrm>
          <a:off x="3866083" y="2995689"/>
          <a:ext cx="172821" cy="149301"/>
        </a:xfrm>
        <a:prstGeom prst="hexagon">
          <a:avLst>
            <a:gd name="adj" fmla="val 25000"/>
            <a:gd name="vf" fmla="val 115470"/>
          </a:avLst>
        </a:prstGeom>
        <a:solidFill>
          <a:srgbClr val="FFFF00"/>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C1103490-E1B7-4662-86F1-E3816DD69CCE}">
      <dsp:nvSpPr>
        <dsp:cNvPr id="0" name=""/>
        <dsp:cNvSpPr/>
      </dsp:nvSpPr>
      <dsp:spPr>
        <a:xfrm>
          <a:off x="1276502" y="1022981"/>
          <a:ext cx="1484071" cy="1273879"/>
        </a:xfrm>
        <a:prstGeom prst="hexagon">
          <a:avLst>
            <a:gd name="adj" fmla="val 25000"/>
            <a:gd name="vf" fmla="val 115470"/>
          </a:avLst>
        </a:prstGeom>
        <a:solidFill>
          <a:srgbClr val="FDFBFF"/>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7780" rIns="0" bIns="17780" numCol="1" spcCol="1270" anchor="ctr" anchorCtr="0">
          <a:noAutofit/>
        </a:bodyPr>
        <a:lstStyle/>
        <a:p>
          <a:pPr lvl="0" algn="ctr" defTabSz="622300">
            <a:lnSpc>
              <a:spcPct val="90000"/>
            </a:lnSpc>
            <a:spcBef>
              <a:spcPct val="0"/>
            </a:spcBef>
            <a:spcAft>
              <a:spcPct val="35000"/>
            </a:spcAft>
          </a:pPr>
          <a:r>
            <a:rPr lang="de-DE" sz="1400" b="1" kern="1200" dirty="0" smtClean="0">
              <a:solidFill>
                <a:schemeClr val="tx1"/>
              </a:solidFill>
            </a:rPr>
            <a:t>3.</a:t>
          </a:r>
        </a:p>
        <a:p>
          <a:pPr lvl="0" algn="ctr" defTabSz="622300">
            <a:lnSpc>
              <a:spcPct val="90000"/>
            </a:lnSpc>
            <a:spcBef>
              <a:spcPct val="0"/>
            </a:spcBef>
            <a:spcAft>
              <a:spcPct val="35000"/>
            </a:spcAft>
          </a:pPr>
          <a:r>
            <a:rPr lang="de-DE" sz="1300" b="1" kern="1200" dirty="0" smtClean="0">
              <a:solidFill>
                <a:schemeClr val="tx1"/>
              </a:solidFill>
            </a:rPr>
            <a:t>Agro-</a:t>
          </a:r>
          <a:r>
            <a:rPr lang="de-DE" sz="1300" b="1" kern="1200" dirty="0" err="1" smtClean="0">
              <a:solidFill>
                <a:schemeClr val="tx1"/>
              </a:solidFill>
            </a:rPr>
            <a:t>bacterium</a:t>
          </a:r>
          <a:r>
            <a:rPr lang="de-DE" sz="1300" b="1" kern="1200" dirty="0" smtClean="0">
              <a:solidFill>
                <a:schemeClr val="tx1"/>
              </a:solidFill>
            </a:rPr>
            <a:t> </a:t>
          </a:r>
          <a:r>
            <a:rPr lang="de-DE" sz="1300" b="1" kern="1200" dirty="0" err="1" smtClean="0">
              <a:solidFill>
                <a:schemeClr val="tx1"/>
              </a:solidFill>
            </a:rPr>
            <a:t>tumefaciens</a:t>
          </a:r>
          <a:endParaRPr lang="de-DE" sz="1300" b="1" kern="1200" dirty="0">
            <a:solidFill>
              <a:schemeClr val="tx1"/>
            </a:solidFill>
          </a:endParaRPr>
        </a:p>
      </dsp:txBody>
      <dsp:txXfrm>
        <a:off x="1506331" y="1220259"/>
        <a:ext cx="1024413" cy="879323"/>
      </dsp:txXfrm>
    </dsp:sp>
    <dsp:sp modelId="{1BD30BF1-B3C0-45C6-923D-01F2FCD462AA}">
      <dsp:nvSpPr>
        <dsp:cNvPr id="0" name=""/>
        <dsp:cNvSpPr/>
      </dsp:nvSpPr>
      <dsp:spPr>
        <a:xfrm>
          <a:off x="2286914" y="1040320"/>
          <a:ext cx="172821" cy="149301"/>
        </a:xfrm>
        <a:prstGeom prst="hexagon">
          <a:avLst>
            <a:gd name="adj" fmla="val 25000"/>
            <a:gd name="vf" fmla="val 115470"/>
          </a:avLst>
        </a:prstGeom>
        <a:solidFill>
          <a:srgbClr val="669900"/>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B7201559-134A-459B-8253-196A500173DC}">
      <dsp:nvSpPr>
        <dsp:cNvPr id="0" name=""/>
        <dsp:cNvSpPr/>
      </dsp:nvSpPr>
      <dsp:spPr>
        <a:xfrm>
          <a:off x="2553919" y="314521"/>
          <a:ext cx="1484071" cy="1273879"/>
        </a:xfrm>
        <a:prstGeom prst="hexagon">
          <a:avLst>
            <a:gd name="adj" fmla="val 25000"/>
            <a:gd name="vf" fmla="val 115470"/>
          </a:avLst>
        </a:prstGeom>
        <a:blipFill dpi="0" rotWithShape="1">
          <a:blip xmlns:r="http://schemas.openxmlformats.org/officeDocument/2006/relationships" r:embed="rId3">
            <a:extLst>
              <a:ext uri="{28A0092B-C50C-407E-A947-70E740481C1C}">
                <a14:useLocalDpi xmlns:a14="http://schemas.microsoft.com/office/drawing/2010/main" val="0"/>
              </a:ext>
            </a:extLst>
          </a:blip>
          <a:srcRect/>
          <a:stretch>
            <a:fillRect l="-22141" t="-27980" r="-38201" b="-47715"/>
          </a:stretch>
        </a:blip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C070031F-2299-4CE7-B138-B9BB8D4CE1DC}">
      <dsp:nvSpPr>
        <dsp:cNvPr id="0" name=""/>
        <dsp:cNvSpPr/>
      </dsp:nvSpPr>
      <dsp:spPr>
        <a:xfrm>
          <a:off x="2595981" y="878978"/>
          <a:ext cx="172821" cy="149301"/>
        </a:xfrm>
        <a:prstGeom prst="hexagon">
          <a:avLst>
            <a:gd name="adj" fmla="val 25000"/>
            <a:gd name="vf" fmla="val 115470"/>
          </a:avLst>
        </a:prstGeom>
        <a:solidFill>
          <a:srgbClr val="669900"/>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E422354A-C628-44AC-A4F6-53935ED84A2D}">
      <dsp:nvSpPr>
        <dsp:cNvPr id="0" name=""/>
        <dsp:cNvSpPr/>
      </dsp:nvSpPr>
      <dsp:spPr>
        <a:xfrm>
          <a:off x="3830421" y="1020092"/>
          <a:ext cx="1484071" cy="1273879"/>
        </a:xfrm>
        <a:prstGeom prst="hexagon">
          <a:avLst>
            <a:gd name="adj" fmla="val 25000"/>
            <a:gd name="vf" fmla="val 115470"/>
          </a:avLst>
        </a:prstGeom>
        <a:solidFill>
          <a:srgbClr val="FDFBFF"/>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7780" rIns="0" bIns="17780" numCol="1" spcCol="1270" anchor="ctr" anchorCtr="0">
          <a:noAutofit/>
        </a:bodyPr>
        <a:lstStyle/>
        <a:p>
          <a:pPr lvl="0" algn="ctr" defTabSz="622300">
            <a:lnSpc>
              <a:spcPct val="90000"/>
            </a:lnSpc>
            <a:spcBef>
              <a:spcPct val="0"/>
            </a:spcBef>
            <a:spcAft>
              <a:spcPct val="35000"/>
            </a:spcAft>
          </a:pPr>
          <a:r>
            <a:rPr lang="de-DE" sz="1400" b="1" kern="1200" dirty="0" smtClean="0">
              <a:solidFill>
                <a:schemeClr val="tx1"/>
              </a:solidFill>
            </a:rPr>
            <a:t>4a.</a:t>
          </a:r>
        </a:p>
        <a:p>
          <a:pPr lvl="0" algn="ctr" defTabSz="622300">
            <a:lnSpc>
              <a:spcPct val="90000"/>
            </a:lnSpc>
            <a:spcBef>
              <a:spcPct val="0"/>
            </a:spcBef>
            <a:spcAft>
              <a:spcPct val="35000"/>
            </a:spcAft>
          </a:pPr>
          <a:r>
            <a:rPr lang="de-DE" sz="1400" b="1" kern="1200" dirty="0" smtClean="0">
              <a:solidFill>
                <a:schemeClr val="tx1"/>
              </a:solidFill>
            </a:rPr>
            <a:t>Antisense-Technik</a:t>
          </a:r>
          <a:endParaRPr lang="de-DE" sz="1400" b="1" kern="1200" dirty="0">
            <a:solidFill>
              <a:schemeClr val="tx1"/>
            </a:solidFill>
          </a:endParaRPr>
        </a:p>
      </dsp:txBody>
      <dsp:txXfrm>
        <a:off x="4060250" y="1217370"/>
        <a:ext cx="1024413" cy="879323"/>
      </dsp:txXfrm>
    </dsp:sp>
    <dsp:sp modelId="{2924B432-4C8F-4466-8390-CD00580DD38F}">
      <dsp:nvSpPr>
        <dsp:cNvPr id="0" name=""/>
        <dsp:cNvSpPr/>
      </dsp:nvSpPr>
      <dsp:spPr>
        <a:xfrm>
          <a:off x="5114239" y="1584548"/>
          <a:ext cx="172821" cy="149301"/>
        </a:xfrm>
        <a:prstGeom prst="hexagon">
          <a:avLst>
            <a:gd name="adj" fmla="val 25000"/>
            <a:gd name="vf" fmla="val 115470"/>
          </a:avLst>
        </a:prstGeom>
        <a:solidFill>
          <a:srgbClr val="FF0000"/>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575A8B9B-6015-4790-BC2B-E53D8FE506AB}">
      <dsp:nvSpPr>
        <dsp:cNvPr id="0" name=""/>
        <dsp:cNvSpPr/>
      </dsp:nvSpPr>
      <dsp:spPr>
        <a:xfrm>
          <a:off x="5106923" y="1736258"/>
          <a:ext cx="1484071" cy="1273879"/>
        </a:xfrm>
        <a:prstGeom prst="hexagon">
          <a:avLst>
            <a:gd name="adj" fmla="val 25000"/>
            <a:gd name="vf" fmla="val 115470"/>
          </a:avLst>
        </a:prstGeom>
        <a:blipFill dpi="0" rotWithShape="1">
          <a:blip xmlns:r="http://schemas.openxmlformats.org/officeDocument/2006/relationships" r:embed="rId4">
            <a:extLst>
              <a:ext uri="{28A0092B-C50C-407E-A947-70E740481C1C}">
                <a14:useLocalDpi xmlns:a14="http://schemas.microsoft.com/office/drawing/2010/main" val="0"/>
              </a:ext>
            </a:extLst>
          </a:blip>
          <a:srcRect/>
          <a:stretch>
            <a:fillRect l="494" t="17746" r="2642" b="18363"/>
          </a:stretch>
        </a:blip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E36F9D04-89B1-4A36-90E4-4A0F1CEF27E6}">
      <dsp:nvSpPr>
        <dsp:cNvPr id="0" name=""/>
        <dsp:cNvSpPr/>
      </dsp:nvSpPr>
      <dsp:spPr>
        <a:xfrm>
          <a:off x="5395874" y="1759375"/>
          <a:ext cx="172821" cy="149301"/>
        </a:xfrm>
        <a:prstGeom prst="hexagon">
          <a:avLst>
            <a:gd name="adj" fmla="val 25000"/>
            <a:gd name="vf" fmla="val 115470"/>
          </a:avLst>
        </a:prstGeom>
        <a:solidFill>
          <a:srgbClr val="FF0000"/>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0A6F85E4-F6D1-4667-9154-09EF97517F1A}">
      <dsp:nvSpPr>
        <dsp:cNvPr id="0" name=""/>
        <dsp:cNvSpPr/>
      </dsp:nvSpPr>
      <dsp:spPr>
        <a:xfrm>
          <a:off x="5106923" y="328007"/>
          <a:ext cx="1484071" cy="1273879"/>
        </a:xfrm>
        <a:prstGeom prst="hexagon">
          <a:avLst>
            <a:gd name="adj" fmla="val 25000"/>
            <a:gd name="vf" fmla="val 115470"/>
          </a:avLst>
        </a:prstGeom>
        <a:solidFill>
          <a:srgbClr val="FDFBFF"/>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7780" rIns="0" bIns="17780" numCol="1" spcCol="1270" anchor="ctr" anchorCtr="0">
          <a:noAutofit/>
        </a:bodyPr>
        <a:lstStyle/>
        <a:p>
          <a:pPr lvl="0" algn="ctr" defTabSz="622300">
            <a:lnSpc>
              <a:spcPct val="90000"/>
            </a:lnSpc>
            <a:spcBef>
              <a:spcPct val="0"/>
            </a:spcBef>
            <a:spcAft>
              <a:spcPct val="35000"/>
            </a:spcAft>
          </a:pPr>
          <a:r>
            <a:rPr lang="de-DE" sz="1400" b="1" kern="1200" dirty="0" smtClean="0">
              <a:solidFill>
                <a:schemeClr val="tx1"/>
              </a:solidFill>
            </a:rPr>
            <a:t>4b.</a:t>
          </a:r>
        </a:p>
        <a:p>
          <a:pPr lvl="0" algn="ctr" defTabSz="622300">
            <a:lnSpc>
              <a:spcPct val="90000"/>
            </a:lnSpc>
            <a:spcBef>
              <a:spcPct val="0"/>
            </a:spcBef>
            <a:spcAft>
              <a:spcPct val="35000"/>
            </a:spcAft>
          </a:pPr>
          <a:r>
            <a:rPr lang="de-DE" sz="1400" b="1" kern="1200" dirty="0" smtClean="0">
              <a:solidFill>
                <a:schemeClr val="tx1"/>
              </a:solidFill>
            </a:rPr>
            <a:t>RNA-Interferenz-Technik</a:t>
          </a:r>
          <a:endParaRPr lang="de-DE" sz="1400" b="1" kern="1200" dirty="0">
            <a:solidFill>
              <a:schemeClr val="tx1"/>
            </a:solidFill>
          </a:endParaRPr>
        </a:p>
      </dsp:txBody>
      <dsp:txXfrm>
        <a:off x="5336752" y="525285"/>
        <a:ext cx="1024413" cy="879323"/>
      </dsp:txXfrm>
    </dsp:sp>
    <dsp:sp modelId="{54E35F3D-221B-46B5-861D-3F8BB9CA7676}">
      <dsp:nvSpPr>
        <dsp:cNvPr id="0" name=""/>
        <dsp:cNvSpPr/>
      </dsp:nvSpPr>
      <dsp:spPr>
        <a:xfrm>
          <a:off x="6390741" y="899206"/>
          <a:ext cx="172821" cy="149301"/>
        </a:xfrm>
        <a:prstGeom prst="hexagon">
          <a:avLst>
            <a:gd name="adj" fmla="val 25000"/>
            <a:gd name="vf" fmla="val 115470"/>
          </a:avLst>
        </a:prstGeom>
        <a:solidFill>
          <a:srgbClr val="00B0F0"/>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84901D88-5941-4471-800F-3703B8B9AC3B}">
      <dsp:nvSpPr>
        <dsp:cNvPr id="0" name=""/>
        <dsp:cNvSpPr/>
      </dsp:nvSpPr>
      <dsp:spPr>
        <a:xfrm>
          <a:off x="6384340" y="1038875"/>
          <a:ext cx="1484071" cy="1273879"/>
        </a:xfrm>
        <a:prstGeom prst="hexagon">
          <a:avLst>
            <a:gd name="adj" fmla="val 25000"/>
            <a:gd name="vf" fmla="val 115470"/>
          </a:avLst>
        </a:prstGeom>
        <a:blipFill dpi="0" rotWithShape="1">
          <a:blip xmlns:r="http://schemas.openxmlformats.org/officeDocument/2006/relationships" r:embed="rId5" cstate="print">
            <a:extLst>
              <a:ext uri="{28A0092B-C50C-407E-A947-70E740481C1C}">
                <a14:useLocalDpi xmlns:a14="http://schemas.microsoft.com/office/drawing/2010/main" val="0"/>
              </a:ext>
            </a:extLst>
          </a:blip>
          <a:srcRect/>
          <a:stretch>
            <a:fillRect l="3975" t="16987" r="3197" b="18327"/>
          </a:stretch>
        </a:blip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5AD91392-48DE-42D0-8B7D-FB0AE0D8C43F}">
      <dsp:nvSpPr>
        <dsp:cNvPr id="0" name=""/>
        <dsp:cNvSpPr/>
      </dsp:nvSpPr>
      <dsp:spPr>
        <a:xfrm>
          <a:off x="6679691" y="1067290"/>
          <a:ext cx="172821" cy="149301"/>
        </a:xfrm>
        <a:prstGeom prst="hexagon">
          <a:avLst>
            <a:gd name="adj" fmla="val 25000"/>
            <a:gd name="vf" fmla="val 115470"/>
          </a:avLst>
        </a:prstGeom>
        <a:solidFill>
          <a:srgbClr val="00B0F0"/>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16F48C2A-8C94-41BF-9A69-4BDBED421B4F}">
      <dsp:nvSpPr>
        <dsp:cNvPr id="0" name=""/>
        <dsp:cNvSpPr/>
      </dsp:nvSpPr>
      <dsp:spPr>
        <a:xfrm>
          <a:off x="6384340" y="2445200"/>
          <a:ext cx="1484071" cy="1273879"/>
        </a:xfrm>
        <a:prstGeom prst="hexagon">
          <a:avLst>
            <a:gd name="adj" fmla="val 25000"/>
            <a:gd name="vf" fmla="val 115470"/>
          </a:avLst>
        </a:prstGeom>
        <a:solidFill>
          <a:srgbClr val="FDFBFF"/>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7780" rIns="0" bIns="17780" numCol="1" spcCol="1270" anchor="ctr" anchorCtr="0">
          <a:noAutofit/>
        </a:bodyPr>
        <a:lstStyle/>
        <a:p>
          <a:pPr lvl="0" algn="ctr" defTabSz="622300">
            <a:lnSpc>
              <a:spcPct val="90000"/>
            </a:lnSpc>
            <a:spcBef>
              <a:spcPct val="0"/>
            </a:spcBef>
            <a:spcAft>
              <a:spcPct val="35000"/>
            </a:spcAft>
          </a:pPr>
          <a:r>
            <a:rPr lang="de-DE" sz="1400" b="1" kern="1200" dirty="0" smtClean="0">
              <a:solidFill>
                <a:schemeClr val="tx1"/>
              </a:solidFill>
            </a:rPr>
            <a:t>5.</a:t>
          </a:r>
        </a:p>
        <a:p>
          <a:pPr lvl="0" algn="ctr" defTabSz="622300">
            <a:lnSpc>
              <a:spcPct val="100000"/>
            </a:lnSpc>
            <a:spcBef>
              <a:spcPct val="0"/>
            </a:spcBef>
            <a:spcAft>
              <a:spcPct val="35000"/>
            </a:spcAft>
          </a:pPr>
          <a:r>
            <a:rPr lang="de-DE" sz="1400" b="1" kern="1200" dirty="0" smtClean="0">
              <a:solidFill>
                <a:schemeClr val="tx1"/>
              </a:solidFill>
            </a:rPr>
            <a:t>Nahrungs-mittel</a:t>
          </a:r>
        </a:p>
        <a:p>
          <a:pPr lvl="0" algn="ctr" defTabSz="622300">
            <a:lnSpc>
              <a:spcPct val="90000"/>
            </a:lnSpc>
            <a:spcBef>
              <a:spcPct val="0"/>
            </a:spcBef>
            <a:spcAft>
              <a:spcPct val="35000"/>
            </a:spcAft>
          </a:pPr>
          <a:r>
            <a:rPr lang="de-DE" sz="1400" b="1" kern="1200" dirty="0" err="1" smtClean="0">
              <a:solidFill>
                <a:schemeClr val="tx1"/>
              </a:solidFill>
            </a:rPr>
            <a:t>gv</a:t>
          </a:r>
          <a:r>
            <a:rPr lang="de-DE" sz="1400" b="1" kern="1200" dirty="0" smtClean="0">
              <a:solidFill>
                <a:schemeClr val="tx1"/>
              </a:solidFill>
            </a:rPr>
            <a:t>-Lachs</a:t>
          </a:r>
          <a:endParaRPr lang="de-DE" sz="1400" b="1" kern="1200" dirty="0">
            <a:solidFill>
              <a:schemeClr val="tx1"/>
            </a:solidFill>
          </a:endParaRPr>
        </a:p>
      </dsp:txBody>
      <dsp:txXfrm>
        <a:off x="6614169" y="2642478"/>
        <a:ext cx="1024413" cy="879323"/>
      </dsp:txXfrm>
    </dsp:sp>
    <dsp:sp modelId="{72478C53-B631-44CB-B1C8-84D220B40CB2}">
      <dsp:nvSpPr>
        <dsp:cNvPr id="0" name=""/>
        <dsp:cNvSpPr/>
      </dsp:nvSpPr>
      <dsp:spPr>
        <a:xfrm>
          <a:off x="6677863" y="3561108"/>
          <a:ext cx="172821" cy="149301"/>
        </a:xfrm>
        <a:prstGeom prst="hexagon">
          <a:avLst>
            <a:gd name="adj" fmla="val 25000"/>
            <a:gd name="vf" fmla="val 115470"/>
          </a:avLst>
        </a:prstGeom>
        <a:solidFill>
          <a:srgbClr val="FF9999"/>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F4E17FC7-9BBA-45A1-9282-3786DB02E456}">
      <dsp:nvSpPr>
        <dsp:cNvPr id="0" name=""/>
        <dsp:cNvSpPr/>
      </dsp:nvSpPr>
      <dsp:spPr>
        <a:xfrm>
          <a:off x="5106923" y="3142582"/>
          <a:ext cx="1484071" cy="1273879"/>
        </a:xfrm>
        <a:prstGeom prst="hexagon">
          <a:avLst>
            <a:gd name="adj" fmla="val 25000"/>
            <a:gd name="vf" fmla="val 115470"/>
          </a:avLst>
        </a:prstGeom>
        <a:blipFill dpi="0" rotWithShape="1">
          <a:blip xmlns:r="http://schemas.openxmlformats.org/officeDocument/2006/relationships" r:embed="rId6" cstate="print">
            <a:extLst>
              <a:ext uri="{28A0092B-C50C-407E-A947-70E740481C1C}">
                <a14:useLocalDpi xmlns:a14="http://schemas.microsoft.com/office/drawing/2010/main" val="0"/>
              </a:ext>
            </a:extLst>
          </a:blip>
          <a:srcRect/>
          <a:stretch>
            <a:fillRect l="13391" t="37974" r="17830" b="33648"/>
          </a:stretch>
        </a:blip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770980E4-076D-4586-9D1D-CB6BBD9E13D9}">
      <dsp:nvSpPr>
        <dsp:cNvPr id="0" name=""/>
        <dsp:cNvSpPr/>
      </dsp:nvSpPr>
      <dsp:spPr>
        <a:xfrm>
          <a:off x="6402628" y="3701741"/>
          <a:ext cx="172821" cy="149301"/>
        </a:xfrm>
        <a:prstGeom prst="hexagon">
          <a:avLst>
            <a:gd name="adj" fmla="val 25000"/>
            <a:gd name="vf" fmla="val 115470"/>
          </a:avLst>
        </a:prstGeom>
        <a:solidFill>
          <a:srgbClr val="FF9999"/>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7A71952F-B08E-4E5B-836F-699DEB5614DE}">
      <dsp:nvSpPr>
        <dsp:cNvPr id="0" name=""/>
        <dsp:cNvSpPr/>
      </dsp:nvSpPr>
      <dsp:spPr>
        <a:xfrm>
          <a:off x="2553004" y="3134877"/>
          <a:ext cx="1484071" cy="1273879"/>
        </a:xfrm>
        <a:prstGeom prst="hexagon">
          <a:avLst>
            <a:gd name="adj" fmla="val 25000"/>
            <a:gd name="vf" fmla="val 115470"/>
          </a:avLst>
        </a:prstGeom>
        <a:solidFill>
          <a:srgbClr val="FDFBFF"/>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7780" rIns="0" bIns="17780" numCol="1" spcCol="1270" anchor="ctr" anchorCtr="0">
          <a:noAutofit/>
        </a:bodyPr>
        <a:lstStyle/>
        <a:p>
          <a:pPr lvl="0" algn="ctr" defTabSz="622300">
            <a:lnSpc>
              <a:spcPct val="90000"/>
            </a:lnSpc>
            <a:spcBef>
              <a:spcPct val="0"/>
            </a:spcBef>
            <a:spcAft>
              <a:spcPct val="35000"/>
            </a:spcAft>
          </a:pPr>
          <a:r>
            <a:rPr lang="de-DE" sz="1400" b="1" kern="1200" dirty="0" smtClean="0">
              <a:solidFill>
                <a:schemeClr val="tx1"/>
              </a:solidFill>
            </a:rPr>
            <a:t>6.</a:t>
          </a:r>
        </a:p>
        <a:p>
          <a:pPr lvl="0" algn="ctr" defTabSz="622300">
            <a:lnSpc>
              <a:spcPct val="90000"/>
            </a:lnSpc>
            <a:spcBef>
              <a:spcPct val="0"/>
            </a:spcBef>
            <a:spcAft>
              <a:spcPct val="35000"/>
            </a:spcAft>
          </a:pPr>
          <a:r>
            <a:rPr lang="de-DE" sz="1400" b="1" kern="1200" dirty="0" smtClean="0">
              <a:solidFill>
                <a:schemeClr val="tx1"/>
              </a:solidFill>
            </a:rPr>
            <a:t>Krankheitsmodell</a:t>
          </a:r>
        </a:p>
        <a:p>
          <a:pPr lvl="0" algn="ctr" defTabSz="622300">
            <a:lnSpc>
              <a:spcPct val="90000"/>
            </a:lnSpc>
            <a:spcBef>
              <a:spcPct val="0"/>
            </a:spcBef>
            <a:spcAft>
              <a:spcPct val="35000"/>
            </a:spcAft>
          </a:pPr>
          <a:r>
            <a:rPr lang="de-DE" sz="1400" b="1" kern="1200" dirty="0" smtClean="0">
              <a:solidFill>
                <a:schemeClr val="tx1"/>
              </a:solidFill>
            </a:rPr>
            <a:t>Knockout-Maus</a:t>
          </a:r>
          <a:endParaRPr lang="de-DE" sz="1400" b="1" kern="1200" dirty="0">
            <a:solidFill>
              <a:schemeClr val="tx1"/>
            </a:solidFill>
          </a:endParaRPr>
        </a:p>
      </dsp:txBody>
      <dsp:txXfrm>
        <a:off x="2782833" y="3332155"/>
        <a:ext cx="1024413" cy="879323"/>
      </dsp:txXfrm>
    </dsp:sp>
    <dsp:sp modelId="{F025C7E0-07A4-448F-B14B-C586EEFD61BA}">
      <dsp:nvSpPr>
        <dsp:cNvPr id="0" name=""/>
        <dsp:cNvSpPr/>
      </dsp:nvSpPr>
      <dsp:spPr>
        <a:xfrm>
          <a:off x="2595067" y="3699333"/>
          <a:ext cx="172821" cy="149301"/>
        </a:xfrm>
        <a:prstGeom prst="hexagon">
          <a:avLst>
            <a:gd name="adj" fmla="val 25000"/>
            <a:gd name="vf" fmla="val 115470"/>
          </a:avLst>
        </a:prstGeom>
        <a:solidFill>
          <a:srgbClr val="66FF99"/>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4EED0E26-34DC-4A7E-B402-8F32EF3B4043}">
      <dsp:nvSpPr>
        <dsp:cNvPr id="0" name=""/>
        <dsp:cNvSpPr/>
      </dsp:nvSpPr>
      <dsp:spPr>
        <a:xfrm>
          <a:off x="1275587" y="3842855"/>
          <a:ext cx="1484071" cy="1273879"/>
        </a:xfrm>
        <a:prstGeom prst="hexagon">
          <a:avLst>
            <a:gd name="adj" fmla="val 25000"/>
            <a:gd name="vf" fmla="val 115470"/>
          </a:avLst>
        </a:prstGeom>
        <a:blipFill dpi="0" rotWithShape="1">
          <a:blip xmlns:r="http://schemas.openxmlformats.org/officeDocument/2006/relationships" r:embed="rId7" cstate="print">
            <a:extLst>
              <a:ext uri="{28A0092B-C50C-407E-A947-70E740481C1C}">
                <a14:useLocalDpi xmlns:a14="http://schemas.microsoft.com/office/drawing/2010/main" val="0"/>
              </a:ext>
            </a:extLst>
          </a:blip>
          <a:srcRect/>
          <a:stretch>
            <a:fillRect l="-47981" t="-13660" r="393" b="-4028"/>
          </a:stretch>
        </a:blip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AE9787EF-0304-4662-A12F-ED8CF0B9CAA4}">
      <dsp:nvSpPr>
        <dsp:cNvPr id="0" name=""/>
        <dsp:cNvSpPr/>
      </dsp:nvSpPr>
      <dsp:spPr>
        <a:xfrm>
          <a:off x="2285999" y="3860675"/>
          <a:ext cx="172821" cy="149301"/>
        </a:xfrm>
        <a:prstGeom prst="hexagon">
          <a:avLst>
            <a:gd name="adj" fmla="val 25000"/>
            <a:gd name="vf" fmla="val 115470"/>
          </a:avLst>
        </a:prstGeom>
        <a:solidFill>
          <a:srgbClr val="66FF99"/>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ED5D4856-204A-4531-AD2C-D8F10F4316C2}">
      <dsp:nvSpPr>
        <dsp:cNvPr id="0" name=""/>
        <dsp:cNvSpPr/>
      </dsp:nvSpPr>
      <dsp:spPr>
        <a:xfrm>
          <a:off x="7654442" y="3158957"/>
          <a:ext cx="1484071" cy="1273879"/>
        </a:xfrm>
        <a:prstGeom prst="hexagon">
          <a:avLst>
            <a:gd name="adj" fmla="val 25000"/>
            <a:gd name="vf" fmla="val 115470"/>
          </a:avLst>
        </a:prstGeom>
        <a:solidFill>
          <a:srgbClr val="F0E1FF"/>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7780" rIns="0" bIns="17780" numCol="1" spcCol="1270" anchor="ctr" anchorCtr="0">
          <a:noAutofit/>
        </a:bodyPr>
        <a:lstStyle/>
        <a:p>
          <a:pPr lvl="0" algn="ctr" defTabSz="622300">
            <a:lnSpc>
              <a:spcPct val="90000"/>
            </a:lnSpc>
            <a:spcBef>
              <a:spcPct val="0"/>
            </a:spcBef>
            <a:spcAft>
              <a:spcPct val="35000"/>
            </a:spcAft>
          </a:pPr>
          <a:r>
            <a:rPr lang="de-DE" sz="1400" b="1" i="1" kern="1200" dirty="0" smtClean="0">
              <a:solidFill>
                <a:schemeClr val="tx1"/>
              </a:solidFill>
            </a:rPr>
            <a:t>Z1.</a:t>
          </a:r>
        </a:p>
        <a:p>
          <a:pPr lvl="0" algn="ctr" defTabSz="622300">
            <a:lnSpc>
              <a:spcPct val="90000"/>
            </a:lnSpc>
            <a:spcBef>
              <a:spcPct val="0"/>
            </a:spcBef>
            <a:spcAft>
              <a:spcPct val="35000"/>
            </a:spcAft>
          </a:pPr>
          <a:r>
            <a:rPr lang="de-DE" sz="1400" b="1" i="1" kern="1200" dirty="0" err="1" smtClean="0">
              <a:solidFill>
                <a:schemeClr val="tx1"/>
              </a:solidFill>
            </a:rPr>
            <a:t>Trimino</a:t>
          </a:r>
          <a:endParaRPr lang="de-DE" sz="1400" b="1" i="1" kern="1200" dirty="0">
            <a:solidFill>
              <a:schemeClr val="tx1"/>
            </a:solidFill>
          </a:endParaRPr>
        </a:p>
      </dsp:txBody>
      <dsp:txXfrm>
        <a:off x="7884271" y="3356235"/>
        <a:ext cx="1024413" cy="879323"/>
      </dsp:txXfrm>
    </dsp:sp>
    <dsp:sp modelId="{3D4D9C74-9E1C-4FD4-95E7-7334486BB51F}">
      <dsp:nvSpPr>
        <dsp:cNvPr id="0" name=""/>
        <dsp:cNvSpPr/>
      </dsp:nvSpPr>
      <dsp:spPr>
        <a:xfrm>
          <a:off x="7948879" y="4274866"/>
          <a:ext cx="172821" cy="149301"/>
        </a:xfrm>
        <a:prstGeom prst="hexagon">
          <a:avLst>
            <a:gd name="adj" fmla="val 25000"/>
            <a:gd name="vf" fmla="val 115470"/>
          </a:avLst>
        </a:prstGeom>
        <a:solidFill>
          <a:srgbClr val="000000"/>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E978A6E2-853B-414F-B3F3-95FA52AA93C1}">
      <dsp:nvSpPr>
        <dsp:cNvPr id="0" name=""/>
        <dsp:cNvSpPr/>
      </dsp:nvSpPr>
      <dsp:spPr>
        <a:xfrm>
          <a:off x="6377940" y="3856822"/>
          <a:ext cx="1484071" cy="1273879"/>
        </a:xfrm>
        <a:prstGeom prst="hexagon">
          <a:avLst>
            <a:gd name="adj" fmla="val 25000"/>
            <a:gd name="vf" fmla="val 115470"/>
          </a:avLst>
        </a:prstGeom>
        <a:blipFill dpi="0" rotWithShape="1">
          <a:blip xmlns:r="http://schemas.openxmlformats.org/officeDocument/2006/relationships" r:embed="rId8" cstate="print">
            <a:extLst>
              <a:ext uri="{28A0092B-C50C-407E-A947-70E740481C1C}">
                <a14:useLocalDpi xmlns:a14="http://schemas.microsoft.com/office/drawing/2010/main" val="0"/>
              </a:ext>
            </a:extLst>
          </a:blip>
          <a:srcRect/>
          <a:stretch>
            <a:fillRect l="-4192" t="-1269" r="-702" b="10851"/>
          </a:stretch>
        </a:blip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FB0DA435-A2A8-4E92-95CF-7F046EB6BC25}">
      <dsp:nvSpPr>
        <dsp:cNvPr id="0" name=""/>
        <dsp:cNvSpPr/>
      </dsp:nvSpPr>
      <dsp:spPr>
        <a:xfrm>
          <a:off x="7673644" y="4415981"/>
          <a:ext cx="172821" cy="149301"/>
        </a:xfrm>
        <a:prstGeom prst="hexagon">
          <a:avLst>
            <a:gd name="adj" fmla="val 25000"/>
            <a:gd name="vf" fmla="val 115470"/>
          </a:avLst>
        </a:prstGeom>
        <a:solidFill>
          <a:srgbClr val="000000"/>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ED978DD1-BF64-4E48-ACE9-A9B577F29B17}">
      <dsp:nvSpPr>
        <dsp:cNvPr id="0" name=""/>
        <dsp:cNvSpPr/>
      </dsp:nvSpPr>
      <dsp:spPr>
        <a:xfrm>
          <a:off x="7659928" y="341974"/>
          <a:ext cx="1484071" cy="1273879"/>
        </a:xfrm>
        <a:prstGeom prst="hexagon">
          <a:avLst>
            <a:gd name="adj" fmla="val 25000"/>
            <a:gd name="vf" fmla="val 115470"/>
          </a:avLst>
        </a:prstGeom>
        <a:solidFill>
          <a:srgbClr val="F0E1FF"/>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7780" rIns="0" bIns="17780" numCol="1" spcCol="1270" anchor="ctr" anchorCtr="0">
          <a:noAutofit/>
        </a:bodyPr>
        <a:lstStyle/>
        <a:p>
          <a:pPr lvl="0" algn="ctr" defTabSz="622300">
            <a:lnSpc>
              <a:spcPct val="90000"/>
            </a:lnSpc>
            <a:spcBef>
              <a:spcPct val="0"/>
            </a:spcBef>
            <a:spcAft>
              <a:spcPct val="35000"/>
            </a:spcAft>
          </a:pPr>
          <a:r>
            <a:rPr lang="de-DE" sz="1400" b="1" i="1" kern="1200" dirty="0" smtClean="0">
              <a:solidFill>
                <a:schemeClr val="tx1"/>
              </a:solidFill>
            </a:rPr>
            <a:t>Z2.</a:t>
          </a:r>
        </a:p>
        <a:p>
          <a:pPr lvl="0" algn="ctr" defTabSz="622300">
            <a:lnSpc>
              <a:spcPct val="90000"/>
            </a:lnSpc>
            <a:spcBef>
              <a:spcPct val="0"/>
            </a:spcBef>
            <a:spcAft>
              <a:spcPct val="35000"/>
            </a:spcAft>
          </a:pPr>
          <a:r>
            <a:rPr lang="de-DE" sz="1400" b="1" i="1" kern="1200" dirty="0" smtClean="0">
              <a:solidFill>
                <a:schemeClr val="tx1"/>
              </a:solidFill>
            </a:rPr>
            <a:t>Sackgasse Gentechnik</a:t>
          </a:r>
        </a:p>
        <a:p>
          <a:pPr lvl="0" algn="ctr" defTabSz="622300">
            <a:lnSpc>
              <a:spcPct val="90000"/>
            </a:lnSpc>
            <a:spcBef>
              <a:spcPct val="0"/>
            </a:spcBef>
            <a:spcAft>
              <a:spcPct val="35000"/>
            </a:spcAft>
          </a:pPr>
          <a:endParaRPr lang="de-DE" sz="1100" kern="1200" dirty="0"/>
        </a:p>
      </dsp:txBody>
      <dsp:txXfrm>
        <a:off x="7889757" y="539252"/>
        <a:ext cx="1024413" cy="879323"/>
      </dsp:txXfrm>
    </dsp:sp>
    <dsp:sp modelId="{082B26B9-B474-4162-AD2A-5E6B3EE7C14E}">
      <dsp:nvSpPr>
        <dsp:cNvPr id="0" name=""/>
        <dsp:cNvSpPr/>
      </dsp:nvSpPr>
      <dsp:spPr>
        <a:xfrm>
          <a:off x="8686799" y="1462217"/>
          <a:ext cx="172821" cy="149301"/>
        </a:xfrm>
        <a:prstGeom prst="hexagon">
          <a:avLst>
            <a:gd name="adj" fmla="val 25000"/>
            <a:gd name="vf" fmla="val 115470"/>
          </a:avLst>
        </a:prstGeom>
        <a:solidFill>
          <a:srgbClr val="66FFFF"/>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B68D6E12-4CD9-42F8-85CF-68B78C45BF89}">
      <dsp:nvSpPr>
        <dsp:cNvPr id="0" name=""/>
        <dsp:cNvSpPr/>
      </dsp:nvSpPr>
      <dsp:spPr>
        <a:xfrm>
          <a:off x="7659928" y="1748298"/>
          <a:ext cx="1484071" cy="1273879"/>
        </a:xfrm>
        <a:prstGeom prst="hexagon">
          <a:avLst>
            <a:gd name="adj" fmla="val 25000"/>
            <a:gd name="vf" fmla="val 115470"/>
          </a:avLst>
        </a:prstGeom>
        <a:blipFill>
          <a:blip xmlns:r="http://schemas.openxmlformats.org/officeDocument/2006/relationships" r:embed="rId9" cstate="print">
            <a:extLst>
              <a:ext uri="{28A0092B-C50C-407E-A947-70E740481C1C}">
                <a14:useLocalDpi xmlns:a14="http://schemas.microsoft.com/office/drawing/2010/main" val="0"/>
              </a:ext>
            </a:extLst>
          </a:blip>
          <a:srcRect/>
          <a:stretch>
            <a:fillRect l="-8000" r="-8000"/>
          </a:stretch>
        </a:blip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 modelId="{907B4F93-5EFE-4BAB-8CE3-4C90885A720D}">
      <dsp:nvSpPr>
        <dsp:cNvPr id="0" name=""/>
        <dsp:cNvSpPr/>
      </dsp:nvSpPr>
      <dsp:spPr>
        <a:xfrm>
          <a:off x="8686799" y="1756004"/>
          <a:ext cx="172821" cy="149301"/>
        </a:xfrm>
        <a:prstGeom prst="hexagon">
          <a:avLst>
            <a:gd name="adj" fmla="val 25000"/>
            <a:gd name="vf" fmla="val 115470"/>
          </a:avLst>
        </a:prstGeom>
        <a:solidFill>
          <a:srgbClr val="66FFFF"/>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10">
  <dgm:title val=""/>
  <dgm:desc val=""/>
  <dgm:catLst>
    <dgm:cat type="process" pri="3000"/>
    <dgm:cat type="picture" pri="30000"/>
    <dgm:cat type="pictureconvert" pri="3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op="equ" fact="0.3333"/>
      <dgm:constr type="primFontSz" for="des" forName="txNode" op="equ" val="65"/>
      <dgm:constr type="primFontSz" for="des" forName="connTx" op="equ" val="55"/>
      <dgm:constr type="primFontSz" for="des" forName="connTx" refType="primFontSz" refFor="des" refForName="txNode" op="lte" fact="0.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imagSh"/>
              <dgm:constr type="w" for="ch" forName="imagSh" refType="w" fact="0.86"/>
              <dgm:constr type="t" for="ch" forName="imagSh"/>
              <dgm:constr type="h" for="ch" forName="imagSh" refType="w" refFor="ch" refForName="imagSh"/>
              <dgm:constr type="l" for="ch" forName="txNode" refType="w" fact="0.14"/>
              <dgm:constr type="w" for="ch" forName="txNode" refType="w" refFor="ch" refForName="imagSh"/>
              <dgm:constr type="t" for="ch" forName="txNode" refType="h" refFor="ch" refForName="imagSh" fact="0.6"/>
              <dgm:constr type="h" for="ch" forName="txNode" refType="h" refFor="ch" refForName="imagSh"/>
            </dgm:constrLst>
          </dgm:if>
          <dgm:else name="Name7">
            <dgm:constrLst>
              <dgm:constr type="l" for="ch" forName="imagSh" refType="w" fact="0.14"/>
              <dgm:constr type="w" for="ch" forName="imagSh" refType="w" fact="0.86"/>
              <dgm:constr type="t" for="ch" forName="imagSh"/>
              <dgm:constr type="h" for="ch" forName="imagSh" refType="w" refFor="ch" refForName="imagSh"/>
              <dgm:constr type="l" for="ch" forName="txNode"/>
              <dgm:constr type="w" for="ch" forName="txNode" refType="w" refFor="ch" refForName="imagSh"/>
              <dgm:constr type="t" for="ch" forName="txNode" refType="h" refFor="ch" refForName="imagSh" fact="0.6"/>
              <dgm:constr type="h" for="ch" forName="txNode" refType="h" refFor="ch" refForName="imagSh"/>
            </dgm:constrLst>
          </dgm:else>
        </dgm:choose>
        <dgm:ruleLst/>
        <dgm:layoutNode name="imagSh" styleLbl="bgImgPlace1">
          <dgm:alg type="sp"/>
          <dgm:shape xmlns:r="http://schemas.openxmlformats.org/officeDocument/2006/relationships" type="roundRect" r:blip="" blipPhldr="1">
            <dgm:adjLst>
              <dgm:adj idx="1" val="0.1"/>
            </dgm:adjLst>
          </dgm:shape>
          <dgm:presOf/>
          <dgm:constrLst/>
          <dgm:ruleLst/>
        </dgm:layoutNode>
        <dgm:layoutNode name="txNode" styleLbl="node1">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sibTransForEach" axis="followSib" ptType="sibTrans" cnt="1">
        <dgm:layoutNode name="sibTrans">
          <dgm:alg type="conn">
            <dgm:param type="begPts" val="auto"/>
            <dgm:param type="endPts" val="auto"/>
            <dgm:param type="srcNode" val="imagSh"/>
            <dgm:param type="dstNode" val="imagSh"/>
          </dgm:alg>
          <dgm:shape xmlns:r="http://schemas.openxmlformats.org/officeDocument/2006/relationships" type="conn" r:blip="">
            <dgm:adjLst/>
          </dgm:shape>
          <dgm:presOf axis="self"/>
          <dgm:constrLst>
            <dgm:constr type="h" refType="w" fact="0.62"/>
            <dgm:constr type="connDist"/>
            <dgm:constr type="begPad" refType="connDist" fact="0.35"/>
            <dgm:constr type="endPad" refType="connDist" fact="0.3"/>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10">
  <dgm:title val=""/>
  <dgm:desc val=""/>
  <dgm:catLst>
    <dgm:cat type="process" pri="3000"/>
    <dgm:cat type="picture" pri="30000"/>
    <dgm:cat type="pictureconvert" pri="3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op="equ" fact="0.3333"/>
      <dgm:constr type="primFontSz" for="des" forName="txNode" op="equ" val="65"/>
      <dgm:constr type="primFontSz" for="des" forName="connTx" op="equ" val="55"/>
      <dgm:constr type="primFontSz" for="des" forName="connTx" refType="primFontSz" refFor="des" refForName="txNode" op="lte" fact="0.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imagSh"/>
              <dgm:constr type="w" for="ch" forName="imagSh" refType="w" fact="0.86"/>
              <dgm:constr type="t" for="ch" forName="imagSh"/>
              <dgm:constr type="h" for="ch" forName="imagSh" refType="w" refFor="ch" refForName="imagSh"/>
              <dgm:constr type="l" for="ch" forName="txNode" refType="w" fact="0.14"/>
              <dgm:constr type="w" for="ch" forName="txNode" refType="w" refFor="ch" refForName="imagSh"/>
              <dgm:constr type="t" for="ch" forName="txNode" refType="h" refFor="ch" refForName="imagSh" fact="0.6"/>
              <dgm:constr type="h" for="ch" forName="txNode" refType="h" refFor="ch" refForName="imagSh"/>
            </dgm:constrLst>
          </dgm:if>
          <dgm:else name="Name7">
            <dgm:constrLst>
              <dgm:constr type="l" for="ch" forName="imagSh" refType="w" fact="0.14"/>
              <dgm:constr type="w" for="ch" forName="imagSh" refType="w" fact="0.86"/>
              <dgm:constr type="t" for="ch" forName="imagSh"/>
              <dgm:constr type="h" for="ch" forName="imagSh" refType="w" refFor="ch" refForName="imagSh"/>
              <dgm:constr type="l" for="ch" forName="txNode"/>
              <dgm:constr type="w" for="ch" forName="txNode" refType="w" refFor="ch" refForName="imagSh"/>
              <dgm:constr type="t" for="ch" forName="txNode" refType="h" refFor="ch" refForName="imagSh" fact="0.6"/>
              <dgm:constr type="h" for="ch" forName="txNode" refType="h" refFor="ch" refForName="imagSh"/>
            </dgm:constrLst>
          </dgm:else>
        </dgm:choose>
        <dgm:ruleLst/>
        <dgm:layoutNode name="imagSh" styleLbl="bgImgPlace1">
          <dgm:alg type="sp"/>
          <dgm:shape xmlns:r="http://schemas.openxmlformats.org/officeDocument/2006/relationships" type="roundRect" r:blip="" blipPhldr="1">
            <dgm:adjLst>
              <dgm:adj idx="1" val="0.1"/>
            </dgm:adjLst>
          </dgm:shape>
          <dgm:presOf/>
          <dgm:constrLst/>
          <dgm:ruleLst/>
        </dgm:layoutNode>
        <dgm:layoutNode name="txNode" styleLbl="node1">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sibTransForEach" axis="followSib" ptType="sibTrans" cnt="1">
        <dgm:layoutNode name="sibTrans">
          <dgm:alg type="conn">
            <dgm:param type="begPts" val="auto"/>
            <dgm:param type="endPts" val="auto"/>
            <dgm:param type="srcNode" val="imagSh"/>
            <dgm:param type="dstNode" val="imagSh"/>
          </dgm:alg>
          <dgm:shape xmlns:r="http://schemas.openxmlformats.org/officeDocument/2006/relationships" type="conn" r:blip="">
            <dgm:adjLst/>
          </dgm:shape>
          <dgm:presOf axis="self"/>
          <dgm:constrLst>
            <dgm:constr type="h" refType="w" fact="0.62"/>
            <dgm:constr type="connDist"/>
            <dgm:constr type="begPad" refType="connDist" fact="0.35"/>
            <dgm:constr type="endPad" refType="connDist" fact="0.3"/>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HexagonCluster">
  <dgm:title val=""/>
  <dgm:desc val=""/>
  <dgm:catLst>
    <dgm:cat type="picture" pri="21000"/>
    <dgm:cat type="relationship" pri="3200"/>
    <dgm:cat type="pictureconvert" pri="21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21"/>
      <dgm:chPref val="21"/>
    </dgm:varLst>
    <dgm:shape xmlns:r="http://schemas.openxmlformats.org/officeDocument/2006/relationships" r:blip="">
      <dgm:adjLst/>
    </dgm:shape>
    <dgm:choose name="Name1">
      <dgm:if name="Name2" axis="ch" ptType="node" func="cnt" op="equ" val="1">
        <dgm:alg type="composite">
          <dgm:param type="ar" val="1.3871"/>
        </dgm:alg>
        <dgm:constrLst>
          <dgm:constr type="primFontSz" for="des" ptType="node" op="equ" val="65"/>
          <dgm:constr type="l" for="ch" forName="text1" refType="w" fact="0.4525"/>
          <dgm:constr type="t" for="ch" forName="text1" refType="h" fact="0.346"/>
          <dgm:constr type="w" for="ch" forName="text1" refType="w" fact="0.5475"/>
          <dgm:constr type="h" for="ch" forName="text1" refType="h" fact="0.654"/>
          <dgm:constr type="l" for="ch" forName="textaccent1" refType="w" fact="0.4652"/>
          <dgm:constr type="t" for="ch" forName="textaccent1" refType="h" fact="0.6348"/>
          <dgm:constr type="w" for="ch" forName="textaccent1" refType="w" fact="0.0639"/>
          <dgm:constr type="h" for="ch" forName="textaccent1" refType="h" fact="0.0765"/>
          <dgm:constr type="l" for="ch" forName="image1" refType="w" fact="0"/>
          <dgm:constr type="t" for="ch" forName="image1" refType="h" fact="0"/>
          <dgm:constr type="w" for="ch" forName="image1" refType="w" fact="0.5468"/>
          <dgm:constr type="h" for="ch" forName="image1" refType="h" fact="0.6538"/>
          <dgm:constr type="l" for="ch" forName="imageaccent1" refType="w" fact="0.3702"/>
          <dgm:constr type="t" for="ch" forName="imageaccent1" refType="h" fact="0.5633"/>
          <dgm:constr type="w" for="ch" forName="imageaccent1" refType="w" fact="0.0639"/>
          <dgm:constr type="h" for="ch" forName="imageaccent1" refType="h" fact="0.0765"/>
        </dgm:constrLst>
      </dgm:if>
      <dgm:if name="Name3" axis="ch" ptType="node" func="cnt" op="equ" val="2">
        <dgm:alg type="composite">
          <dgm:param type="ar" val="2.6443"/>
        </dgm:alg>
        <dgm:constrLst>
          <dgm:constr type="primFontSz" for="des" ptType="node" op="equ" val="65"/>
          <dgm:constr type="l" for="ch" forName="text1" refType="w" fact="0.2383"/>
          <dgm:constr type="t" for="ch" forName="text1" refType="h" fact="0.3501"/>
          <dgm:constr type="w" for="ch" forName="text1" refType="w" fact="0.285"/>
          <dgm:constr type="h" for="ch" forName="text1" refType="h" fact="0.6499"/>
          <dgm:constr type="l" for="ch" forName="textaccent1" refType="w" fact="0.2472"/>
          <dgm:constr type="t" for="ch" forName="textaccent1" refType="h" fact="0.6371"/>
          <dgm:constr type="w" for="ch" forName="textaccent1" refType="w" fact="0.0333"/>
          <dgm:constr type="h" for="ch" forName="textaccent1" refType="h" fact="0.076"/>
          <dgm:constr type="l" for="ch" forName="image1" refType="w" fact="0"/>
          <dgm:constr type="t" for="ch" forName="image1" refType="h" fact="0"/>
          <dgm:constr type="w" for="ch" forName="image1" refType="w" fact="0.285"/>
          <dgm:constr type="h" for="ch" forName="image1" refType="h" fact="0.6499"/>
          <dgm:constr type="l" for="ch" forName="imageaccent1" refType="w" fact="0.1942"/>
          <dgm:constr type="t" for="ch" forName="imageaccent1" refType="h" fact="0.5602"/>
          <dgm:constr type="w" for="ch" forName="imageaccent1" refType="w" fact="0.0333"/>
          <dgm:constr type="h" for="ch" forName="imageaccent1" refType="h" fact="0.076"/>
          <dgm:constr type="l" for="ch" forName="text2" refType="w" fact="0.4767"/>
          <dgm:constr type="t" for="ch" forName="text2" refType="h" fact="0"/>
          <dgm:constr type="w" for="ch" forName="text2" refType="w" fact="0.285"/>
          <dgm:constr type="h" for="ch" forName="text2" refType="h" fact="0.6499"/>
          <dgm:constr type="l" for="ch" forName="textaccent2" refType="w" fact="0.6709"/>
          <dgm:constr type="t" for="ch" forName="textaccent2" refType="h" fact="0.5602"/>
          <dgm:constr type="w" for="ch" forName="textaccent2" refType="w" fact="0.0333"/>
          <dgm:constr type="h" for="ch" forName="textaccent2" refType="h" fact="0.076"/>
          <dgm:constr type="l" for="ch" forName="image2" refType="w" fact="0.715"/>
          <dgm:constr type="t" for="ch" forName="image2" refType="h" fact="0.3501"/>
          <dgm:constr type="w" for="ch" forName="image2" refType="w" fact="0.285"/>
          <dgm:constr type="h" for="ch" forName="image2" refType="h" fact="0.6499"/>
          <dgm:constr type="l" for="ch" forName="imageaccent2" refType="w" fact="0.7239"/>
          <dgm:constr type="t" for="ch" forName="imageaccent2" refType="h" fact="0.6371"/>
          <dgm:constr type="w" for="ch" forName="imageaccent2" refType="w" fact="0.0333"/>
          <dgm:constr type="h" for="ch" forName="imageaccent2" refType="h" fact="0.076"/>
        </dgm:constrLst>
      </dgm:if>
      <dgm:if name="Name4" axis="ch" ptType="node" func="cnt" op="equ" val="3">
        <dgm:alg type="composite">
          <dgm:param type="ar" val="1.5623"/>
        </dgm:alg>
        <dgm:constrLst>
          <dgm:constr type="primFontSz" for="des" ptType="node" op="equ" val="65"/>
          <dgm:constr type="l" for="ch" forName="text1" refType="w" fact="0.2402"/>
          <dgm:constr type="t" for="ch" forName="text1" refType="h" fact="0.6215"/>
          <dgm:constr type="w" for="ch" forName="text1" refType="w" fact="0.281"/>
          <dgm:constr type="h" for="ch" forName="text1" refType="h" fact="0.3785"/>
          <dgm:constr type="l" for="ch" forName="textaccent1" refType="w" fact="0.2475"/>
          <dgm:constr type="t" for="ch" forName="textaccent1" refType="h" fact="0.7886"/>
          <dgm:constr type="w" for="ch" forName="textaccent1" refType="w" fact="0.0329"/>
          <dgm:constr type="h" for="ch" forName="textaccent1" refType="h" fact="0.0443"/>
          <dgm:constr type="l" for="ch" forName="image1" refType="w" fact="0"/>
          <dgm:constr type="t" for="ch" forName="image1" refType="h" fact="0.4182"/>
          <dgm:constr type="w" for="ch" forName="image1" refType="w" fact="0.281"/>
          <dgm:constr type="h" for="ch" forName="image1" refType="h" fact="0.3785"/>
          <dgm:constr type="l" for="ch" forName="imageaccent1" refType="w" fact="0.1913"/>
          <dgm:constr type="t" for="ch" forName="imageaccent1" refType="h" fact="0.7467"/>
          <dgm:constr type="w" for="ch" forName="imageaccent1" refType="w" fact="0.0329"/>
          <dgm:constr type="h" for="ch" forName="imageaccent1" refType="h" fact="0.0443"/>
          <dgm:constr type="l" for="ch" forName="text2" refType="w" fact="0.4796"/>
          <dgm:constr type="t" for="ch" forName="text2" refType="h" fact="0.4137"/>
          <dgm:constr type="w" for="ch" forName="text2" refType="w" fact="0.281"/>
          <dgm:constr type="h" for="ch" forName="text2" refType="h" fact="0.3785"/>
          <dgm:constr type="l" for="ch" forName="textaccent2" refType="w" fact="0.6717"/>
          <dgm:constr type="t" for="ch" forName="textaccent2" refType="h" fact="0.7418"/>
          <dgm:constr type="w" for="ch" forName="textaccent2" refType="w" fact="0.0329"/>
          <dgm:constr type="h" for="ch" forName="textaccent2" refType="h" fact="0.0443"/>
          <dgm:constr type="l" for="ch" forName="image2" refType="w" fact="0.719"/>
          <dgm:constr type="t" for="ch" forName="image2" refType="h" fact="0.6215"/>
          <dgm:constr type="w" for="ch" forName="image2" refType="w" fact="0.281"/>
          <dgm:constr type="h" for="ch" forName="image2" refType="h" fact="0.3785"/>
          <dgm:constr type="l" for="ch" forName="imageaccent2" refType="w" fact="0.7263"/>
          <dgm:constr type="t" for="ch" forName="imageaccent2" refType="h" fact="0.7886"/>
          <dgm:constr type="w" for="ch" forName="imageaccent2" refType="w" fact="0.0329"/>
          <dgm:constr type="h" for="ch" forName="imageaccent2" refType="h" fact="0.0443"/>
          <dgm:constr type="l" for="ch" forName="text3" refType="w" fact="0.2402"/>
          <dgm:constr type="t" for="ch" forName="text3" refType="h" fact="0.2068"/>
          <dgm:constr type="w" for="ch" forName="text3" refType="w" fact="0.281"/>
          <dgm:constr type="h" for="ch" forName="text3" refType="h" fact="0.3785"/>
          <dgm:constr type="l" for="ch" forName="textaccent3" refType="w" fact="0.4307"/>
          <dgm:constr type="t" for="ch" forName="textaccent3" refType="h" fact="0.215"/>
          <dgm:constr type="w" for="ch" forName="textaccent3" refType="w" fact="0.0329"/>
          <dgm:constr type="h" for="ch" forName="textaccent3" refType="h" fact="0.0443"/>
          <dgm:constr type="l" for="ch" forName="image3" refType="w" fact="0.4796"/>
          <dgm:constr type="t" for="ch" forName="image3" refType="h" fact="0"/>
          <dgm:constr type="w" for="ch" forName="image3" refType="w" fact="0.281"/>
          <dgm:constr type="h" for="ch" forName="image3" refType="h" fact="0.3785"/>
          <dgm:constr type="l" for="ch" forName="imageaccent3" refType="w" fact="0.4879"/>
          <dgm:constr type="t" for="ch" forName="imageaccent3" refType="h" fact="0.1662"/>
          <dgm:constr type="w" for="ch" forName="imageaccent3" refType="w" fact="0.0329"/>
          <dgm:constr type="h" for="ch" forName="imageaccent3" refType="h" fact="0.0443"/>
        </dgm:constrLst>
      </dgm:if>
      <dgm:if name="Name5" axis="ch" ptType="node" func="cnt" op="equ" val="4">
        <dgm:alg type="composite">
          <dgm:param type="ar" val="1.943"/>
        </dgm:alg>
        <dgm:constrLst>
          <dgm:constr type="primFontSz" for="des" ptType="node" op="equ" val="65"/>
          <dgm:constr type="l" for="ch" forName="image2" refType="w" fact="0.5787"/>
          <dgm:constr type="t" for="ch" forName="image2" refType="h" fact="0.6208"/>
          <dgm:constr type="w" for="ch" forName="image2" refType="w" fact="0.227"/>
          <dgm:constr type="h" for="ch" forName="image2" refType="h" fact="0.3786"/>
          <dgm:constr type="l" for="ch" forName="text4" refType="w" fact="0.5787"/>
          <dgm:constr type="t" for="ch" forName="text4" refType="h" fact="0.2081"/>
          <dgm:constr type="w" for="ch" forName="text4" refType="w" fact="0.227"/>
          <dgm:constr type="h" for="ch" forName="text4" refType="h" fact="0.3786"/>
          <dgm:constr type="l" for="ch" forName="text2" refType="w" fact="0.3852"/>
          <dgm:constr type="t" for="ch" forName="text2" refType="h" fact="0.4127"/>
          <dgm:constr type="w" for="ch" forName="text2" refType="w" fact="0.227"/>
          <dgm:constr type="h" for="ch" forName="text2" refType="h" fact="0.3786"/>
          <dgm:constr type="l" for="ch" forName="image3" refType="w" fact="0.3852"/>
          <dgm:constr type="t" for="ch" forName="image3" refType="h" fact="0"/>
          <dgm:constr type="w" for="ch" forName="image3" refType="w" fact="0.227"/>
          <dgm:constr type="h" for="ch" forName="image3" refType="h" fact="0.3786"/>
          <dgm:constr type="l" for="ch" forName="text1" refType="w" fact="0.1927"/>
          <dgm:constr type="t" for="ch" forName="text1" refType="h" fact="0.6214"/>
          <dgm:constr type="w" for="ch" forName="text1" refType="w" fact="0.227"/>
          <dgm:constr type="h" for="ch" forName="text1" refType="h" fact="0.3786"/>
          <dgm:constr type="l" for="ch" forName="textaccent1" refType="w" fact="0.1998"/>
          <dgm:constr type="t" for="ch" forName="textaccent1" refType="h" fact="0.7887"/>
          <dgm:constr type="w" for="ch" forName="textaccent1" refType="w" fact="0.0265"/>
          <dgm:constr type="h" for="ch" forName="textaccent1" refType="h" fact="0.0444"/>
          <dgm:constr type="l" for="ch" forName="image1" refType="w" fact="0"/>
          <dgm:constr type="t" for="ch" forName="image1" refType="h" fact="0.4156"/>
          <dgm:constr type="w" for="ch" forName="image1" refType="w" fact="0.227"/>
          <dgm:constr type="h" for="ch" forName="image1" refType="h" fact="0.3786"/>
          <dgm:constr type="l" for="ch" forName="imageaccent1" refType="w" fact="0.1537"/>
          <dgm:constr type="t" for="ch" forName="imageaccent1" refType="h" fact="0.7417"/>
          <dgm:constr type="w" for="ch" forName="imageaccent1" refType="w" fact="0.0265"/>
          <dgm:constr type="h" for="ch" forName="imageaccent1" refType="h" fact="0.0444"/>
          <dgm:constr type="l" for="ch" forName="textaccent2" refType="w" fact="0.5407"/>
          <dgm:constr type="t" for="ch" forName="textaccent2" refType="h" fact="0.7384"/>
          <dgm:constr type="w" for="ch" forName="textaccent2" refType="w" fact="0.0265"/>
          <dgm:constr type="h" for="ch" forName="textaccent2" refType="h" fact="0.0444"/>
          <dgm:constr type="l" for="ch" forName="imageaccent2" refType="w" fact="0.5839"/>
          <dgm:constr type="t" for="ch" forName="imageaccent2" refType="h" fact="0.7904"/>
          <dgm:constr type="w" for="ch" forName="imageaccent2" refType="w" fact="0.0265"/>
          <dgm:constr type="h" for="ch" forName="imageaccent2" refType="h" fact="0.0444"/>
          <dgm:constr type="l" for="ch" forName="text3" refType="w" fact="0.1927"/>
          <dgm:constr type="t" for="ch" forName="text3" refType="h" fact="0.2087"/>
          <dgm:constr type="w" for="ch" forName="text3" refType="w" fact="0.227"/>
          <dgm:constr type="h" for="ch" forName="text3" refType="h" fact="0.3786"/>
          <dgm:constr type="l" for="ch" forName="textaccent3" refType="w" fact="0.3472"/>
          <dgm:constr type="t" for="ch" forName="textaccent3" refType="h" fact="0.2165"/>
          <dgm:constr type="w" for="ch" forName="textaccent3" refType="w" fact="0.0265"/>
          <dgm:constr type="h" for="ch" forName="textaccent3" refType="h" fact="0.0444"/>
          <dgm:constr type="l" for="ch" forName="imageaccent3" refType="w" fact="0.3904"/>
          <dgm:constr type="t" for="ch" forName="imageaccent3" refType="h" fact="0.1678"/>
          <dgm:constr type="w" for="ch" forName="imageaccent3" refType="w" fact="0.0265"/>
          <dgm:constr type="h" for="ch" forName="imageaccent3" refType="h" fact="0.0444"/>
          <dgm:constr type="l" for="ch" forName="textaccent4" refType="w" fact="0.7739"/>
          <dgm:constr type="t" for="ch" forName="textaccent4" refType="h" fact="0.3752"/>
          <dgm:constr type="w" for="ch" forName="textaccent4" refType="w" fact="0.0265"/>
          <dgm:constr type="h" for="ch" forName="textaccent4" refType="h" fact="0.0444"/>
          <dgm:constr type="l" for="ch" forName="image4" refType="w" fact="0.773"/>
          <dgm:constr type="t" for="ch" forName="image4" refType="h" fact="0.4162"/>
          <dgm:constr type="w" for="ch" forName="image4" refType="w" fact="0.227"/>
          <dgm:constr type="h" for="ch" forName="image4" refType="h" fact="0.3786"/>
          <dgm:constr type="l" for="ch" forName="imageaccent4" refType="w" fact="0.8188"/>
          <dgm:constr type="t" for="ch" forName="imageaccent4" refType="h" fact="0.4229"/>
          <dgm:constr type="w" for="ch" forName="imageaccent4" refType="w" fact="0.0265"/>
          <dgm:constr type="h" for="ch" forName="imageaccent4" refType="h" fact="0.0444"/>
        </dgm:constrLst>
      </dgm:if>
      <dgm:if name="Name6" axis="ch" ptType="node" func="cnt" op="equ" val="5">
        <dgm:alg type="composite">
          <dgm:param type="ar" val="2.3203"/>
        </dgm:alg>
        <dgm:constrLst>
          <dgm:constr type="primFontSz" for="des" ptType="node" op="equ" val="65"/>
          <dgm:constr type="l" for="ch" forName="image4" refType="w" fact="0.6491"/>
          <dgm:constr type="t" for="ch" forName="image4" refType="h" fact="0.4193"/>
          <dgm:constr type="w" for="ch" forName="image4" refType="w" fact="0.1886"/>
          <dgm:constr type="h" for="ch" forName="image4" refType="h" fact="0.3757"/>
          <dgm:constr type="l" for="ch" forName="text5" refType="w" fact="0.6491"/>
          <dgm:constr type="t" for="ch" forName="text5" refType="h" fact="0.004"/>
          <dgm:constr type="w" for="ch" forName="text5" refType="w" fact="0.1886"/>
          <dgm:constr type="h" for="ch" forName="text5" refType="h" fact="0.3757"/>
          <dgm:constr type="l" for="ch" forName="image5" refType="w" fact="0.8114"/>
          <dgm:constr type="t" for="ch" forName="image5" refType="h" fact="0.2136"/>
          <dgm:constr type="w" for="ch" forName="image5" refType="w" fact="0.1886"/>
          <dgm:constr type="h" for="ch" forName="image5" refType="h" fact="0.3757"/>
          <dgm:constr type="l" for="ch" forName="image2" refType="w" fact="0.4868"/>
          <dgm:constr type="t" for="ch" forName="image2" refType="h" fact="0.6235"/>
          <dgm:constr type="w" for="ch" forName="image2" refType="w" fact="0.1886"/>
          <dgm:constr type="h" for="ch" forName="image2" refType="h" fact="0.3757"/>
          <dgm:constr type="l" for="ch" forName="text4" refType="w" fact="0.4868"/>
          <dgm:constr type="t" for="ch" forName="text4" refType="h" fact="0.2081"/>
          <dgm:constr type="w" for="ch" forName="text4" refType="w" fact="0.1886"/>
          <dgm:constr type="h" for="ch" forName="text4" refType="h" fact="0.3757"/>
          <dgm:constr type="l" for="ch" forName="text2" refType="w" fact="0.3246"/>
          <dgm:constr type="t" for="ch" forName="text2" refType="h" fact="0.4154"/>
          <dgm:constr type="w" for="ch" forName="text2" refType="w" fact="0.1886"/>
          <dgm:constr type="h" for="ch" forName="text2" refType="h" fact="0.3757"/>
          <dgm:constr type="l" for="ch" forName="image3" refType="w" fact="0.3246"/>
          <dgm:constr type="t" for="ch" forName="image3" refType="h" fact="0"/>
          <dgm:constr type="w" for="ch" forName="image3" refType="w" fact="0.1886"/>
          <dgm:constr type="h" for="ch" forName="image3" refType="h" fact="0.3757"/>
          <dgm:constr type="l" for="ch" forName="text1" refType="w" fact="0.1623"/>
          <dgm:constr type="t" for="ch" forName="text1" refType="h" fact="0.6243"/>
          <dgm:constr type="w" for="ch" forName="text1" refType="w" fact="0.1886"/>
          <dgm:constr type="h" for="ch" forName="text1" refType="h" fact="0.3757"/>
          <dgm:constr type="l" for="ch" forName="text3" refType="w" fact="0.1623"/>
          <dgm:constr type="t" for="ch" forName="text3" refType="h" fact="0.2089"/>
          <dgm:constr type="w" for="ch" forName="text3" refType="w" fact="0.1886"/>
          <dgm:constr type="h" for="ch" forName="text3" refType="h" fact="0.3757"/>
          <dgm:constr type="l" for="ch" forName="textaccent1" refType="w" fact="0.1668"/>
          <dgm:constr type="t" for="ch" forName="textaccent1" refType="h" fact="0.7923"/>
          <dgm:constr type="w" for="ch" forName="textaccent1" refType="w" fact="0.022"/>
          <dgm:constr type="h" for="ch" forName="textaccent1" refType="h" fact="0.044"/>
          <dgm:constr type="l" for="ch" forName="image1" refType="w" fact="0"/>
          <dgm:constr type="t" for="ch" forName="image1" refType="h" fact="0.4166"/>
          <dgm:constr type="w" for="ch" forName="image1" refType="w" fact="0.1886"/>
          <dgm:constr type="h" for="ch" forName="image1" refType="h" fact="0.3757"/>
          <dgm:constr type="l" for="ch" forName="imageaccent1" refType="w" fact="0.1292"/>
          <dgm:constr type="t" for="ch" forName="imageaccent1" refType="h" fact="0.7424"/>
          <dgm:constr type="w" for="ch" forName="imageaccent1" refType="w" fact="0.022"/>
          <dgm:constr type="h" for="ch" forName="imageaccent1" refType="h" fact="0.044"/>
          <dgm:constr type="l" for="ch" forName="textaccent2" refType="w" fact="0.4544"/>
          <dgm:constr type="t" for="ch" forName="textaccent2" refType="h" fact="0.7404"/>
          <dgm:constr type="w" for="ch" forName="textaccent2" refType="w" fact="0.022"/>
          <dgm:constr type="h" for="ch" forName="textaccent2" refType="h" fact="0.044"/>
          <dgm:constr type="l" for="ch" forName="imageaccent2" refType="w" fact="0.4914"/>
          <dgm:constr type="t" for="ch" forName="imageaccent2" refType="h" fact="0.7907"/>
          <dgm:constr type="w" for="ch" forName="imageaccent2" refType="w" fact="0.022"/>
          <dgm:constr type="h" for="ch" forName="imageaccent2" refType="h" fact="0.044"/>
          <dgm:constr type="l" for="ch" forName="textaccent3" refType="w" fact="0.2915"/>
          <dgm:constr type="t" for="ch" forName="textaccent3" refType="h" fact="0.216"/>
          <dgm:constr type="w" for="ch" forName="textaccent3" refType="w" fact="0.022"/>
          <dgm:constr type="h" for="ch" forName="textaccent3" refType="h" fact="0.044"/>
          <dgm:constr type="l" for="ch" forName="imageaccent3" refType="w" fact="0.3299"/>
          <dgm:constr type="t" for="ch" forName="imageaccent3" refType="h" fact="0.1665"/>
          <dgm:constr type="w" for="ch" forName="imageaccent3" refType="w" fact="0.022"/>
          <dgm:constr type="h" for="ch" forName="imageaccent3" refType="h" fact="0.044"/>
          <dgm:constr type="l" for="ch" forName="textaccent4" refType="w" fact="0.65"/>
          <dgm:constr type="t" for="ch" forName="textaccent4" refType="h" fact="0.3746"/>
          <dgm:constr type="w" for="ch" forName="textaccent4" refType="w" fact="0.022"/>
          <dgm:constr type="h" for="ch" forName="textaccent4" refType="h" fact="0.044"/>
          <dgm:constr type="l" for="ch" forName="imageaccent4" refType="w" fact="0.6859"/>
          <dgm:constr type="t" for="ch" forName="imageaccent4" refType="h" fact="0.4261"/>
          <dgm:constr type="w" for="ch" forName="imageaccent4" refType="w" fact="0.022"/>
          <dgm:constr type="h" for="ch" forName="imageaccent4" refType="h" fact="0.044"/>
          <dgm:constr type="l" for="ch" forName="textaccent5" refType="w" fact="0.8123"/>
          <dgm:constr type="t" for="ch" forName="textaccent5" refType="h" fact="0.1724"/>
          <dgm:constr type="w" for="ch" forName="textaccent5" refType="w" fact="0.022"/>
          <dgm:constr type="h" for="ch" forName="textaccent5" refType="h" fact="0.044"/>
          <dgm:constr type="l" for="ch" forName="imageaccent5" refType="w" fact="0.849"/>
          <dgm:constr type="t" for="ch" forName="imageaccent5" refType="h" fact="0.222"/>
          <dgm:constr type="w" for="ch" forName="imageaccent5" refType="w" fact="0.022"/>
          <dgm:constr type="h" for="ch" forName="imageaccent5" refType="h" fact="0.044"/>
        </dgm:constrLst>
      </dgm:if>
      <dgm:if name="Name7" axis="ch" ptType="node" func="cnt" op="equ" val="6">
        <dgm:alg type="composite">
          <dgm:param type="ar" val="1.9179"/>
        </dgm:alg>
        <dgm:constrLst>
          <dgm:constr type="primFontSz" for="des" ptType="node" op="equ" val="65"/>
          <dgm:constr type="l" for="ch" forName="image4" refType="w" fact="0.6491"/>
          <dgm:constr type="t" for="ch" forName="image4" refType="h" fact="0.3466"/>
          <dgm:constr type="w" for="ch" forName="image4" refType="w" fact="0.1886"/>
          <dgm:constr type="h" for="ch" forName="image4" refType="h" fact="0.3106"/>
          <dgm:constr type="l" for="ch" forName="text5" refType="w" fact="0.6491"/>
          <dgm:constr type="t" for="ch" forName="text5" refType="h" fact="0.0033"/>
          <dgm:constr type="w" for="ch" forName="text5" refType="w" fact="0.1886"/>
          <dgm:constr type="h" for="ch" forName="text5" refType="h" fact="0.3106"/>
          <dgm:constr type="l" for="ch" forName="image5" refType="w" fact="0.8114"/>
          <dgm:constr type="t" for="ch" forName="image5" refType="h" fact="0.1766"/>
          <dgm:constr type="w" for="ch" forName="image5" refType="w" fact="0.1886"/>
          <dgm:constr type="h" for="ch" forName="image5" refType="h" fact="0.3106"/>
          <dgm:constr type="l" for="ch" forName="image2" refType="w" fact="0.4868"/>
          <dgm:constr type="t" for="ch" forName="image2" refType="h" fact="0.5154"/>
          <dgm:constr type="w" for="ch" forName="image2" refType="w" fact="0.1886"/>
          <dgm:constr type="h" for="ch" forName="image2" refType="h" fact="0.3106"/>
          <dgm:constr type="l" for="ch" forName="text4" refType="w" fact="0.4868"/>
          <dgm:constr type="t" for="ch" forName="text4" refType="h" fact="0.172"/>
          <dgm:constr type="w" for="ch" forName="text4" refType="w" fact="0.1886"/>
          <dgm:constr type="h" for="ch" forName="text4" refType="h" fact="0.3106"/>
          <dgm:constr type="l" for="ch" forName="text2" refType="w" fact="0.3246"/>
          <dgm:constr type="t" for="ch" forName="text2" refType="h" fact="0.3434"/>
          <dgm:constr type="w" for="ch" forName="text2" refType="w" fact="0.1886"/>
          <dgm:constr type="h" for="ch" forName="text2" refType="h" fact="0.3106"/>
          <dgm:constr type="l" for="ch" forName="image3" refType="w" fact="0.3246"/>
          <dgm:constr type="t" for="ch" forName="image3" refType="h" fact="0"/>
          <dgm:constr type="w" for="ch" forName="image3" refType="w" fact="0.1886"/>
          <dgm:constr type="h" for="ch" forName="image3" refType="h" fact="0.3106"/>
          <dgm:constr type="l" for="ch" forName="text1" refType="w" fact="0.1623"/>
          <dgm:constr type="t" for="ch" forName="text1" refType="h" fact="0.516"/>
          <dgm:constr type="w" for="ch" forName="text1" refType="w" fact="0.1886"/>
          <dgm:constr type="h" for="ch" forName="text1" refType="h" fact="0.3106"/>
          <dgm:constr type="l" for="ch" forName="text3" refType="w" fact="0.1623"/>
          <dgm:constr type="t" for="ch" forName="text3" refType="h" fact="0.1727"/>
          <dgm:constr type="w" for="ch" forName="text3" refType="w" fact="0.1886"/>
          <dgm:constr type="h" for="ch" forName="text3" refType="h" fact="0.3106"/>
          <dgm:constr type="l" for="ch" forName="textaccent1" refType="w" fact="0.1668"/>
          <dgm:constr type="t" for="ch" forName="textaccent1" refType="h" fact="0.6549"/>
          <dgm:constr type="w" for="ch" forName="textaccent1" refType="w" fact="0.022"/>
          <dgm:constr type="h" for="ch" forName="textaccent1" refType="h" fact="0.0364"/>
          <dgm:constr type="l" for="ch" forName="image1" refType="w" fact="0"/>
          <dgm:constr type="t" for="ch" forName="image1" refType="h" fact="0.3443"/>
          <dgm:constr type="w" for="ch" forName="image1" refType="w" fact="0.1886"/>
          <dgm:constr type="h" for="ch" forName="image1" refType="h" fact="0.3106"/>
          <dgm:constr type="l" for="ch" forName="imageaccent1" refType="w" fact="0.1292"/>
          <dgm:constr type="t" for="ch" forName="imageaccent1" refType="h" fact="0.6137"/>
          <dgm:constr type="w" for="ch" forName="imageaccent1" refType="w" fact="0.022"/>
          <dgm:constr type="h" for="ch" forName="imageaccent1" refType="h" fact="0.0364"/>
          <dgm:constr type="l" for="ch" forName="textaccent2" refType="w" fact="0.4544"/>
          <dgm:constr type="t" for="ch" forName="textaccent2" refType="h" fact="0.612"/>
          <dgm:constr type="w" for="ch" forName="textaccent2" refType="w" fact="0.022"/>
          <dgm:constr type="h" for="ch" forName="textaccent2" refType="h" fact="0.0364"/>
          <dgm:constr type="l" for="ch" forName="imageaccent2" refType="w" fact="0.4914"/>
          <dgm:constr type="t" for="ch" forName="imageaccent2" refType="h" fact="0.6536"/>
          <dgm:constr type="w" for="ch" forName="imageaccent2" refType="w" fact="0.022"/>
          <dgm:constr type="h" for="ch" forName="imageaccent2" refType="h" fact="0.0364"/>
          <dgm:constr type="l" for="ch" forName="textaccent3" refType="w" fact="0.2915"/>
          <dgm:constr type="t" for="ch" forName="textaccent3" refType="h" fact="0.1786"/>
          <dgm:constr type="w" for="ch" forName="textaccent3" refType="w" fact="0.022"/>
          <dgm:constr type="h" for="ch" forName="textaccent3" refType="h" fact="0.0364"/>
          <dgm:constr type="l" for="ch" forName="imageaccent3" refType="w" fact="0.3299"/>
          <dgm:constr type="t" for="ch" forName="imageaccent3" refType="h" fact="0.1376"/>
          <dgm:constr type="w" for="ch" forName="imageaccent3" refType="w" fact="0.022"/>
          <dgm:constr type="h" for="ch" forName="imageaccent3" refType="h" fact="0.0364"/>
          <dgm:constr type="l" for="ch" forName="textaccent4" refType="w" fact="0.65"/>
          <dgm:constr type="t" for="ch" forName="textaccent4" refType="h" fact="0.3096"/>
          <dgm:constr type="w" for="ch" forName="textaccent4" refType="w" fact="0.022"/>
          <dgm:constr type="h" for="ch" forName="textaccent4" refType="h" fact="0.0364"/>
          <dgm:constr type="l" for="ch" forName="imageaccent4" refType="w" fact="0.6859"/>
          <dgm:constr type="t" for="ch" forName="imageaccent4" refType="h" fact="0.3522"/>
          <dgm:constr type="w" for="ch" forName="imageaccent4" refType="w" fact="0.022"/>
          <dgm:constr type="h" for="ch" forName="imageaccent4" refType="h" fact="0.0364"/>
          <dgm:constr type="l" for="ch" forName="textaccent5" refType="w" fact="0.8123"/>
          <dgm:constr type="t" for="ch" forName="textaccent5" refType="h" fact="0.1425"/>
          <dgm:constr type="w" for="ch" forName="textaccent5" refType="w" fact="0.022"/>
          <dgm:constr type="h" for="ch" forName="textaccent5" refType="h" fact="0.0364"/>
          <dgm:constr type="l" for="ch" forName="imageaccent5" refType="w" fact="0.849"/>
          <dgm:constr type="t" for="ch" forName="imageaccent5" refType="h" fact="0.1835"/>
          <dgm:constr type="w" for="ch" forName="imageaccent5" refType="w" fact="0.022"/>
          <dgm:constr type="h" for="ch" forName="imageaccent5" refType="h" fact="0.0364"/>
          <dgm:constr type="l" for="ch" forName="image6" refType="w" fact="0.6491"/>
          <dgm:constr type="t" for="ch" forName="image6" refType="h" fact="0.6894"/>
          <dgm:constr type="w" for="ch" forName="image6" refType="w" fact="0.1886"/>
          <dgm:constr type="h" for="ch" forName="image6" refType="h" fact="0.3106"/>
          <dgm:constr type="l" for="ch" forName="text6" refType="w" fact="0.8114"/>
          <dgm:constr type="t" for="ch" forName="text6" refType="h" fact="0.5194"/>
          <dgm:constr type="w" for="ch" forName="text6" refType="w" fact="0.1886"/>
          <dgm:constr type="h" for="ch" forName="text6" refType="h" fact="0.3106"/>
          <dgm:constr type="l" for="ch" forName="imageaccent6" refType="w" fact="0.8138"/>
          <dgm:constr type="t" for="ch" forName="imageaccent6" refType="h" fact="0.8257"/>
          <dgm:constr type="w" for="ch" forName="imageaccent6" refType="w" fact="0.022"/>
          <dgm:constr type="h" for="ch" forName="imageaccent6" refType="h" fact="0.0364"/>
          <dgm:constr type="l" for="ch" forName="textaccent6" refType="w" fact="0.8488"/>
          <dgm:constr type="t" for="ch" forName="textaccent6" refType="h" fact="0.7914"/>
          <dgm:constr type="w" for="ch" forName="textaccent6" refType="w" fact="0.022"/>
          <dgm:constr type="h" for="ch" forName="textaccent6" refType="h" fact="0.0364"/>
        </dgm:constrLst>
      </dgm:if>
      <dgm:if name="Name8" axis="ch" ptType="node" func="cnt" op="equ" val="7">
        <dgm:alg type="composite">
          <dgm:param type="ar" val="1.6382"/>
        </dgm:alg>
        <dgm:constrLst>
          <dgm:constr type="primFontSz" for="des" ptType="node" op="equ" val="65"/>
          <dgm:constr type="l" for="ch" forName="image4" refType="w" fact="0.6491"/>
          <dgm:constr type="t" for="ch" forName="image4" refType="h" fact="0.2961"/>
          <dgm:constr type="w" for="ch" forName="image4" refType="w" fact="0.1886"/>
          <dgm:constr type="h" for="ch" forName="image4" refType="h" fact="0.2653"/>
          <dgm:constr type="l" for="ch" forName="text5" refType="w" fact="0.6491"/>
          <dgm:constr type="t" for="ch" forName="text5" refType="h" fact="0.0028"/>
          <dgm:constr type="w" for="ch" forName="text5" refType="w" fact="0.1886"/>
          <dgm:constr type="h" for="ch" forName="text5" refType="h" fact="0.2653"/>
          <dgm:constr type="l" for="ch" forName="image5" refType="w" fact="0.8114"/>
          <dgm:constr type="t" for="ch" forName="image5" refType="h" fact="0.1508"/>
          <dgm:constr type="w" for="ch" forName="image5" refType="w" fact="0.1886"/>
          <dgm:constr type="h" for="ch" forName="image5" refType="h" fact="0.2653"/>
          <dgm:constr type="l" for="ch" forName="image2" refType="w" fact="0.4868"/>
          <dgm:constr type="t" for="ch" forName="image2" refType="h" fact="0.4402"/>
          <dgm:constr type="w" for="ch" forName="image2" refType="w" fact="0.1886"/>
          <dgm:constr type="h" for="ch" forName="image2" refType="h" fact="0.2653"/>
          <dgm:constr type="l" for="ch" forName="text4" refType="w" fact="0.4868"/>
          <dgm:constr type="t" for="ch" forName="text4" refType="h" fact="0.1469"/>
          <dgm:constr type="w" for="ch" forName="text4" refType="w" fact="0.1886"/>
          <dgm:constr type="h" for="ch" forName="text4" refType="h" fact="0.2653"/>
          <dgm:constr type="l" for="ch" forName="text2" refType="w" fact="0.3246"/>
          <dgm:constr type="t" for="ch" forName="text2" refType="h" fact="0.2933"/>
          <dgm:constr type="w" for="ch" forName="text2" refType="w" fact="0.1886"/>
          <dgm:constr type="h" for="ch" forName="text2" refType="h" fact="0.2653"/>
          <dgm:constr type="l" for="ch" forName="image3" refType="w" fact="0.3246"/>
          <dgm:constr type="t" for="ch" forName="image3" refType="h" fact="0"/>
          <dgm:constr type="w" for="ch" forName="image3" refType="w" fact="0.1886"/>
          <dgm:constr type="h" for="ch" forName="image3" refType="h" fact="0.2653"/>
          <dgm:constr type="l" for="ch" forName="text1" refType="w" fact="0.1623"/>
          <dgm:constr type="t" for="ch" forName="text1" refType="h" fact="0.4408"/>
          <dgm:constr type="w" for="ch" forName="text1" refType="w" fact="0.1886"/>
          <dgm:constr type="h" for="ch" forName="text1" refType="h" fact="0.2653"/>
          <dgm:constr type="l" for="ch" forName="text3" refType="w" fact="0.1623"/>
          <dgm:constr type="t" for="ch" forName="text3" refType="h" fact="0.1475"/>
          <dgm:constr type="w" for="ch" forName="text3" refType="w" fact="0.1886"/>
          <dgm:constr type="h" for="ch" forName="text3" refType="h" fact="0.2653"/>
          <dgm:constr type="l" for="ch" forName="textaccent1" refType="w" fact="0.1668"/>
          <dgm:constr type="t" for="ch" forName="textaccent1" refType="h" fact="0.5594"/>
          <dgm:constr type="w" for="ch" forName="textaccent1" refType="w" fact="0.022"/>
          <dgm:constr type="h" for="ch" forName="textaccent1" refType="h" fact="0.0311"/>
          <dgm:constr type="l" for="ch" forName="image1" refType="w" fact="0"/>
          <dgm:constr type="t" for="ch" forName="image1" refType="h" fact="0.2941"/>
          <dgm:constr type="w" for="ch" forName="image1" refType="w" fact="0.1886"/>
          <dgm:constr type="h" for="ch" forName="image1" refType="h" fact="0.2653"/>
          <dgm:constr type="l" for="ch" forName="imageaccent1" refType="w" fact="0.1292"/>
          <dgm:constr type="t" for="ch" forName="imageaccent1" refType="h" fact="0.5242"/>
          <dgm:constr type="w" for="ch" forName="imageaccent1" refType="w" fact="0.022"/>
          <dgm:constr type="h" for="ch" forName="imageaccent1" refType="h" fact="0.0311"/>
          <dgm:constr type="l" for="ch" forName="textaccent2" refType="w" fact="0.4544"/>
          <dgm:constr type="t" for="ch" forName="textaccent2" refType="h" fact="0.5228"/>
          <dgm:constr type="w" for="ch" forName="textaccent2" refType="w" fact="0.022"/>
          <dgm:constr type="h" for="ch" forName="textaccent2" refType="h" fact="0.0311"/>
          <dgm:constr type="l" for="ch" forName="imageaccent2" refType="w" fact="0.4914"/>
          <dgm:constr type="t" for="ch" forName="imageaccent2" refType="h" fact="0.5583"/>
          <dgm:constr type="w" for="ch" forName="imageaccent2" refType="w" fact="0.022"/>
          <dgm:constr type="h" for="ch" forName="imageaccent2" refType="h" fact="0.0311"/>
          <dgm:constr type="l" for="ch" forName="textaccent3" refType="w" fact="0.2907"/>
          <dgm:constr type="t" for="ch" forName="textaccent3" refType="h" fact="0.1511"/>
          <dgm:constr type="w" for="ch" forName="textaccent3" refType="w" fact="0.022"/>
          <dgm:constr type="h" for="ch" forName="textaccent3" refType="h" fact="0.0311"/>
          <dgm:constr type="l" for="ch" forName="imageaccent3" refType="w" fact="0.3299"/>
          <dgm:constr type="t" for="ch" forName="imageaccent3" refType="h" fact="0.1175"/>
          <dgm:constr type="w" for="ch" forName="imageaccent3" refType="w" fact="0.022"/>
          <dgm:constr type="h" for="ch" forName="imageaccent3" refType="h" fact="0.0311"/>
          <dgm:constr type="l" for="ch" forName="textaccent4" refType="w" fact="0.65"/>
          <dgm:constr type="t" for="ch" forName="textaccent4" refType="h" fact="0.2645"/>
          <dgm:constr type="w" for="ch" forName="textaccent4" refType="w" fact="0.022"/>
          <dgm:constr type="h" for="ch" forName="textaccent4" refType="h" fact="0.0311"/>
          <dgm:constr type="l" for="ch" forName="imageaccent4" refType="w" fact="0.6859"/>
          <dgm:constr type="t" for="ch" forName="imageaccent4" refType="h" fact="0.3008"/>
          <dgm:constr type="w" for="ch" forName="imageaccent4" refType="w" fact="0.022"/>
          <dgm:constr type="h" for="ch" forName="imageaccent4" refType="h" fact="0.0311"/>
          <dgm:constr type="l" for="ch" forName="textaccent5" refType="w" fact="0.8123"/>
          <dgm:constr type="t" for="ch" forName="textaccent5" refType="h" fact="0.1217"/>
          <dgm:constr type="w" for="ch" forName="textaccent5" refType="w" fact="0.022"/>
          <dgm:constr type="h" for="ch" forName="textaccent5" refType="h" fact="0.0311"/>
          <dgm:constr type="l" for="ch" forName="imageaccent5" refType="w" fact="0.849"/>
          <dgm:constr type="t" for="ch" forName="imageaccent5" refType="h" fact="0.1567"/>
          <dgm:constr type="w" for="ch" forName="imageaccent5" refType="w" fact="0.022"/>
          <dgm:constr type="h" for="ch" forName="imageaccent5" refType="h" fact="0.0311"/>
          <dgm:constr type="l" for="ch" forName="image6" refType="w" fact="0.6491"/>
          <dgm:constr type="t" for="ch" forName="image6" refType="h" fact="0.5889"/>
          <dgm:constr type="w" for="ch" forName="image6" refType="w" fact="0.1886"/>
          <dgm:constr type="h" for="ch" forName="image6" refType="h" fact="0.2653"/>
          <dgm:constr type="l" for="ch" forName="text6" refType="w" fact="0.8114"/>
          <dgm:constr type="t" for="ch" forName="text6" refType="h" fact="0.4436"/>
          <dgm:constr type="w" for="ch" forName="text6" refType="w" fact="0.1886"/>
          <dgm:constr type="h" for="ch" forName="text6" refType="h" fact="0.2653"/>
          <dgm:constr type="l" for="ch" forName="imageaccent6" refType="w" fact="0.8138"/>
          <dgm:constr type="t" for="ch" forName="imageaccent6" refType="h" fact="0.7053"/>
          <dgm:constr type="w" for="ch" forName="imageaccent6" refType="w" fact="0.022"/>
          <dgm:constr type="h" for="ch" forName="imageaccent6" refType="h" fact="0.0311"/>
          <dgm:constr type="l" for="ch" forName="textaccent6" refType="w" fact="0.8488"/>
          <dgm:constr type="t" for="ch" forName="textaccent6" refType="h" fact="0.676"/>
          <dgm:constr type="w" for="ch" forName="textaccent6" refType="w" fact="0.022"/>
          <dgm:constr type="h" for="ch" forName="textaccent6" refType="h" fact="0.0311"/>
          <dgm:constr type="l" for="ch" forName="text7" refType="w" fact="0.3244"/>
          <dgm:constr type="t" for="ch" forName="text7" refType="h" fact="0.5872"/>
          <dgm:constr type="w" for="ch" forName="text7" refType="w" fact="0.1886"/>
          <dgm:constr type="h" for="ch" forName="text7" refType="h" fact="0.2653"/>
          <dgm:constr type="l" for="ch" forName="image7" refType="w" fact="0.1622"/>
          <dgm:constr type="t" for="ch" forName="image7" refType="h" fact="0.7347"/>
          <dgm:constr type="w" for="ch" forName="image7" refType="w" fact="0.1886"/>
          <dgm:constr type="h" for="ch" forName="image7" refType="h" fact="0.2653"/>
          <dgm:constr type="l" for="ch" forName="imageaccent7" refType="w" fact="0.2905"/>
          <dgm:constr type="t" for="ch" forName="imageaccent7" refType="h" fact="0.7384"/>
          <dgm:constr type="w" for="ch" forName="imageaccent7" refType="w" fact="0.022"/>
          <dgm:constr type="h" for="ch" forName="imageaccent7" refType="h" fact="0.0311"/>
          <dgm:constr type="l" for="ch" forName="textaccent7" refType="w" fact="0.3298"/>
          <dgm:constr type="t" for="ch" forName="textaccent7" refType="h" fact="0.7048"/>
          <dgm:constr type="w" for="ch" forName="textaccent7" refType="w" fact="0.022"/>
          <dgm:constr type="h" for="ch" forName="textaccent7" refType="h" fact="0.0311"/>
        </dgm:constrLst>
      </dgm:if>
      <dgm:if name="Name9" axis="ch" ptType="node" func="cnt" op="equ" val="8">
        <dgm:alg type="composite">
          <dgm:param type="ar" val="1.8974"/>
        </dgm:alg>
        <dgm:constrLst>
          <dgm:constr type="primFontSz" for="des" ptType="node" op="equ" val="65"/>
          <dgm:constr type="l" for="ch" forName="image4" refType="w" fact="0.5589"/>
          <dgm:constr type="t" for="ch" forName="image4" refType="h" fact="0.2952"/>
          <dgm:constr type="w" for="ch" forName="image4" refType="w" fact="0.1624"/>
          <dgm:constr type="h" for="ch" forName="image4" refType="h" fact="0.2645"/>
          <dgm:constr type="l" for="ch" forName="text5" refType="w" fact="0.5589"/>
          <dgm:constr type="t" for="ch" forName="text5" refType="h" fact="0.0028"/>
          <dgm:constr type="w" for="ch" forName="text5" refType="w" fact="0.1624"/>
          <dgm:constr type="h" for="ch" forName="text5" refType="h" fact="0.2645"/>
          <dgm:constr type="l" for="ch" forName="image5" refType="w" fact="0.6986"/>
          <dgm:constr type="t" for="ch" forName="image5" refType="h" fact="0.1504"/>
          <dgm:constr type="w" for="ch" forName="image5" refType="w" fact="0.1624"/>
          <dgm:constr type="h" for="ch" forName="image5" refType="h" fact="0.2645"/>
          <dgm:constr type="l" for="ch" forName="image2" refType="w" fact="0.4192"/>
          <dgm:constr type="t" for="ch" forName="image2" refType="h" fact="0.439"/>
          <dgm:constr type="w" for="ch" forName="image2" refType="w" fact="0.1624"/>
          <dgm:constr type="h" for="ch" forName="image2" refType="h" fact="0.2645"/>
          <dgm:constr type="l" for="ch" forName="text4" refType="w" fact="0.4192"/>
          <dgm:constr type="t" for="ch" forName="text4" refType="h" fact="0.1465"/>
          <dgm:constr type="w" for="ch" forName="text4" refType="w" fact="0.1624"/>
          <dgm:constr type="h" for="ch" forName="text4" refType="h" fact="0.2645"/>
          <dgm:constr type="l" for="ch" forName="text2" refType="w" fact="0.2794"/>
          <dgm:constr type="t" for="ch" forName="text2" refType="h" fact="0.2925"/>
          <dgm:constr type="w" for="ch" forName="text2" refType="w" fact="0.1624"/>
          <dgm:constr type="h" for="ch" forName="text2" refType="h" fact="0.2645"/>
          <dgm:constr type="l" for="ch" forName="image3" refType="w" fact="0.2794"/>
          <dgm:constr type="t" for="ch" forName="image3" refType="h" fact="0"/>
          <dgm:constr type="w" for="ch" forName="image3" refType="w" fact="0.1624"/>
          <dgm:constr type="h" for="ch" forName="image3" refType="h" fact="0.2645"/>
          <dgm:constr type="l" for="ch" forName="text1" refType="w" fact="0.1397"/>
          <dgm:constr type="t" for="ch" forName="text1" refType="h" fact="0.4395"/>
          <dgm:constr type="w" for="ch" forName="text1" refType="w" fact="0.1624"/>
          <dgm:constr type="h" for="ch" forName="text1" refType="h" fact="0.2645"/>
          <dgm:constr type="l" for="ch" forName="text3" refType="w" fact="0.1397"/>
          <dgm:constr type="t" for="ch" forName="text3" refType="h" fact="0.1471"/>
          <dgm:constr type="w" for="ch" forName="text3" refType="w" fact="0.1624"/>
          <dgm:constr type="h" for="ch" forName="text3" refType="h" fact="0.2645"/>
          <dgm:constr type="l" for="ch" forName="textaccent1" refType="w" fact="0.1436"/>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4"/>
          <dgm:constr type="h" for="ch" forName="image1" refType="h" fact="0.2645"/>
          <dgm:constr type="l" for="ch" forName="imageaccent1" refType="w" fact="0.1112"/>
          <dgm:constr type="t" for="ch" forName="imageaccent1" refType="h" fact="0.5227"/>
          <dgm:constr type="w" for="ch" forName="imageaccent1" refType="w" fact="0.0189"/>
          <dgm:constr type="h" for="ch" forName="imageaccent1" refType="h" fact="0.031"/>
          <dgm:constr type="l" for="ch" forName="textaccent2" refType="w" fact="0.3912"/>
          <dgm:constr type="t" for="ch" forName="textaccent2" refType="h" fact="0.5213"/>
          <dgm:constr type="w" for="ch" forName="textaccent2" refType="w" fact="0.0189"/>
          <dgm:constr type="h" for="ch" forName="textaccent2" refType="h" fact="0.031"/>
          <dgm:constr type="l" for="ch" forName="imageaccent2" refType="w" fact="0.4231"/>
          <dgm:constr type="t" for="ch" forName="imageaccent2" refType="h" fact="0.5567"/>
          <dgm:constr type="w" for="ch" forName="imageaccent2" refType="w" fact="0.0189"/>
          <dgm:constr type="h" for="ch" forName="imageaccent2" refType="h" fact="0.031"/>
          <dgm:constr type="l" for="ch" forName="textaccent3" refType="w" fact="0.2502"/>
          <dgm:constr type="t" for="ch" forName="textaccent3" refType="h" fact="0.1507"/>
          <dgm:constr type="w" for="ch" forName="textaccent3" refType="w" fact="0.0189"/>
          <dgm:constr type="h" for="ch" forName="textaccent3" refType="h" fact="0.031"/>
          <dgm:constr type="l" for="ch" forName="imageaccent3" refType="w" fact="0.2841"/>
          <dgm:constr type="t" for="ch" forName="imageaccent3" refType="h" fact="0.1172"/>
          <dgm:constr type="w" for="ch" forName="imageaccent3" refType="w" fact="0.0189"/>
          <dgm:constr type="h" for="ch" forName="imageaccent3" refType="h" fact="0.031"/>
          <dgm:constr type="l" for="ch" forName="textaccent4" refType="w" fact="0.5596"/>
          <dgm:constr type="t" for="ch" forName="textaccent4" refType="h" fact="0.2637"/>
          <dgm:constr type="w" for="ch" forName="textaccent4" refType="w" fact="0.0189"/>
          <dgm:constr type="h" for="ch" forName="textaccent4" refType="h" fact="0.031"/>
          <dgm:constr type="l" for="ch" forName="imageaccent4" refType="w" fact="0.5905"/>
          <dgm:constr type="t" for="ch" forName="imageaccent4" refType="h" fact="0.3"/>
          <dgm:constr type="w" for="ch" forName="imageaccent4" refType="w" fact="0.0189"/>
          <dgm:constr type="h" for="ch" forName="imageaccent4" refType="h" fact="0.031"/>
          <dgm:constr type="l" for="ch" forName="textaccent5" refType="w" fact="0.6993"/>
          <dgm:constr type="t" for="ch" forName="textaccent5" refType="h" fact="0.1214"/>
          <dgm:constr type="w" for="ch" forName="textaccent5" refType="w" fact="0.0189"/>
          <dgm:constr type="h" for="ch" forName="textaccent5" refType="h" fact="0.031"/>
          <dgm:constr type="l" for="ch" forName="imageaccent5" refType="w" fact="0.731"/>
          <dgm:constr type="t" for="ch" forName="imageaccent5" refType="h" fact="0.1563"/>
          <dgm:constr type="w" for="ch" forName="imageaccent5" refType="w" fact="0.0189"/>
          <dgm:constr type="h" for="ch" forName="imageaccent5" refType="h" fact="0.031"/>
          <dgm:constr type="l" for="ch" forName="image6" refType="w" fact="0.5589"/>
          <dgm:constr type="t" for="ch" forName="image6" refType="h" fact="0.5872"/>
          <dgm:constr type="w" for="ch" forName="image6" refType="w" fact="0.1624"/>
          <dgm:constr type="h" for="ch" forName="image6" refType="h" fact="0.2645"/>
          <dgm:constr type="l" for="ch" forName="text6" refType="w" fact="0.6986"/>
          <dgm:constr type="t" for="ch" forName="text6" refType="h" fact="0.4424"/>
          <dgm:constr type="w" for="ch" forName="text6" refType="w" fact="0.1624"/>
          <dgm:constr type="h" for="ch" forName="text6" refType="h" fact="0.2645"/>
          <dgm:constr type="l" for="ch" forName="imageaccent6" refType="w" fact="0.7007"/>
          <dgm:constr type="t" for="ch" forName="imageaccent6" refType="h" fact="0.7033"/>
          <dgm:constr type="w" for="ch" forName="imageaccent6" refType="w" fact="0.0189"/>
          <dgm:constr type="h" for="ch" forName="imageaccent6" refType="h" fact="0.031"/>
          <dgm:constr type="l" for="ch" forName="textaccent6" refType="w" fact="0.7308"/>
          <dgm:constr type="t" for="ch" forName="textaccent6" refType="h" fact="0.6741"/>
          <dgm:constr type="w" for="ch" forName="textaccent6" refType="w" fact="0.0189"/>
          <dgm:constr type="h" for="ch" forName="textaccent6" refType="h" fact="0.031"/>
          <dgm:constr type="l" for="ch" forName="text7" refType="w" fact="0.2793"/>
          <dgm:constr type="t" for="ch" forName="text7" refType="h" fact="0.5856"/>
          <dgm:constr type="w" for="ch" forName="text7" refType="w" fact="0.1624"/>
          <dgm:constr type="h" for="ch" forName="text7" refType="h" fact="0.2645"/>
          <dgm:constr type="l" for="ch" forName="image7" refType="w" fact="0.1396"/>
          <dgm:constr type="t" for="ch" forName="image7" refType="h" fact="0.7326"/>
          <dgm:constr type="w" for="ch" forName="image7" refType="w" fact="0.1624"/>
          <dgm:constr type="h" for="ch" forName="image7" refType="h" fact="0.2645"/>
          <dgm:constr type="l" for="ch" forName="imageaccent7" refType="w" fact="0.2501"/>
          <dgm:constr type="t" for="ch" forName="imageaccent7" refType="h" fact="0.7363"/>
          <dgm:constr type="w" for="ch" forName="imageaccent7" refType="w" fact="0.0189"/>
          <dgm:constr type="h" for="ch" forName="imageaccent7" refType="h" fact="0.031"/>
          <dgm:constr type="l" for="ch" forName="textaccent7" refType="w" fact="0.284"/>
          <dgm:constr type="t" for="ch" forName="textaccent7" refType="h" fact="0.7028"/>
          <dgm:constr type="w" for="ch" forName="textaccent7" refType="w" fact="0.0189"/>
          <dgm:constr type="h" for="ch" forName="textaccent7" refType="h" fact="0.031"/>
          <dgm:constr type="l" for="ch" forName="image8" refType="w" fact="0.6979"/>
          <dgm:constr type="t" for="ch" forName="image8" refType="h" fact="0.7355"/>
          <dgm:constr type="w" for="ch" forName="image8" refType="w" fact="0.1624"/>
          <dgm:constr type="h" for="ch" forName="image8" refType="h" fact="0.2645"/>
          <dgm:constr type="l" for="ch" forName="text8" refType="w" fact="0.8376"/>
          <dgm:constr type="t" for="ch" forName="text8" refType="h" fact="0.5906"/>
          <dgm:constr type="w" for="ch" forName="text8" refType="w" fact="0.1624"/>
          <dgm:constr type="h" for="ch" forName="text8" refType="h" fact="0.2645"/>
          <dgm:constr type="l" for="ch" forName="imageaccent8" refType="w" fact="0.8397"/>
          <dgm:constr type="t" for="ch" forName="imageaccent8" refType="h" fact="0.8516"/>
          <dgm:constr type="w" for="ch" forName="imageaccent8" refType="w" fact="0.0189"/>
          <dgm:constr type="h" for="ch" forName="imageaccent8" refType="h" fact="0.031"/>
          <dgm:constr type="l" for="ch" forName="textaccent8" refType="w" fact="0.8698"/>
          <dgm:constr type="t" for="ch" forName="textaccent8" refType="h" fact="0.8223"/>
          <dgm:constr type="w" for="ch" forName="textaccent8" refType="w" fact="0.0189"/>
          <dgm:constr type="h" for="ch" forName="textaccent8" refType="h" fact="0.031"/>
        </dgm:constrLst>
      </dgm:if>
      <dgm:if name="Name10" axis="ch" ptType="node" func="cnt" op="equ" val="9">
        <dgm:alg type="composite">
          <dgm:param type="ar" val="1.8986"/>
        </dgm:alg>
        <dgm:constrLst>
          <dgm:constr type="primFontSz" for="des" ptType="node" op="equ" val="65"/>
          <dgm:constr type="l" for="ch" forName="image4" refType="w" fact="0.5585"/>
          <dgm:constr type="t" for="ch" forName="image4" refType="h" fact="0.2952"/>
          <dgm:constr type="w" for="ch" forName="image4" refType="w" fact="0.1623"/>
          <dgm:constr type="h" for="ch" forName="image4" refType="h" fact="0.2645"/>
          <dgm:constr type="l" for="ch" forName="text5" refType="w" fact="0.5585"/>
          <dgm:constr type="t" for="ch" forName="text5" refType="h" fact="0.0028"/>
          <dgm:constr type="w" for="ch" forName="text5" refType="w" fact="0.1623"/>
          <dgm:constr type="h" for="ch" forName="text5" refType="h" fact="0.2645"/>
          <dgm:constr type="l" for="ch" forName="image5" refType="w" fact="0.6982"/>
          <dgm:constr type="t" for="ch" forName="image5" refType="h" fact="0.1504"/>
          <dgm:constr type="w" for="ch" forName="image5" refType="w" fact="0.1623"/>
          <dgm:constr type="h" for="ch" forName="image5" refType="h" fact="0.2645"/>
          <dgm:constr type="l" for="ch" forName="image2" refType="w" fact="0.4189"/>
          <dgm:constr type="t" for="ch" forName="image2" refType="h" fact="0.439"/>
          <dgm:constr type="w" for="ch" forName="image2" refType="w" fact="0.1623"/>
          <dgm:constr type="h" for="ch" forName="image2" refType="h" fact="0.2645"/>
          <dgm:constr type="l" for="ch" forName="text4" refType="w" fact="0.4189"/>
          <dgm:constr type="t" for="ch" forName="text4" refType="h" fact="0.1465"/>
          <dgm:constr type="w" for="ch" forName="text4" refType="w" fact="0.1623"/>
          <dgm:constr type="h" for="ch" forName="text4" refType="h" fact="0.2645"/>
          <dgm:constr type="l" for="ch" forName="text2" refType="w" fact="0.2793"/>
          <dgm:constr type="t" for="ch" forName="text2" refType="h" fact="0.2925"/>
          <dgm:constr type="w" for="ch" forName="text2" refType="w" fact="0.1623"/>
          <dgm:constr type="h" for="ch" forName="text2" refType="h" fact="0.2645"/>
          <dgm:constr type="l" for="ch" forName="image3" refType="w" fact="0.2793"/>
          <dgm:constr type="t" for="ch" forName="image3" refType="h" fact="0"/>
          <dgm:constr type="w" for="ch" forName="image3" refType="w" fact="0.1623"/>
          <dgm:constr type="h" for="ch" forName="image3" refType="h" fact="0.2645"/>
          <dgm:constr type="l" for="ch" forName="text1" refType="w" fact="0.1396"/>
          <dgm:constr type="t" for="ch" forName="text1" refType="h" fact="0.4395"/>
          <dgm:constr type="w" for="ch" forName="text1" refType="w" fact="0.1623"/>
          <dgm:constr type="h" for="ch" forName="text1" refType="h" fact="0.2645"/>
          <dgm:constr type="l" for="ch" forName="text3" refType="w" fact="0.1396"/>
          <dgm:constr type="t" for="ch" forName="text3" refType="h" fact="0.1471"/>
          <dgm:constr type="w" for="ch" forName="text3" refType="w" fact="0.1623"/>
          <dgm:constr type="h" for="ch" forName="text3" refType="h" fact="0.2645"/>
          <dgm:constr type="l" for="ch" forName="textaccent1" refType="w" fact="0.1435"/>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3"/>
          <dgm:constr type="h" for="ch" forName="image1" refType="h" fact="0.2645"/>
          <dgm:constr type="l" for="ch" forName="imageaccent1" refType="w" fact="0.1111"/>
          <dgm:constr type="t" for="ch" forName="imageaccent1" refType="h" fact="0.5227"/>
          <dgm:constr type="w" for="ch" forName="imageaccent1" refType="w" fact="0.0189"/>
          <dgm:constr type="h" for="ch" forName="imageaccent1" refType="h" fact="0.031"/>
          <dgm:constr type="l" for="ch" forName="textaccent2" refType="w" fact="0.391"/>
          <dgm:constr type="t" for="ch" forName="textaccent2" refType="h" fact="0.5213"/>
          <dgm:constr type="w" for="ch" forName="textaccent2" refType="w" fact="0.0189"/>
          <dgm:constr type="h" for="ch" forName="textaccent2" refType="h" fact="0.031"/>
          <dgm:constr type="l" for="ch" forName="imageaccent2" refType="w" fact="0.4228"/>
          <dgm:constr type="t" for="ch" forName="imageaccent2" refType="h" fact="0.5567"/>
          <dgm:constr type="w" for="ch" forName="imageaccent2" refType="w" fact="0.0189"/>
          <dgm:constr type="h" for="ch" forName="imageaccent2" refType="h" fact="0.031"/>
          <dgm:constr type="l" for="ch" forName="textaccent3" refType="w" fact="0.2501"/>
          <dgm:constr type="t" for="ch" forName="textaccent3" refType="h" fact="0.1507"/>
          <dgm:constr type="w" for="ch" forName="textaccent3" refType="w" fact="0.0189"/>
          <dgm:constr type="h" for="ch" forName="textaccent3" refType="h" fact="0.031"/>
          <dgm:constr type="l" for="ch" forName="imageaccent3" refType="w" fact="0.2839"/>
          <dgm:constr type="t" for="ch" forName="imageaccent3" refType="h" fact="0.1172"/>
          <dgm:constr type="w" for="ch" forName="imageaccent3" refType="w" fact="0.0189"/>
          <dgm:constr type="h" for="ch" forName="imageaccent3" refType="h" fact="0.031"/>
          <dgm:constr type="l" for="ch" forName="textaccent4" refType="w" fact="0.5593"/>
          <dgm:constr type="t" for="ch" forName="textaccent4" refType="h" fact="0.2637"/>
          <dgm:constr type="w" for="ch" forName="textaccent4" refType="w" fact="0.0189"/>
          <dgm:constr type="h" for="ch" forName="textaccent4" refType="h" fact="0.031"/>
          <dgm:constr type="l" for="ch" forName="imageaccent4" refType="w" fact="0.5901"/>
          <dgm:constr type="t" for="ch" forName="imageaccent4" refType="h" fact="0.3"/>
          <dgm:constr type="w" for="ch" forName="imageaccent4" refType="w" fact="0.0189"/>
          <dgm:constr type="h" for="ch" forName="imageaccent4" refType="h" fact="0.031"/>
          <dgm:constr type="l" for="ch" forName="textaccent5" refType="w" fact="0.6989"/>
          <dgm:constr type="t" for="ch" forName="textaccent5" refType="h" fact="0.1214"/>
          <dgm:constr type="w" for="ch" forName="textaccent5" refType="w" fact="0.0189"/>
          <dgm:constr type="h" for="ch" forName="textaccent5" refType="h" fact="0.031"/>
          <dgm:constr type="l" for="ch" forName="imageaccent5" refType="w" fact="0.7305"/>
          <dgm:constr type="t" for="ch" forName="imageaccent5" refType="h" fact="0.1563"/>
          <dgm:constr type="w" for="ch" forName="imageaccent5" refType="w" fact="0.0189"/>
          <dgm:constr type="h" for="ch" forName="imageaccent5" refType="h" fact="0.031"/>
          <dgm:constr type="l" for="ch" forName="image6" refType="w" fact="0.5585"/>
          <dgm:constr type="t" for="ch" forName="image6" refType="h" fact="0.5872"/>
          <dgm:constr type="w" for="ch" forName="image6" refType="w" fact="0.1623"/>
          <dgm:constr type="h" for="ch" forName="image6" refType="h" fact="0.2645"/>
          <dgm:constr type="l" for="ch" forName="text6" refType="w" fact="0.6982"/>
          <dgm:constr type="t" for="ch" forName="text6" refType="h" fact="0.4424"/>
          <dgm:constr type="w" for="ch" forName="text6" refType="w" fact="0.1623"/>
          <dgm:constr type="h" for="ch" forName="text6" refType="h" fact="0.2645"/>
          <dgm:constr type="l" for="ch" forName="imageaccent6" refType="w" fact="0.7002"/>
          <dgm:constr type="t" for="ch" forName="imageaccent6" refType="h" fact="0.7033"/>
          <dgm:constr type="w" for="ch" forName="imageaccent6" refType="w" fact="0.0189"/>
          <dgm:constr type="h" for="ch" forName="imageaccent6" refType="h" fact="0.031"/>
          <dgm:constr type="l" for="ch" forName="textaccent6" refType="w" fact="0.7303"/>
          <dgm:constr type="t" for="ch" forName="textaccent6" refType="h" fact="0.6741"/>
          <dgm:constr type="w" for="ch" forName="textaccent6" refType="w" fact="0.0189"/>
          <dgm:constr type="h" for="ch" forName="textaccent6" refType="h" fact="0.031"/>
          <dgm:constr type="l" for="ch" forName="text7" refType="w" fact="0.2792"/>
          <dgm:constr type="t" for="ch" forName="text7" refType="h" fact="0.5856"/>
          <dgm:constr type="w" for="ch" forName="text7" refType="w" fact="0.1623"/>
          <dgm:constr type="h" for="ch" forName="text7" refType="h" fact="0.2645"/>
          <dgm:constr type="l" for="ch" forName="image7" refType="w" fact="0.1395"/>
          <dgm:constr type="t" for="ch" forName="image7" refType="h" fact="0.7326"/>
          <dgm:constr type="w" for="ch" forName="image7" refType="w" fact="0.1623"/>
          <dgm:constr type="h" for="ch" forName="image7" refType="h" fact="0.2645"/>
          <dgm:constr type="l" for="ch" forName="imageaccent7" refType="w" fact="0.25"/>
          <dgm:constr type="t" for="ch" forName="imageaccent7" refType="h" fact="0.7363"/>
          <dgm:constr type="w" for="ch" forName="imageaccent7" refType="w" fact="0.0189"/>
          <dgm:constr type="h" for="ch" forName="imageaccent7" refType="h" fact="0.031"/>
          <dgm:constr type="l" for="ch" forName="textaccent7" refType="w" fact="0.2838"/>
          <dgm:constr type="t" for="ch" forName="textaccent7" refType="h" fact="0.7028"/>
          <dgm:constr type="w" for="ch" forName="textaccent7" refType="w" fact="0.0189"/>
          <dgm:constr type="h" for="ch" forName="textaccent7" refType="h" fact="0.031"/>
          <dgm:constr type="l" for="ch" forName="image8" refType="w" fact="0.6975"/>
          <dgm:constr type="t" for="ch" forName="image8" refType="h" fact="0.7355"/>
          <dgm:constr type="w" for="ch" forName="image8" refType="w" fact="0.1623"/>
          <dgm:constr type="h" for="ch" forName="image8" refType="h" fact="0.2645"/>
          <dgm:constr type="l" for="ch" forName="text8" refType="w" fact="0.8371"/>
          <dgm:constr type="t" for="ch" forName="text8" refType="h" fact="0.5906"/>
          <dgm:constr type="w" for="ch" forName="text8" refType="w" fact="0.1623"/>
          <dgm:constr type="h" for="ch" forName="text8" refType="h" fact="0.2645"/>
          <dgm:constr type="l" for="ch" forName="imageaccent8" refType="w" fact="0.8392"/>
          <dgm:constr type="t" for="ch" forName="imageaccent8" refType="h" fact="0.8516"/>
          <dgm:constr type="w" for="ch" forName="imageaccent8" refType="w" fact="0.0189"/>
          <dgm:constr type="h" for="ch" forName="imageaccent8" refType="h" fact="0.031"/>
          <dgm:constr type="l" for="ch" forName="textaccent8" refType="w" fact="0.8693"/>
          <dgm:constr type="t" for="ch" forName="textaccent8" refType="h" fact="0.8223"/>
          <dgm:constr type="w" for="ch" forName="textaccent8" refType="w" fact="0.0189"/>
          <dgm:constr type="h" for="ch" forName="textaccent8" refType="h" fact="0.031"/>
          <dgm:constr type="l" for="ch" forName="text9" refType="w" fact="0.8377"/>
          <dgm:constr type="t" for="ch" forName="text9" refType="h" fact="0.0057"/>
          <dgm:constr type="w" for="ch" forName="text9" refType="w" fact="0.1623"/>
          <dgm:constr type="h" for="ch" forName="text9" refType="h" fact="0.2645"/>
          <dgm:constr type="l" for="ch" forName="textaccent9" refType="w" fact="0.95"/>
          <dgm:constr type="t" for="ch" forName="textaccent9" refType="h" fact="0.2383"/>
          <dgm:constr type="w" for="ch" forName="textaccent9" refType="w" fact="0.0189"/>
          <dgm:constr type="h" for="ch" forName="textaccent9" refType="h" fact="0.031"/>
          <dgm:constr type="l" for="ch" forName="image9" refType="w" fact="0.8377"/>
          <dgm:constr type="t" for="ch" forName="image9" refType="h" fact="0.2977"/>
          <dgm:constr type="w" for="ch" forName="image9" refType="w" fact="0.1623"/>
          <dgm:constr type="h" for="ch" forName="image9" refType="h" fact="0.2645"/>
          <dgm:constr type="l" for="ch" forName="imageaccent9" refType="w" fact="0.95"/>
          <dgm:constr type="t" for="ch" forName="imageaccent9" refType="h" fact="0.2993"/>
          <dgm:constr type="w" for="ch" forName="imageaccent9" refType="w" fact="0.0189"/>
          <dgm:constr type="h" for="ch" forName="imageaccent9" refType="h" fact="0.031"/>
        </dgm:constrLst>
      </dgm:if>
      <dgm:if name="Name11" axis="ch" ptType="node" func="cnt" op="equ" val="10">
        <dgm:alg type="composite">
          <dgm:param type="ar" val="1.6608"/>
        </dgm:alg>
        <dgm:constrLst>
          <dgm:constr type="primFontSz" for="des" ptType="node" op="equ" val="65"/>
          <dgm:constr type="l" for="ch" forName="image4" refType="w" fact="0.5585"/>
          <dgm:constr type="t" for="ch" forName="image4" refType="h" fact="0.2583"/>
          <dgm:constr type="w" for="ch" forName="image4" refType="w" fact="0.1623"/>
          <dgm:constr type="h" for="ch" forName="image4" refType="h" fact="0.2314"/>
          <dgm:constr type="l" for="ch" forName="text5" refType="w" fact="0.5585"/>
          <dgm:constr type="t" for="ch" forName="text5" refType="h" fact="0.0024"/>
          <dgm:constr type="w" for="ch" forName="text5" refType="w" fact="0.1623"/>
          <dgm:constr type="h" for="ch" forName="text5" refType="h" fact="0.2314"/>
          <dgm:constr type="l" for="ch" forName="image5" refType="w" fact="0.6982"/>
          <dgm:constr type="t" for="ch" forName="image5" refType="h" fact="0.1316"/>
          <dgm:constr type="w" for="ch" forName="image5" refType="w" fact="0.1623"/>
          <dgm:constr type="h" for="ch" forName="image5" refType="h" fact="0.2314"/>
          <dgm:constr type="l" for="ch" forName="image2" refType="w" fact="0.4189"/>
          <dgm:constr type="t" for="ch" forName="image2" refType="h" fact="0.384"/>
          <dgm:constr type="w" for="ch" forName="image2" refType="w" fact="0.1623"/>
          <dgm:constr type="h" for="ch" forName="image2" refType="h" fact="0.2314"/>
          <dgm:constr type="l" for="ch" forName="text4" refType="w" fact="0.4189"/>
          <dgm:constr type="t" for="ch" forName="text4" refType="h" fact="0.1282"/>
          <dgm:constr type="w" for="ch" forName="text4" refType="w" fact="0.1623"/>
          <dgm:constr type="h" for="ch" forName="text4" refType="h" fact="0.2314"/>
          <dgm:constr type="l" for="ch" forName="text2" refType="w" fact="0.2793"/>
          <dgm:constr type="t" for="ch" forName="text2" refType="h" fact="0.2558"/>
          <dgm:constr type="w" for="ch" forName="text2" refType="w" fact="0.1623"/>
          <dgm:constr type="h" for="ch" forName="text2" refType="h" fact="0.2314"/>
          <dgm:constr type="l" for="ch" forName="image3" refType="w" fact="0.2793"/>
          <dgm:constr type="t" for="ch" forName="image3" refType="h" fact="0"/>
          <dgm:constr type="w" for="ch" forName="image3" refType="w" fact="0.1623"/>
          <dgm:constr type="h" for="ch" forName="image3" refType="h" fact="0.2314"/>
          <dgm:constr type="l" for="ch" forName="text1" refType="w" fact="0.1396"/>
          <dgm:constr type="t" for="ch" forName="text1" refType="h" fact="0.3845"/>
          <dgm:constr type="w" for="ch" forName="text1" refType="w" fact="0.1623"/>
          <dgm:constr type="h" for="ch" forName="text1" refType="h" fact="0.2314"/>
          <dgm:constr type="l" for="ch" forName="text3" refType="w" fact="0.1396"/>
          <dgm:constr type="t" for="ch" forName="text3" refType="h" fact="0.1286"/>
          <dgm:constr type="w" for="ch" forName="text3" refType="w" fact="0.1623"/>
          <dgm:constr type="h" for="ch" forName="text3" refType="h" fact="0.2314"/>
          <dgm:constr type="l" for="ch" forName="textaccent1" refType="w" fact="0.1435"/>
          <dgm:constr type="t" for="ch" forName="textaccent1" refType="h" fact="0.488"/>
          <dgm:constr type="w" for="ch" forName="textaccent1" refType="w" fact="0.0189"/>
          <dgm:constr type="h" for="ch" forName="textaccent1" refType="h" fact="0.0271"/>
          <dgm:constr type="l" for="ch" forName="image1" refType="w" fact="0"/>
          <dgm:constr type="t" for="ch" forName="image1" refType="h" fact="0.2566"/>
          <dgm:constr type="w" for="ch" forName="image1" refType="w" fact="0.1623"/>
          <dgm:constr type="h" for="ch" forName="image1" refType="h" fact="0.2314"/>
          <dgm:constr type="l" for="ch" forName="imageaccent1" refType="w" fact="0.1111"/>
          <dgm:constr type="t" for="ch" forName="imageaccent1" refType="h" fact="0.4572"/>
          <dgm:constr type="w" for="ch" forName="imageaccent1" refType="w" fact="0.0189"/>
          <dgm:constr type="h" for="ch" forName="imageaccent1" refType="h" fact="0.0271"/>
          <dgm:constr type="l" for="ch" forName="textaccent2" refType="w" fact="0.391"/>
          <dgm:constr type="t" for="ch" forName="textaccent2" refType="h" fact="0.456"/>
          <dgm:constr type="w" for="ch" forName="textaccent2" refType="w" fact="0.0189"/>
          <dgm:constr type="h" for="ch" forName="textaccent2" refType="h" fact="0.0271"/>
          <dgm:constr type="l" for="ch" forName="imageaccent2" refType="w" fact="0.4228"/>
          <dgm:constr type="t" for="ch" forName="imageaccent2" refType="h" fact="0.487"/>
          <dgm:constr type="w" for="ch" forName="imageaccent2" refType="w" fact="0.0189"/>
          <dgm:constr type="h" for="ch" forName="imageaccent2" refType="h" fact="0.0271"/>
          <dgm:constr type="l" for="ch" forName="textaccent3" refType="w" fact="0.2501"/>
          <dgm:constr type="t" for="ch" forName="textaccent3" refType="h" fact="0.1318"/>
          <dgm:constr type="w" for="ch" forName="textaccent3" refType="w" fact="0.0189"/>
          <dgm:constr type="h" for="ch" forName="textaccent3" refType="h" fact="0.0271"/>
          <dgm:constr type="l" for="ch" forName="imageaccent3" refType="w" fact="0.2839"/>
          <dgm:constr type="t" for="ch" forName="imageaccent3" refType="h" fact="0.1025"/>
          <dgm:constr type="w" for="ch" forName="imageaccent3" refType="w" fact="0.0189"/>
          <dgm:constr type="h" for="ch" forName="imageaccent3" refType="h" fact="0.0271"/>
          <dgm:constr type="l" for="ch" forName="textaccent4" refType="w" fact="0.5593"/>
          <dgm:constr type="t" for="ch" forName="textaccent4" refType="h" fact="0.2307"/>
          <dgm:constr type="w" for="ch" forName="textaccent4" refType="w" fact="0.0189"/>
          <dgm:constr type="h" for="ch" forName="textaccent4" refType="h" fact="0.0271"/>
          <dgm:constr type="l" for="ch" forName="imageaccent4" refType="w" fact="0.5901"/>
          <dgm:constr type="t" for="ch" forName="imageaccent4" refType="h" fact="0.2624"/>
          <dgm:constr type="w" for="ch" forName="imageaccent4" refType="w" fact="0.0189"/>
          <dgm:constr type="h" for="ch" forName="imageaccent4" refType="h" fact="0.0271"/>
          <dgm:constr type="l" for="ch" forName="textaccent5" refType="w" fact="0.6989"/>
          <dgm:constr type="t" for="ch" forName="textaccent5" refType="h" fact="0.1062"/>
          <dgm:constr type="w" for="ch" forName="textaccent5" refType="w" fact="0.0189"/>
          <dgm:constr type="h" for="ch" forName="textaccent5" refType="h" fact="0.0271"/>
          <dgm:constr type="l" for="ch" forName="imageaccent5" refType="w" fact="0.7305"/>
          <dgm:constr type="t" for="ch" forName="imageaccent5" refType="h" fact="0.1367"/>
          <dgm:constr type="w" for="ch" forName="imageaccent5" refType="w" fact="0.0189"/>
          <dgm:constr type="h" for="ch" forName="imageaccent5" refType="h" fact="0.0271"/>
          <dgm:constr type="l" for="ch" forName="image6" refType="w" fact="0.5585"/>
          <dgm:constr type="t" for="ch" forName="image6" refType="h" fact="0.5137"/>
          <dgm:constr type="w" for="ch" forName="image6" refType="w" fact="0.1623"/>
          <dgm:constr type="h" for="ch" forName="image6" refType="h" fact="0.2314"/>
          <dgm:constr type="l" for="ch" forName="text6" refType="w" fact="0.6982"/>
          <dgm:constr type="t" for="ch" forName="text6" refType="h" fact="0.387"/>
          <dgm:constr type="w" for="ch" forName="text6" refType="w" fact="0.1623"/>
          <dgm:constr type="h" for="ch" forName="text6" refType="h" fact="0.2314"/>
          <dgm:constr type="l" for="ch" forName="imageaccent6" refType="w" fact="0.7002"/>
          <dgm:constr type="t" for="ch" forName="imageaccent6" refType="h" fact="0.6152"/>
          <dgm:constr type="w" for="ch" forName="imageaccent6" refType="w" fact="0.0189"/>
          <dgm:constr type="h" for="ch" forName="imageaccent6" refType="h" fact="0.0271"/>
          <dgm:constr type="l" for="ch" forName="textaccent6" refType="w" fact="0.7303"/>
          <dgm:constr type="t" for="ch" forName="textaccent6" refType="h" fact="0.5897"/>
          <dgm:constr type="w" for="ch" forName="textaccent6" refType="w" fact="0.0189"/>
          <dgm:constr type="h" for="ch" forName="textaccent6" refType="h" fact="0.0271"/>
          <dgm:constr type="l" for="ch" forName="text7" refType="w" fact="0.2792"/>
          <dgm:constr type="t" for="ch" forName="text7" refType="h" fact="0.5122"/>
          <dgm:constr type="w" for="ch" forName="text7" refType="w" fact="0.1623"/>
          <dgm:constr type="h" for="ch" forName="text7" refType="h" fact="0.2314"/>
          <dgm:constr type="l" for="ch" forName="image7" refType="w" fact="0.1395"/>
          <dgm:constr type="t" for="ch" forName="image7" refType="h" fact="0.6409"/>
          <dgm:constr type="w" for="ch" forName="image7" refType="w" fact="0.1623"/>
          <dgm:constr type="h" for="ch" forName="image7" refType="h" fact="0.2314"/>
          <dgm:constr type="l" for="ch" forName="imageaccent7" refType="w" fact="0.25"/>
          <dgm:constr type="t" for="ch" forName="imageaccent7" refType="h" fact="0.6441"/>
          <dgm:constr type="w" for="ch" forName="imageaccent7" refType="w" fact="0.0189"/>
          <dgm:constr type="h" for="ch" forName="imageaccent7" refType="h" fact="0.0271"/>
          <dgm:constr type="l" for="ch" forName="textaccent7" refType="w" fact="0.2838"/>
          <dgm:constr type="t" for="ch" forName="textaccent7" refType="h" fact="0.6148"/>
          <dgm:constr type="w" for="ch" forName="textaccent7" refType="w" fact="0.0189"/>
          <dgm:constr type="h" for="ch" forName="textaccent7" refType="h" fact="0.0271"/>
          <dgm:constr type="l" for="ch" forName="image8" refType="w" fact="0.6975"/>
          <dgm:constr type="t" for="ch" forName="image8" refType="h" fact="0.6433"/>
          <dgm:constr type="w" for="ch" forName="image8" refType="w" fact="0.1623"/>
          <dgm:constr type="h" for="ch" forName="image8" refType="h" fact="0.2314"/>
          <dgm:constr type="l" for="ch" forName="text8" refType="w" fact="0.8371"/>
          <dgm:constr type="t" for="ch" forName="text8" refType="h" fact="0.5167"/>
          <dgm:constr type="w" for="ch" forName="text8" refType="w" fact="0.1623"/>
          <dgm:constr type="h" for="ch" forName="text8" refType="h" fact="0.2314"/>
          <dgm:constr type="l" for="ch" forName="imageaccent8" refType="w" fact="0.8392"/>
          <dgm:constr type="t" for="ch" forName="imageaccent8" refType="h" fact="0.7449"/>
          <dgm:constr type="w" for="ch" forName="imageaccent8" refType="w" fact="0.0189"/>
          <dgm:constr type="h" for="ch" forName="imageaccent8" refType="h" fact="0.0271"/>
          <dgm:constr type="l" for="ch" forName="textaccent8" refType="w" fact="0.8693"/>
          <dgm:constr type="t" for="ch" forName="textaccent8" refType="h" fact="0.7194"/>
          <dgm:constr type="w" for="ch" forName="textaccent8" refType="w" fact="0.0189"/>
          <dgm:constr type="h" for="ch" forName="textaccent8" refType="h" fact="0.0271"/>
          <dgm:constr type="l" for="ch" forName="text9" refType="w" fact="0.8377"/>
          <dgm:constr type="t" for="ch" forName="text9" refType="h" fact="0.005"/>
          <dgm:constr type="w" for="ch" forName="text9" refType="w" fact="0.1623"/>
          <dgm:constr type="h" for="ch" forName="text9" refType="h" fact="0.2314"/>
          <dgm:constr type="l" for="ch" forName="textaccent9" refType="w" fact="0.95"/>
          <dgm:constr type="t" for="ch" forName="textaccent9" refType="h" fact="0.2084"/>
          <dgm:constr type="w" for="ch" forName="textaccent9" refType="w" fact="0.0189"/>
          <dgm:constr type="h" for="ch" forName="textaccent9" refType="h" fact="0.0271"/>
          <dgm:constr type="l" for="ch" forName="image9" refType="w" fact="0.8377"/>
          <dgm:constr type="t" for="ch" forName="image9" refType="h" fact="0.2604"/>
          <dgm:constr type="w" for="ch" forName="image9" refType="w" fact="0.1623"/>
          <dgm:constr type="h" for="ch" forName="image9" refType="h" fact="0.2314"/>
          <dgm:constr type="l" for="ch" forName="imageaccent9" refType="w" fact="0.95"/>
          <dgm:constr type="t" for="ch" forName="imageaccent9" refType="h" fact="0.2618"/>
          <dgm:constr type="w" for="ch" forName="imageaccent9" refType="w" fact="0.0189"/>
          <dgm:constr type="h" for="ch" forName="imageaccent9" refType="h" fact="0.0271"/>
          <dgm:constr type="l" for="ch" forName="image10" refType="w" fact="0.2786"/>
          <dgm:constr type="t" for="ch" forName="image10" refType="h" fact="0.7686"/>
          <dgm:constr type="w" for="ch" forName="image10" refType="w" fact="0.1623"/>
          <dgm:constr type="h" for="ch" forName="image10" refType="h" fact="0.2314"/>
          <dgm:constr type="l" for="ch" forName="text10" refType="w" fact="0.4183"/>
          <dgm:constr type="t" for="ch" forName="text10" refType="h" fact="0.6419"/>
          <dgm:constr type="w" for="ch" forName="text10" refType="w" fact="0.1623"/>
          <dgm:constr type="h" for="ch" forName="text10" refType="h" fact="0.2314"/>
          <dgm:constr type="l" for="ch" forName="imageaccent10" refType="w" fact="0.4203"/>
          <dgm:constr type="t" for="ch" forName="imageaccent10" refType="h" fact="0.8701"/>
          <dgm:constr type="w" for="ch" forName="imageaccent10" refType="w" fact="0.0189"/>
          <dgm:constr type="h" for="ch" forName="imageaccent10" refType="h" fact="0.0271"/>
          <dgm:constr type="l" for="ch" forName="textaccent10" refType="w" fact="0.4504"/>
          <dgm:constr type="t" for="ch" forName="textaccent10" refType="h" fact="0.8446"/>
          <dgm:constr type="w" for="ch" forName="textaccent10" refType="w" fact="0.0189"/>
          <dgm:constr type="h" for="ch" forName="textaccent10" refType="h" fact="0.0271"/>
        </dgm:constrLst>
      </dgm:if>
      <dgm:if name="Name12" axis="ch" ptType="node" func="cnt" op="equ" val="11">
        <dgm:alg type="composite">
          <dgm:param type="ar" val="1.4704"/>
        </dgm:alg>
        <dgm:constrLst>
          <dgm:constr type="primFontSz" for="des" ptType="node" op="equ" val="65"/>
          <dgm:constr type="l" for="ch" forName="image4" refType="w" fact="0.5585"/>
          <dgm:constr type="t" for="ch" forName="image4" refType="h" fact="0.2287"/>
          <dgm:constr type="w" for="ch" forName="image4" refType="w" fact="0.1623"/>
          <dgm:constr type="h" for="ch" forName="image4" refType="h" fact="0.2049"/>
          <dgm:constr type="l" for="ch" forName="text5" refType="w" fact="0.5585"/>
          <dgm:constr type="t" for="ch" forName="text5" refType="h" fact="0.0022"/>
          <dgm:constr type="w" for="ch" forName="text5" refType="w" fact="0.1623"/>
          <dgm:constr type="h" for="ch" forName="text5" refType="h" fact="0.2049"/>
          <dgm:constr type="l" for="ch" forName="image5" refType="w" fact="0.6982"/>
          <dgm:constr type="t" for="ch" forName="image5" refType="h" fact="0.1165"/>
          <dgm:constr type="w" for="ch" forName="image5" refType="w" fact="0.1623"/>
          <dgm:constr type="h" for="ch" forName="image5" refType="h" fact="0.2049"/>
          <dgm:constr type="l" for="ch" forName="image2" refType="w" fact="0.4189"/>
          <dgm:constr type="t" for="ch" forName="image2" refType="h" fact="0.34"/>
          <dgm:constr type="w" for="ch" forName="image2" refType="w" fact="0.1623"/>
          <dgm:constr type="h" for="ch" forName="image2" refType="h" fact="0.2049"/>
          <dgm:constr type="l" for="ch" forName="text4" refType="w" fact="0.4189"/>
          <dgm:constr type="t" for="ch" forName="text4" refType="h" fact="0.1135"/>
          <dgm:constr type="w" for="ch" forName="text4" refType="w" fact="0.1623"/>
          <dgm:constr type="h" for="ch" forName="text4" refType="h" fact="0.2049"/>
          <dgm:constr type="l" for="ch" forName="text2" refType="w" fact="0.2793"/>
          <dgm:constr type="t" for="ch" forName="text2" refType="h" fact="0.2265"/>
          <dgm:constr type="w" for="ch" forName="text2" refType="w" fact="0.1623"/>
          <dgm:constr type="h" for="ch" forName="text2" refType="h" fact="0.2049"/>
          <dgm:constr type="l" for="ch" forName="image3" refType="w" fact="0.2793"/>
          <dgm:constr type="t" for="ch" forName="image3" refType="h" fact="0"/>
          <dgm:constr type="w" for="ch" forName="image3" refType="w" fact="0.1623"/>
          <dgm:constr type="h" for="ch" forName="image3" refType="h" fact="0.2049"/>
          <dgm:constr type="l" for="ch" forName="text1" refType="w" fact="0.1396"/>
          <dgm:constr type="t" for="ch" forName="text1" refType="h" fact="0.3404"/>
          <dgm:constr type="w" for="ch" forName="text1" refType="w" fact="0.1623"/>
          <dgm:constr type="h" for="ch" forName="text1" refType="h" fact="0.2049"/>
          <dgm:constr type="l" for="ch" forName="text3" refType="w" fact="0.1396"/>
          <dgm:constr type="t" for="ch" forName="text3" refType="h" fact="0.1139"/>
          <dgm:constr type="w" for="ch" forName="text3" refType="w" fact="0.1623"/>
          <dgm:constr type="h" for="ch" forName="text3" refType="h" fact="0.2049"/>
          <dgm:constr type="l" for="ch" forName="textaccent1" refType="w" fact="0.1435"/>
          <dgm:constr type="t" for="ch" forName="textaccent1" refType="h" fact="0.432"/>
          <dgm:constr type="w" for="ch" forName="textaccent1" refType="w" fact="0.0189"/>
          <dgm:constr type="h" for="ch" forName="textaccent1" refType="h" fact="0.024"/>
          <dgm:constr type="l" for="ch" forName="image1" refType="w" fact="0"/>
          <dgm:constr type="t" for="ch" forName="image1" refType="h" fact="0.2272"/>
          <dgm:constr type="w" for="ch" forName="image1" refType="w" fact="0.1623"/>
          <dgm:constr type="h" for="ch" forName="image1" refType="h" fact="0.2049"/>
          <dgm:constr type="l" for="ch" forName="imageaccent1" refType="w" fact="0.1111"/>
          <dgm:constr type="t" for="ch" forName="imageaccent1" refType="h" fact="0.4048"/>
          <dgm:constr type="w" for="ch" forName="imageaccent1" refType="w" fact="0.0189"/>
          <dgm:constr type="h" for="ch" forName="imageaccent1" refType="h" fact="0.024"/>
          <dgm:constr type="l" for="ch" forName="textaccent2" refType="w" fact="0.391"/>
          <dgm:constr type="t" for="ch" forName="textaccent2" refType="h" fact="0.4038"/>
          <dgm:constr type="w" for="ch" forName="textaccent2" refType="w" fact="0.0189"/>
          <dgm:constr type="h" for="ch" forName="textaccent2" refType="h" fact="0.024"/>
          <dgm:constr type="l" for="ch" forName="imageaccent2" refType="w" fact="0.4228"/>
          <dgm:constr type="t" for="ch" forName="imageaccent2" refType="h" fact="0.4312"/>
          <dgm:constr type="w" for="ch" forName="imageaccent2" refType="w" fact="0.0189"/>
          <dgm:constr type="h" for="ch" forName="imageaccent2" refType="h" fact="0.024"/>
          <dgm:constr type="l" for="ch" forName="textaccent3" refType="w" fact="0.2501"/>
          <dgm:constr type="t" for="ch" forName="textaccent3" refType="h" fact="0.1167"/>
          <dgm:constr type="w" for="ch" forName="textaccent3" refType="w" fact="0.0189"/>
          <dgm:constr type="h" for="ch" forName="textaccent3" refType="h" fact="0.024"/>
          <dgm:constr type="l" for="ch" forName="imageaccent3" refType="w" fact="0.2839"/>
          <dgm:constr type="t" for="ch" forName="imageaccent3" refType="h" fact="0.0908"/>
          <dgm:constr type="w" for="ch" forName="imageaccent3" refType="w" fact="0.0189"/>
          <dgm:constr type="h" for="ch" forName="imageaccent3" refType="h" fact="0.024"/>
          <dgm:constr type="l" for="ch" forName="textaccent4" refType="w" fact="0.5593"/>
          <dgm:constr type="t" for="ch" forName="textaccent4" refType="h" fact="0.2042"/>
          <dgm:constr type="w" for="ch" forName="textaccent4" refType="w" fact="0.0189"/>
          <dgm:constr type="h" for="ch" forName="textaccent4" refType="h" fact="0.024"/>
          <dgm:constr type="l" for="ch" forName="imageaccent4" refType="w" fact="0.5901"/>
          <dgm:constr type="t" for="ch" forName="imageaccent4" refType="h" fact="0.2323"/>
          <dgm:constr type="w" for="ch" forName="imageaccent4" refType="w" fact="0.0189"/>
          <dgm:constr type="h" for="ch" forName="imageaccent4" refType="h" fact="0.024"/>
          <dgm:constr type="l" for="ch" forName="textaccent5" refType="w" fact="0.6989"/>
          <dgm:constr type="t" for="ch" forName="textaccent5" refType="h" fact="0.094"/>
          <dgm:constr type="w" for="ch" forName="textaccent5" refType="w" fact="0.0189"/>
          <dgm:constr type="h" for="ch" forName="textaccent5" refType="h" fact="0.024"/>
          <dgm:constr type="l" for="ch" forName="imageaccent5" refType="w" fact="0.7305"/>
          <dgm:constr type="t" for="ch" forName="imageaccent5" refType="h" fact="0.121"/>
          <dgm:constr type="w" for="ch" forName="imageaccent5" refType="w" fact="0.0189"/>
          <dgm:constr type="h" for="ch" forName="imageaccent5" refType="h" fact="0.024"/>
          <dgm:constr type="l" for="ch" forName="image6" refType="w" fact="0.5585"/>
          <dgm:constr type="t" for="ch" forName="image6" refType="h" fact="0.4548"/>
          <dgm:constr type="w" for="ch" forName="image6" refType="w" fact="0.1623"/>
          <dgm:constr type="h" for="ch" forName="image6" refType="h" fact="0.2049"/>
          <dgm:constr type="l" for="ch" forName="text6" refType="w" fact="0.6982"/>
          <dgm:constr type="t" for="ch" forName="text6" refType="h" fact="0.3426"/>
          <dgm:constr type="w" for="ch" forName="text6" refType="w" fact="0.1623"/>
          <dgm:constr type="h" for="ch" forName="text6" refType="h" fact="0.2049"/>
          <dgm:constr type="l" for="ch" forName="imageaccent6" refType="w" fact="0.7002"/>
          <dgm:constr type="t" for="ch" forName="imageaccent6" refType="h" fact="0.5447"/>
          <dgm:constr type="w" for="ch" forName="imageaccent6" refType="w" fact="0.0189"/>
          <dgm:constr type="h" for="ch" forName="imageaccent6" refType="h" fact="0.024"/>
          <dgm:constr type="l" for="ch" forName="textaccent6" refType="w" fact="0.7303"/>
          <dgm:constr type="t" for="ch" forName="textaccent6" refType="h" fact="0.5221"/>
          <dgm:constr type="w" for="ch" forName="textaccent6" refType="w" fact="0.0189"/>
          <dgm:constr type="h" for="ch" forName="textaccent6" refType="h" fact="0.024"/>
          <dgm:constr type="l" for="ch" forName="text7" refType="w" fact="0.2792"/>
          <dgm:constr type="t" for="ch" forName="text7" refType="h" fact="0.4535"/>
          <dgm:constr type="w" for="ch" forName="text7" refType="w" fact="0.1623"/>
          <dgm:constr type="h" for="ch" forName="text7" refType="h" fact="0.2049"/>
          <dgm:constr type="l" for="ch" forName="image7" refType="w" fact="0.1395"/>
          <dgm:constr type="t" for="ch" forName="image7" refType="h" fact="0.5674"/>
          <dgm:constr type="w" for="ch" forName="image7" refType="w" fact="0.1623"/>
          <dgm:constr type="h" for="ch" forName="image7" refType="h" fact="0.2049"/>
          <dgm:constr type="l" for="ch" forName="imageaccent7" refType="w" fact="0.25"/>
          <dgm:constr type="t" for="ch" forName="imageaccent7" refType="h" fact="0.5703"/>
          <dgm:constr type="w" for="ch" forName="imageaccent7" refType="w" fact="0.0189"/>
          <dgm:constr type="h" for="ch" forName="imageaccent7" refType="h" fact="0.024"/>
          <dgm:constr type="l" for="ch" forName="textaccent7" refType="w" fact="0.2838"/>
          <dgm:constr type="t" for="ch" forName="textaccent7" refType="h" fact="0.5443"/>
          <dgm:constr type="w" for="ch" forName="textaccent7" refType="w" fact="0.0189"/>
          <dgm:constr type="h" for="ch" forName="textaccent7" refType="h" fact="0.024"/>
          <dgm:constr type="l" for="ch" forName="image8" refType="w" fact="0.6975"/>
          <dgm:constr type="t" for="ch" forName="image8" refType="h" fact="0.5696"/>
          <dgm:constr type="w" for="ch" forName="image8" refType="w" fact="0.1623"/>
          <dgm:constr type="h" for="ch" forName="image8" refType="h" fact="0.2049"/>
          <dgm:constr type="l" for="ch" forName="text8" refType="w" fact="0.8371"/>
          <dgm:constr type="t" for="ch" forName="text8" refType="h" fact="0.4574"/>
          <dgm:constr type="w" for="ch" forName="text8" refType="w" fact="0.1623"/>
          <dgm:constr type="h" for="ch" forName="text8" refType="h" fact="0.2049"/>
          <dgm:constr type="l" for="ch" forName="imageaccent8" refType="w" fact="0.8392"/>
          <dgm:constr type="t" for="ch" forName="imageaccent8" refType="h" fact="0.6595"/>
          <dgm:constr type="w" for="ch" forName="imageaccent8" refType="w" fact="0.0189"/>
          <dgm:constr type="h" for="ch" forName="imageaccent8" refType="h" fact="0.024"/>
          <dgm:constr type="l" for="ch" forName="textaccent8" refType="w" fact="0.8693"/>
          <dgm:constr type="t" for="ch" forName="textaccent8" refType="h" fact="0.6369"/>
          <dgm:constr type="w" for="ch" forName="textaccent8" refType="w" fact="0.0189"/>
          <dgm:constr type="h" for="ch" forName="textaccent8" refType="h" fact="0.024"/>
          <dgm:constr type="l" for="ch" forName="text9" refType="w" fact="0.8377"/>
          <dgm:constr type="t" for="ch" forName="text9" refType="h" fact="0.0044"/>
          <dgm:constr type="w" for="ch" forName="text9" refType="w" fact="0.1623"/>
          <dgm:constr type="h" for="ch" forName="text9" refType="h" fact="0.2049"/>
          <dgm:constr type="l" for="ch" forName="textaccent9" refType="w" fact="0.95"/>
          <dgm:constr type="t" for="ch" forName="textaccent9" refType="h" fact="0.1846"/>
          <dgm:constr type="w" for="ch" forName="textaccent9" refType="w" fact="0.0189"/>
          <dgm:constr type="h" for="ch" forName="textaccent9" refType="h" fact="0.024"/>
          <dgm:constr type="l" for="ch" forName="image9" refType="w" fact="0.8377"/>
          <dgm:constr type="t" for="ch" forName="image9" refType="h" fact="0.2306"/>
          <dgm:constr type="w" for="ch" forName="image9" refType="w" fact="0.1623"/>
          <dgm:constr type="h" for="ch" forName="image9" refType="h" fact="0.2049"/>
          <dgm:constr type="l" for="ch" forName="imageaccent9" refType="w" fact="0.95"/>
          <dgm:constr type="t" for="ch" forName="imageaccent9" refType="h" fact="0.2318"/>
          <dgm:constr type="w" for="ch" forName="imageaccent9" refType="w" fact="0.0189"/>
          <dgm:constr type="h" for="ch" forName="imageaccent9" refType="h" fact="0.024"/>
          <dgm:constr type="l" for="ch" forName="image10" refType="w" fact="0.2786"/>
          <dgm:constr type="t" for="ch" forName="image10" refType="h" fact="0.6805"/>
          <dgm:constr type="w" for="ch" forName="image10" refType="w" fact="0.1623"/>
          <dgm:constr type="h" for="ch" forName="image10" refType="h" fact="0.2049"/>
          <dgm:constr type="l" for="ch" forName="text10" refType="w" fact="0.4183"/>
          <dgm:constr type="t" for="ch" forName="text10" refType="h" fact="0.5683"/>
          <dgm:constr type="w" for="ch" forName="text10" refType="w" fact="0.1623"/>
          <dgm:constr type="h" for="ch" forName="text10" refType="h" fact="0.2049"/>
          <dgm:constr type="l" for="ch" forName="imageaccent10" refType="w" fact="0.4203"/>
          <dgm:constr type="t" for="ch" forName="imageaccent10" refType="h" fact="0.7704"/>
          <dgm:constr type="w" for="ch" forName="imageaccent10" refType="w" fact="0.0189"/>
          <dgm:constr type="h" for="ch" forName="imageaccent10" refType="h" fact="0.024"/>
          <dgm:constr type="l" for="ch" forName="textaccent10" refType="w" fact="0.4504"/>
          <dgm:constr type="t" for="ch" forName="textaccent10" refType="h" fact="0.7478"/>
          <dgm:constr type="w" for="ch" forName="textaccent10" refType="w" fact="0.0189"/>
          <dgm:constr type="h" for="ch" forName="textaccent10" refType="h" fact="0.024"/>
          <dgm:constr type="l" for="ch" forName="text11" refType="w" fact="0.6971"/>
          <dgm:constr type="t" for="ch" forName="text11" refType="h" fact="0.7951"/>
          <dgm:constr type="w" for="ch" forName="text11" refType="w" fact="0.1623"/>
          <dgm:constr type="h" for="ch" forName="text11" refType="h" fact="0.2049"/>
          <dgm:constr type="l" for="ch" forName="image11" refType="w" fact="0.5575"/>
          <dgm:constr type="t" for="ch" forName="image11" refType="h" fact="0.6816"/>
          <dgm:constr type="w" for="ch" forName="image11" refType="w" fact="0.1623"/>
          <dgm:constr type="h" for="ch" forName="image11" refType="h" fact="0.2049"/>
          <dgm:constr type="l" for="ch" forName="imageaccent11" refType="w" fact="0.6692"/>
          <dgm:constr type="t" for="ch" forName="imageaccent11" refType="h" fact="0.8589"/>
          <dgm:constr type="w" for="ch" forName="imageaccent11" refType="w" fact="0.0189"/>
          <dgm:constr type="h" for="ch" forName="imageaccent11" refType="h" fact="0.024"/>
          <dgm:constr type="l" for="ch" forName="textaccent11" refType="w" fact="0.701"/>
          <dgm:constr type="t" for="ch" forName="textaccent11" refType="h" fact="0.8863"/>
          <dgm:constr type="w" for="ch" forName="textaccent11" refType="w" fact="0.0189"/>
          <dgm:constr type="h" for="ch" forName="textaccent11" refType="h" fact="0.024"/>
        </dgm:constrLst>
      </dgm:if>
      <dgm:else name="Name13">
        <dgm:alg type="composite">
          <dgm:param type="ar" val="1.675"/>
        </dgm:alg>
        <dgm:constrLst>
          <dgm:constr type="primFontSz" for="des" ptType="node" op="equ" val="65"/>
          <dgm:constr type="l" for="ch" forName="image4" refType="w" fact="0.4903"/>
          <dgm:constr type="t" for="ch" forName="image4" refType="h" fact="0.2287"/>
          <dgm:constr type="w" for="ch" forName="image4" refType="w" fact="0.1425"/>
          <dgm:constr type="h" for="ch" forName="image4" refType="h" fact="0.2049"/>
          <dgm:constr type="l" for="ch" forName="text5" refType="w" fact="0.4903"/>
          <dgm:constr type="t" for="ch" forName="text5" refType="h" fact="0.0022"/>
          <dgm:constr type="w" for="ch" forName="text5" refType="w" fact="0.1425"/>
          <dgm:constr type="h" for="ch" forName="text5" refType="h" fact="0.2049"/>
          <dgm:constr type="l" for="ch" forName="image5" refType="w" fact="0.6129"/>
          <dgm:constr type="t" for="ch" forName="image5" refType="h" fact="0.1165"/>
          <dgm:constr type="w" for="ch" forName="image5" refType="w" fact="0.1425"/>
          <dgm:constr type="h" for="ch" forName="image5" refType="h" fact="0.2049"/>
          <dgm:constr type="l" for="ch" forName="image2" refType="w" fact="0.3677"/>
          <dgm:constr type="t" for="ch" forName="image2" refType="h" fact="0.34"/>
          <dgm:constr type="w" for="ch" forName="image2" refType="w" fact="0.1425"/>
          <dgm:constr type="h" for="ch" forName="image2" refType="h" fact="0.2049"/>
          <dgm:constr type="l" for="ch" forName="text4" refType="w" fact="0.3677"/>
          <dgm:constr type="t" for="ch" forName="text4" refType="h" fact="0.1135"/>
          <dgm:constr type="w" for="ch" forName="text4" refType="w" fact="0.1425"/>
          <dgm:constr type="h" for="ch" forName="text4" refType="h" fact="0.2049"/>
          <dgm:constr type="l" for="ch" forName="text2" refType="w" fact="0.2452"/>
          <dgm:constr type="t" for="ch" forName="text2" refType="h" fact="0.2265"/>
          <dgm:constr type="w" for="ch" forName="text2" refType="w" fact="0.1425"/>
          <dgm:constr type="h" for="ch" forName="text2" refType="h" fact="0.2049"/>
          <dgm:constr type="l" for="ch" forName="image3" refType="w" fact="0.2452"/>
          <dgm:constr type="t" for="ch" forName="image3" refType="h" fact="0"/>
          <dgm:constr type="w" for="ch" forName="image3" refType="w" fact="0.1425"/>
          <dgm:constr type="h" for="ch" forName="image3" refType="h" fact="0.2049"/>
          <dgm:constr type="l" for="ch" forName="text1" refType="w" fact="0.1226"/>
          <dgm:constr type="t" for="ch" forName="text1" refType="h" fact="0.3404"/>
          <dgm:constr type="w" for="ch" forName="text1" refType="w" fact="0.1425"/>
          <dgm:constr type="h" for="ch" forName="text1" refType="h" fact="0.2049"/>
          <dgm:constr type="l" for="ch" forName="text3" refType="w" fact="0.1226"/>
          <dgm:constr type="t" for="ch" forName="text3" refType="h" fact="0.1139"/>
          <dgm:constr type="w" for="ch" forName="text3" refType="w" fact="0.1425"/>
          <dgm:constr type="h" for="ch" forName="text3" refType="h" fact="0.2049"/>
          <dgm:constr type="l" for="ch" forName="textaccent1" refType="w" fact="0.126"/>
          <dgm:constr type="t" for="ch" forName="textaccent1" refType="h" fact="0.432"/>
          <dgm:constr type="w" for="ch" forName="textaccent1" refType="w" fact="0.0166"/>
          <dgm:constr type="h" for="ch" forName="textaccent1" refType="h" fact="0.024"/>
          <dgm:constr type="l" for="ch" forName="image1" refType="w" fact="0"/>
          <dgm:constr type="t" for="ch" forName="image1" refType="h" fact="0.2272"/>
          <dgm:constr type="w" for="ch" forName="image1" refType="w" fact="0.1425"/>
          <dgm:constr type="h" for="ch" forName="image1" refType="h" fact="0.2049"/>
          <dgm:constr type="l" for="ch" forName="imageaccent1" refType="w" fact="0.0976"/>
          <dgm:constr type="t" for="ch" forName="imageaccent1" refType="h" fact="0.4048"/>
          <dgm:constr type="w" for="ch" forName="imageaccent1" refType="w" fact="0.0166"/>
          <dgm:constr type="h" for="ch" forName="imageaccent1" refType="h" fact="0.024"/>
          <dgm:constr type="l" for="ch" forName="textaccent2" refType="w" fact="0.3432"/>
          <dgm:constr type="t" for="ch" forName="textaccent2" refType="h" fact="0.4038"/>
          <dgm:constr type="w" for="ch" forName="textaccent2" refType="w" fact="0.0166"/>
          <dgm:constr type="h" for="ch" forName="textaccent2" refType="h" fact="0.024"/>
          <dgm:constr type="l" for="ch" forName="imageaccent2" refType="w" fact="0.3712"/>
          <dgm:constr type="t" for="ch" forName="imageaccent2" refType="h" fact="0.4312"/>
          <dgm:constr type="w" for="ch" forName="imageaccent2" refType="w" fact="0.0166"/>
          <dgm:constr type="h" for="ch" forName="imageaccent2" refType="h" fact="0.024"/>
          <dgm:constr type="l" for="ch" forName="textaccent3" refType="w" fact="0.2196"/>
          <dgm:constr type="t" for="ch" forName="textaccent3" refType="h" fact="0.1167"/>
          <dgm:constr type="w" for="ch" forName="textaccent3" refType="w" fact="0.0166"/>
          <dgm:constr type="h" for="ch" forName="textaccent3" refType="h" fact="0.024"/>
          <dgm:constr type="l" for="ch" forName="imageaccent3" refType="w" fact="0.2492"/>
          <dgm:constr type="t" for="ch" forName="imageaccent3" refType="h" fact="0.0908"/>
          <dgm:constr type="w" for="ch" forName="imageaccent3" refType="w" fact="0.0166"/>
          <dgm:constr type="h" for="ch" forName="imageaccent3" refType="h" fact="0.024"/>
          <dgm:constr type="l" for="ch" forName="textaccent4" refType="w" fact="0.491"/>
          <dgm:constr type="t" for="ch" forName="textaccent4" refType="h" fact="0.2042"/>
          <dgm:constr type="w" for="ch" forName="textaccent4" refType="w" fact="0.0166"/>
          <dgm:constr type="h" for="ch" forName="textaccent4" refType="h" fact="0.024"/>
          <dgm:constr type="l" for="ch" forName="imageaccent4" refType="w" fact="0.5181"/>
          <dgm:constr type="t" for="ch" forName="imageaccent4" refType="h" fact="0.2323"/>
          <dgm:constr type="w" for="ch" forName="imageaccent4" refType="w" fact="0.0166"/>
          <dgm:constr type="h" for="ch" forName="imageaccent4" refType="h" fact="0.024"/>
          <dgm:constr type="l" for="ch" forName="textaccent5" refType="w" fact="0.6136"/>
          <dgm:constr type="t" for="ch" forName="textaccent5" refType="h" fact="0.094"/>
          <dgm:constr type="w" for="ch" forName="textaccent5" refType="w" fact="0.0166"/>
          <dgm:constr type="h" for="ch" forName="textaccent5" refType="h" fact="0.024"/>
          <dgm:constr type="l" for="ch" forName="imageaccent5" refType="w" fact="0.6413"/>
          <dgm:constr type="t" for="ch" forName="imageaccent5" refType="h" fact="0.121"/>
          <dgm:constr type="w" for="ch" forName="imageaccent5" refType="w" fact="0.0166"/>
          <dgm:constr type="h" for="ch" forName="imageaccent5" refType="h" fact="0.024"/>
          <dgm:constr type="l" for="ch" forName="image6" refType="w" fact="0.4903"/>
          <dgm:constr type="t" for="ch" forName="image6" refType="h" fact="0.4548"/>
          <dgm:constr type="w" for="ch" forName="image6" refType="w" fact="0.1425"/>
          <dgm:constr type="h" for="ch" forName="image6" refType="h" fact="0.2049"/>
          <dgm:constr type="l" for="ch" forName="text6" refType="w" fact="0.6129"/>
          <dgm:constr type="t" for="ch" forName="text6" refType="h" fact="0.3426"/>
          <dgm:constr type="w" for="ch" forName="text6" refType="w" fact="0.1425"/>
          <dgm:constr type="h" for="ch" forName="text6" refType="h" fact="0.2049"/>
          <dgm:constr type="l" for="ch" forName="imageaccent6" refType="w" fact="0.6147"/>
          <dgm:constr type="t" for="ch" forName="imageaccent6" refType="h" fact="0.5447"/>
          <dgm:constr type="w" for="ch" forName="imageaccent6" refType="w" fact="0.0166"/>
          <dgm:constr type="h" for="ch" forName="imageaccent6" refType="h" fact="0.024"/>
          <dgm:constr type="l" for="ch" forName="textaccent6" refType="w" fact="0.6411"/>
          <dgm:constr type="t" for="ch" forName="textaccent6" refType="h" fact="0.5221"/>
          <dgm:constr type="w" for="ch" forName="textaccent6" refType="w" fact="0.0166"/>
          <dgm:constr type="h" for="ch" forName="textaccent6" refType="h" fact="0.024"/>
          <dgm:constr type="l" for="ch" forName="text7" refType="w" fact="0.2451"/>
          <dgm:constr type="t" for="ch" forName="text7" refType="h" fact="0.4535"/>
          <dgm:constr type="w" for="ch" forName="text7" refType="w" fact="0.1425"/>
          <dgm:constr type="h" for="ch" forName="text7" refType="h" fact="0.2049"/>
          <dgm:constr type="l" for="ch" forName="image7" refType="w" fact="0.1225"/>
          <dgm:constr type="t" for="ch" forName="image7" refType="h" fact="0.5674"/>
          <dgm:constr type="w" for="ch" forName="image7" refType="w" fact="0.1425"/>
          <dgm:constr type="h" for="ch" forName="image7" refType="h" fact="0.2049"/>
          <dgm:constr type="l" for="ch" forName="imageaccent7" refType="w" fact="0.2195"/>
          <dgm:constr type="t" for="ch" forName="imageaccent7" refType="h" fact="0.5703"/>
          <dgm:constr type="w" for="ch" forName="imageaccent7" refType="w" fact="0.0166"/>
          <dgm:constr type="h" for="ch" forName="imageaccent7" refType="h" fact="0.024"/>
          <dgm:constr type="l" for="ch" forName="textaccent7" refType="w" fact="0.2491"/>
          <dgm:constr type="t" for="ch" forName="textaccent7" refType="h" fact="0.5443"/>
          <dgm:constr type="w" for="ch" forName="textaccent7" refType="w" fact="0.0166"/>
          <dgm:constr type="h" for="ch" forName="textaccent7" refType="h" fact="0.024"/>
          <dgm:constr type="l" for="ch" forName="image8" refType="w" fact="0.6123"/>
          <dgm:constr type="t" for="ch" forName="image8" refType="h" fact="0.5696"/>
          <dgm:constr type="w" for="ch" forName="image8" refType="w" fact="0.1425"/>
          <dgm:constr type="h" for="ch" forName="image8" refType="h" fact="0.2049"/>
          <dgm:constr type="l" for="ch" forName="text8" refType="w" fact="0.7349"/>
          <dgm:constr type="t" for="ch" forName="text8" refType="h" fact="0.4574"/>
          <dgm:constr type="w" for="ch" forName="text8" refType="w" fact="0.1425"/>
          <dgm:constr type="h" for="ch" forName="text8" refType="h" fact="0.2049"/>
          <dgm:constr type="l" for="ch" forName="imageaccent8" refType="w" fact="0.7367"/>
          <dgm:constr type="t" for="ch" forName="imageaccent8" refType="h" fact="0.6595"/>
          <dgm:constr type="w" for="ch" forName="imageaccent8" refType="w" fact="0.0166"/>
          <dgm:constr type="h" for="ch" forName="imageaccent8" refType="h" fact="0.024"/>
          <dgm:constr type="l" for="ch" forName="textaccent8" refType="w" fact="0.7631"/>
          <dgm:constr type="t" for="ch" forName="textaccent8" refType="h" fact="0.6369"/>
          <dgm:constr type="w" for="ch" forName="textaccent8" refType="w" fact="0.0166"/>
          <dgm:constr type="h" for="ch" forName="textaccent8" refType="h" fact="0.024"/>
          <dgm:constr type="l" for="ch" forName="text9" refType="w" fact="0.7354"/>
          <dgm:constr type="t" for="ch" forName="text9" refType="h" fact="0.0044"/>
          <dgm:constr type="w" for="ch" forName="text9" refType="w" fact="0.1425"/>
          <dgm:constr type="h" for="ch" forName="text9" refType="h" fact="0.2049"/>
          <dgm:constr type="l" for="ch" forName="textaccent9" refType="w" fact="0.8339"/>
          <dgm:constr type="t" for="ch" forName="textaccent9" refType="h" fact="0.1846"/>
          <dgm:constr type="w" for="ch" forName="textaccent9" refType="w" fact="0.0166"/>
          <dgm:constr type="h" for="ch" forName="textaccent9" refType="h" fact="0.024"/>
          <dgm:constr type="l" for="ch" forName="image9" refType="w" fact="0.7354"/>
          <dgm:constr type="t" for="ch" forName="image9" refType="h" fact="0.2306"/>
          <dgm:constr type="w" for="ch" forName="image9" refType="w" fact="0.1425"/>
          <dgm:constr type="h" for="ch" forName="image9" refType="h" fact="0.2049"/>
          <dgm:constr type="l" for="ch" forName="imageaccent9" refType="w" fact="0.8339"/>
          <dgm:constr type="t" for="ch" forName="imageaccent9" refType="h" fact="0.2318"/>
          <dgm:constr type="w" for="ch" forName="imageaccent9" refType="w" fact="0.0166"/>
          <dgm:constr type="h" for="ch" forName="imageaccent9" refType="h" fact="0.024"/>
          <dgm:constr type="l" for="ch" forName="image10" refType="w" fact="0.2446"/>
          <dgm:constr type="t" for="ch" forName="image10" refType="h" fact="0.6805"/>
          <dgm:constr type="w" for="ch" forName="image10" refType="w" fact="0.1425"/>
          <dgm:constr type="h" for="ch" forName="image10" refType="h" fact="0.2049"/>
          <dgm:constr type="l" for="ch" forName="text10" refType="w" fact="0.3672"/>
          <dgm:constr type="t" for="ch" forName="text10" refType="h" fact="0.5683"/>
          <dgm:constr type="w" for="ch" forName="text10" refType="w" fact="0.1425"/>
          <dgm:constr type="h" for="ch" forName="text10" refType="h" fact="0.2049"/>
          <dgm:constr type="l" for="ch" forName="imageaccent10" refType="w" fact="0.369"/>
          <dgm:constr type="t" for="ch" forName="imageaccent10" refType="h" fact="0.7704"/>
          <dgm:constr type="w" for="ch" forName="imageaccent10" refType="w" fact="0.0166"/>
          <dgm:constr type="h" for="ch" forName="imageaccent10" refType="h" fact="0.024"/>
          <dgm:constr type="l" for="ch" forName="textaccent10" refType="w" fact="0.3954"/>
          <dgm:constr type="t" for="ch" forName="textaccent10" refType="h" fact="0.7478"/>
          <dgm:constr type="w" for="ch" forName="textaccent10" refType="w" fact="0.0166"/>
          <dgm:constr type="h" for="ch" forName="textaccent10" refType="h" fact="0.024"/>
          <dgm:constr type="l" for="ch" forName="text11" refType="w" fact="0.612"/>
          <dgm:constr type="t" for="ch" forName="text11" refType="h" fact="0.7951"/>
          <dgm:constr type="w" for="ch" forName="text11" refType="w" fact="0.1425"/>
          <dgm:constr type="h" for="ch" forName="text11" refType="h" fact="0.2049"/>
          <dgm:constr type="l" for="ch" forName="image11" refType="w" fact="0.4894"/>
          <dgm:constr type="t" for="ch" forName="image11" refType="h" fact="0.6816"/>
          <dgm:constr type="w" for="ch" forName="image11" refType="w" fact="0.1425"/>
          <dgm:constr type="h" for="ch" forName="image11" refType="h" fact="0.2049"/>
          <dgm:constr type="l" for="ch" forName="imageaccent11" refType="w" fact="0.5874"/>
          <dgm:constr type="t" for="ch" forName="imageaccent11" refType="h" fact="0.8589"/>
          <dgm:constr type="w" for="ch" forName="imageaccent11" refType="w" fact="0.0166"/>
          <dgm:constr type="h" for="ch" forName="imageaccent11" refType="h" fact="0.024"/>
          <dgm:constr type="l" for="ch" forName="textaccent11" refType="w" fact="0.6154"/>
          <dgm:constr type="t" for="ch" forName="textaccent11" refType="h" fact="0.8863"/>
          <dgm:constr type="w" for="ch" forName="textaccent11" refType="w" fact="0.0166"/>
          <dgm:constr type="h" for="ch" forName="textaccent11" refType="h" fact="0.024"/>
          <dgm:constr type="l" for="ch" forName="text12" refType="w" fact="0.735"/>
          <dgm:constr type="t" for="ch" forName="text12" refType="h" fact="0.684"/>
          <dgm:constr type="w" for="ch" forName="text12" refType="w" fact="0.1425"/>
          <dgm:constr type="h" for="ch" forName="text12" refType="h" fact="0.2049"/>
          <dgm:constr type="l" for="ch" forName="image12" refType="w" fact="0.8575"/>
          <dgm:constr type="t" for="ch" forName="image12" refType="h" fact="0.5718"/>
          <dgm:constr type="w" for="ch" forName="image12" refType="w" fact="0.1425"/>
          <dgm:constr type="h" for="ch" forName="image12" refType="h" fact="0.2049"/>
          <dgm:constr type="l" for="ch" forName="textaccent12" refType="w" fact="0.8594"/>
          <dgm:constr type="t" for="ch" forName="textaccent12" refType="h" fact="0.7739"/>
          <dgm:constr type="w" for="ch" forName="textaccent12" refType="w" fact="0.0166"/>
          <dgm:constr type="h" for="ch" forName="textaccent12" refType="h" fact="0.024"/>
          <dgm:constr type="l" for="ch" forName="imageaccent12" refType="w" fact="0.8858"/>
          <dgm:constr type="t" for="ch" forName="imageaccent12" refType="h" fact="0.7513"/>
          <dgm:constr type="w" for="ch" forName="imageaccent12" refType="w" fact="0.0166"/>
          <dgm:constr type="h" for="ch" forName="imageaccent12" refType="h" fact="0.024"/>
        </dgm:constrLst>
      </dgm:else>
    </dgm:choose>
    <dgm:forEach name="wrapper" axis="self" ptType="parTrans">
      <dgm:forEach name="wrapper2" axis="self" ptType="sibTrans" st="2">
        <dgm:forEach name="textRepeat" axis="self">
          <dgm:layoutNode name="textRepeatNode" styleLbl="alignNode1">
            <dgm:varLst>
              <dgm:chMax val="0"/>
              <dgm:chPref val="0"/>
              <dgm:bulletEnabled val="1"/>
            </dgm:varLst>
            <dgm:alg type="tx"/>
            <dgm:shape xmlns:r="http://schemas.openxmlformats.org/officeDocument/2006/relationships" type="hexagon" r:blip="">
              <dgm:adjLst>
                <dgm:adj idx="1" val="0.25"/>
                <dgm:adj idx="2" val="1.1547"/>
              </dgm:adjLst>
            </dgm:shape>
            <dgm:presOf axis="desOrSelf" ptType="node"/>
            <dgm:constrLst>
              <dgm:constr type="lMarg" refType="primFontSz" fact="0"/>
              <dgm:constr type="rMarg" refType="primFontSz" fact="0"/>
              <dgm:constr type="tMarg" refType="primFontSz" fact="0.1"/>
              <dgm:constr type="bMarg" refType="primFontSz" fact="0.1"/>
            </dgm:constrLst>
            <dgm:ruleLst>
              <dgm:rule type="primFontSz" val="5" fact="NaN" max="NaN"/>
            </dgm:ruleLst>
          </dgm:layoutNode>
        </dgm:forEach>
        <dgm:forEach name="accentRepeat" axis="self">
          <dgm:layoutNode name="accentRepeatNode" styleLbl="solidAlignAcc1">
            <dgm:alg type="sp"/>
            <dgm:shape xmlns:r="http://schemas.openxmlformats.org/officeDocument/2006/relationships" type="hexagon" r:blip="">
              <dgm:adjLst>
                <dgm:adj idx="1" val="0.25"/>
                <dgm:adj idx="2" val="1.1547"/>
              </dgm:adjLst>
            </dgm:shape>
            <dgm:presOf/>
          </dgm:layoutNode>
        </dgm:forEach>
        <dgm:forEach name="imageRepeat" axis="self">
          <dgm:layoutNode name="imageRepeatNode" styleLbl="alignAcc1">
            <dgm:alg type="sp"/>
            <dgm:shape xmlns:r="http://schemas.openxmlformats.org/officeDocument/2006/relationships" type="hexagon" r:blip="" blipPhldr="1">
              <dgm:adjLst>
                <dgm:adj idx="1" val="0.25"/>
                <dgm:adj idx="2" val="1.1547"/>
              </dgm:adjLst>
            </dgm:shape>
            <dgm:presOf axis="self"/>
          </dgm:layoutNode>
        </dgm:forEach>
      </dgm:forEach>
    </dgm:forEach>
    <dgm:forEach name="Name14" axis="ch" ptType="node" cnt="1">
      <dgm:layoutNode name="text1">
        <dgm:alg type="sp"/>
        <dgm:shape xmlns:r="http://schemas.openxmlformats.org/officeDocument/2006/relationships" r:blip="">
          <dgm:adjLst/>
        </dgm:shape>
        <dgm:presOf/>
        <dgm:constrLst/>
        <dgm:forEach name="Name15" ref="textRepeat"/>
      </dgm:layoutNode>
      <dgm:layoutNode name="textaccent1">
        <dgm:alg type="sp"/>
        <dgm:shape xmlns:r="http://schemas.openxmlformats.org/officeDocument/2006/relationships" r:blip="">
          <dgm:adjLst/>
        </dgm:shape>
        <dgm:presOf/>
        <dgm:constrLst/>
        <dgm:forEach name="Name16" ref="accentRepeat"/>
      </dgm:layoutNode>
    </dgm:forEach>
    <dgm:forEach name="Name17" axis="ch" ptType="sibTrans" hideLastTrans="0" cnt="1">
      <dgm:layoutNode name="image1">
        <dgm:alg type="sp"/>
        <dgm:shape xmlns:r="http://schemas.openxmlformats.org/officeDocument/2006/relationships" r:blip="">
          <dgm:adjLst/>
        </dgm:shape>
        <dgm:presOf/>
        <dgm:constrLst/>
        <dgm:forEach name="Name18" ref="imageRepeat"/>
      </dgm:layoutNode>
      <dgm:layoutNode name="imageaccent1">
        <dgm:alg type="sp"/>
        <dgm:shape xmlns:r="http://schemas.openxmlformats.org/officeDocument/2006/relationships" r:blip="">
          <dgm:adjLst/>
        </dgm:shape>
        <dgm:presOf/>
        <dgm:constrLst/>
        <dgm:forEach name="Name19" ref="accentRepeat"/>
      </dgm:layoutNode>
    </dgm:forEach>
    <dgm:forEach name="Name20" axis="ch" ptType="node" st="2" cnt="1">
      <dgm:layoutNode name="text2">
        <dgm:alg type="sp"/>
        <dgm:shape xmlns:r="http://schemas.openxmlformats.org/officeDocument/2006/relationships" r:blip="">
          <dgm:adjLst/>
        </dgm:shape>
        <dgm:presOf/>
        <dgm:constrLst/>
        <dgm:forEach name="Name21" ref="textRepeat"/>
      </dgm:layoutNode>
      <dgm:layoutNode name="textaccent2">
        <dgm:alg type="sp"/>
        <dgm:shape xmlns:r="http://schemas.openxmlformats.org/officeDocument/2006/relationships" r:blip="">
          <dgm:adjLst/>
        </dgm:shape>
        <dgm:presOf/>
        <dgm:constrLst/>
        <dgm:forEach name="Name22" ref="accentRepeat"/>
      </dgm:layoutNode>
    </dgm:forEach>
    <dgm:forEach name="Name23" axis="ch" ptType="sibTrans" hideLastTrans="0" st="2" cnt="1">
      <dgm:layoutNode name="image2">
        <dgm:alg type="sp"/>
        <dgm:shape xmlns:r="http://schemas.openxmlformats.org/officeDocument/2006/relationships" r:blip="">
          <dgm:adjLst/>
        </dgm:shape>
        <dgm:presOf/>
        <dgm:constrLst/>
        <dgm:forEach name="Name24" ref="imageRepeat"/>
      </dgm:layoutNode>
      <dgm:layoutNode name="imageaccent2">
        <dgm:alg type="sp"/>
        <dgm:shape xmlns:r="http://schemas.openxmlformats.org/officeDocument/2006/relationships" r:blip="">
          <dgm:adjLst/>
        </dgm:shape>
        <dgm:presOf/>
        <dgm:constrLst/>
        <dgm:forEach name="Name25" ref="accentRepeat"/>
      </dgm:layoutNode>
    </dgm:forEach>
    <dgm:forEach name="Name26" axis="ch" ptType="node" st="3" cnt="1">
      <dgm:layoutNode name="text3">
        <dgm:alg type="sp"/>
        <dgm:shape xmlns:r="http://schemas.openxmlformats.org/officeDocument/2006/relationships" r:blip="">
          <dgm:adjLst/>
        </dgm:shape>
        <dgm:presOf/>
        <dgm:constrLst/>
        <dgm:forEach name="Name27" ref="textRepeat"/>
      </dgm:layoutNode>
      <dgm:layoutNode name="textaccent3">
        <dgm:alg type="sp"/>
        <dgm:shape xmlns:r="http://schemas.openxmlformats.org/officeDocument/2006/relationships" r:blip="">
          <dgm:adjLst/>
        </dgm:shape>
        <dgm:presOf/>
        <dgm:constrLst/>
        <dgm:forEach name="Name28" ref="accentRepeat"/>
      </dgm:layoutNode>
    </dgm:forEach>
    <dgm:forEach name="Name29" axis="ch" ptType="sibTrans" hideLastTrans="0" st="3" cnt="1">
      <dgm:layoutNode name="image3">
        <dgm:alg type="sp"/>
        <dgm:shape xmlns:r="http://schemas.openxmlformats.org/officeDocument/2006/relationships" r:blip="">
          <dgm:adjLst/>
        </dgm:shape>
        <dgm:presOf/>
        <dgm:constrLst/>
        <dgm:forEach name="Name30" ref="imageRepeat"/>
      </dgm:layoutNode>
      <dgm:layoutNode name="imageaccent3">
        <dgm:alg type="sp"/>
        <dgm:shape xmlns:r="http://schemas.openxmlformats.org/officeDocument/2006/relationships" r:blip="">
          <dgm:adjLst/>
        </dgm:shape>
        <dgm:presOf/>
        <dgm:constrLst/>
        <dgm:forEach name="Name31" ref="accentRepeat"/>
      </dgm:layoutNode>
    </dgm:forEach>
    <dgm:forEach name="Name32" axis="ch" ptType="node" st="4" cnt="1">
      <dgm:layoutNode name="text4">
        <dgm:alg type="sp"/>
        <dgm:shape xmlns:r="http://schemas.openxmlformats.org/officeDocument/2006/relationships" r:blip="">
          <dgm:adjLst/>
        </dgm:shape>
        <dgm:presOf/>
        <dgm:constrLst/>
        <dgm:forEach name="Name33" ref="textRepeat"/>
      </dgm:layoutNode>
      <dgm:layoutNode name="textaccent4">
        <dgm:alg type="sp"/>
        <dgm:shape xmlns:r="http://schemas.openxmlformats.org/officeDocument/2006/relationships" r:blip="">
          <dgm:adjLst/>
        </dgm:shape>
        <dgm:presOf/>
        <dgm:constrLst/>
        <dgm:forEach name="Name34" ref="accentRepeat"/>
      </dgm:layoutNode>
    </dgm:forEach>
    <dgm:forEach name="Name35" axis="ch" ptType="sibTrans" hideLastTrans="0" st="4" cnt="1">
      <dgm:layoutNode name="image4">
        <dgm:alg type="sp"/>
        <dgm:shape xmlns:r="http://schemas.openxmlformats.org/officeDocument/2006/relationships" r:blip="">
          <dgm:adjLst/>
        </dgm:shape>
        <dgm:presOf/>
        <dgm:constrLst/>
        <dgm:forEach name="Name36" ref="imageRepeat"/>
      </dgm:layoutNode>
      <dgm:layoutNode name="imageaccent4">
        <dgm:alg type="sp"/>
        <dgm:shape xmlns:r="http://schemas.openxmlformats.org/officeDocument/2006/relationships" r:blip="">
          <dgm:adjLst/>
        </dgm:shape>
        <dgm:presOf/>
        <dgm:constrLst/>
        <dgm:forEach name="Name37" ref="accentRepeat"/>
      </dgm:layoutNode>
    </dgm:forEach>
    <dgm:forEach name="Name38" axis="ch" ptType="node" st="5" cnt="1">
      <dgm:layoutNode name="text5">
        <dgm:alg type="sp"/>
        <dgm:shape xmlns:r="http://schemas.openxmlformats.org/officeDocument/2006/relationships" r:blip="">
          <dgm:adjLst/>
        </dgm:shape>
        <dgm:presOf/>
        <dgm:constrLst/>
        <dgm:forEach name="Name39" ref="textRepeat"/>
      </dgm:layoutNode>
      <dgm:layoutNode name="textaccent5">
        <dgm:alg type="sp"/>
        <dgm:shape xmlns:r="http://schemas.openxmlformats.org/officeDocument/2006/relationships" r:blip="">
          <dgm:adjLst/>
        </dgm:shape>
        <dgm:presOf/>
        <dgm:constrLst/>
        <dgm:forEach name="Name40" ref="accentRepeat"/>
      </dgm:layoutNode>
    </dgm:forEach>
    <dgm:forEach name="Name41" axis="ch" ptType="sibTrans" hideLastTrans="0" st="5" cnt="1">
      <dgm:layoutNode name="image5">
        <dgm:alg type="sp"/>
        <dgm:shape xmlns:r="http://schemas.openxmlformats.org/officeDocument/2006/relationships" r:blip="">
          <dgm:adjLst/>
        </dgm:shape>
        <dgm:presOf/>
        <dgm:constrLst/>
        <dgm:forEach name="Name42" ref="imageRepeat"/>
      </dgm:layoutNode>
      <dgm:layoutNode name="imageaccent5">
        <dgm:alg type="sp"/>
        <dgm:shape xmlns:r="http://schemas.openxmlformats.org/officeDocument/2006/relationships" r:blip="">
          <dgm:adjLst/>
        </dgm:shape>
        <dgm:presOf/>
        <dgm:constrLst/>
        <dgm:forEach name="Name43" ref="accentRepeat"/>
      </dgm:layoutNode>
    </dgm:forEach>
    <dgm:forEach name="Name44" axis="ch" ptType="node" st="6" cnt="1">
      <dgm:layoutNode name="text6">
        <dgm:alg type="sp"/>
        <dgm:shape xmlns:r="http://schemas.openxmlformats.org/officeDocument/2006/relationships" r:blip="">
          <dgm:adjLst/>
        </dgm:shape>
        <dgm:presOf/>
        <dgm:constrLst/>
        <dgm:forEach name="Name45" ref="textRepeat"/>
      </dgm:layoutNode>
      <dgm:layoutNode name="textaccent6">
        <dgm:alg type="sp"/>
        <dgm:shape xmlns:r="http://schemas.openxmlformats.org/officeDocument/2006/relationships" r:blip="">
          <dgm:adjLst/>
        </dgm:shape>
        <dgm:presOf/>
        <dgm:constrLst/>
        <dgm:forEach name="Name46" ref="accentRepeat"/>
      </dgm:layoutNode>
    </dgm:forEach>
    <dgm:forEach name="Name47" axis="ch" ptType="sibTrans" hideLastTrans="0" st="6" cnt="1">
      <dgm:layoutNode name="image6">
        <dgm:alg type="sp"/>
        <dgm:shape xmlns:r="http://schemas.openxmlformats.org/officeDocument/2006/relationships" r:blip="">
          <dgm:adjLst/>
        </dgm:shape>
        <dgm:presOf/>
        <dgm:constrLst/>
        <dgm:forEach name="Name48" ref="imageRepeat"/>
      </dgm:layoutNode>
      <dgm:layoutNode name="imageaccent6">
        <dgm:alg type="sp"/>
        <dgm:shape xmlns:r="http://schemas.openxmlformats.org/officeDocument/2006/relationships" r:blip="">
          <dgm:adjLst/>
        </dgm:shape>
        <dgm:presOf/>
        <dgm:constrLst/>
        <dgm:forEach name="Name49" ref="accentRepeat"/>
      </dgm:layoutNode>
    </dgm:forEach>
    <dgm:forEach name="Name50" axis="ch" ptType="node" st="7" cnt="1">
      <dgm:layoutNode name="text7">
        <dgm:alg type="sp"/>
        <dgm:shape xmlns:r="http://schemas.openxmlformats.org/officeDocument/2006/relationships" r:blip="">
          <dgm:adjLst/>
        </dgm:shape>
        <dgm:presOf/>
        <dgm:constrLst/>
        <dgm:forEach name="Name51" ref="textRepeat"/>
      </dgm:layoutNode>
      <dgm:layoutNode name="textaccent7">
        <dgm:alg type="sp"/>
        <dgm:shape xmlns:r="http://schemas.openxmlformats.org/officeDocument/2006/relationships" r:blip="">
          <dgm:adjLst/>
        </dgm:shape>
        <dgm:presOf/>
        <dgm:constrLst/>
        <dgm:forEach name="Name52" ref="accentRepeat"/>
      </dgm:layoutNode>
    </dgm:forEach>
    <dgm:forEach name="Name53" axis="ch" ptType="sibTrans" hideLastTrans="0" st="7" cnt="1">
      <dgm:layoutNode name="image7">
        <dgm:alg type="sp"/>
        <dgm:shape xmlns:r="http://schemas.openxmlformats.org/officeDocument/2006/relationships" r:blip="">
          <dgm:adjLst/>
        </dgm:shape>
        <dgm:presOf/>
        <dgm:constrLst/>
        <dgm:forEach name="Name54" ref="imageRepeat"/>
      </dgm:layoutNode>
      <dgm:layoutNode name="imageaccent7">
        <dgm:alg type="sp"/>
        <dgm:shape xmlns:r="http://schemas.openxmlformats.org/officeDocument/2006/relationships" r:blip="">
          <dgm:adjLst/>
        </dgm:shape>
        <dgm:presOf/>
        <dgm:constrLst/>
        <dgm:forEach name="Name55" ref="accentRepeat"/>
      </dgm:layoutNode>
    </dgm:forEach>
    <dgm:forEach name="Name56" axis="ch" ptType="node" st="8" cnt="1">
      <dgm:layoutNode name="text8">
        <dgm:alg type="sp"/>
        <dgm:shape xmlns:r="http://schemas.openxmlformats.org/officeDocument/2006/relationships" r:blip="">
          <dgm:adjLst/>
        </dgm:shape>
        <dgm:presOf/>
        <dgm:constrLst/>
        <dgm:forEach name="Name57" ref="textRepeat"/>
      </dgm:layoutNode>
      <dgm:layoutNode name="textaccent8">
        <dgm:alg type="sp"/>
        <dgm:shape xmlns:r="http://schemas.openxmlformats.org/officeDocument/2006/relationships" r:blip="">
          <dgm:adjLst/>
        </dgm:shape>
        <dgm:presOf/>
        <dgm:constrLst/>
        <dgm:forEach name="Name58" ref="accentRepeat"/>
      </dgm:layoutNode>
    </dgm:forEach>
    <dgm:forEach name="Name59" axis="ch" ptType="sibTrans" hideLastTrans="0" st="8" cnt="1">
      <dgm:layoutNode name="image8">
        <dgm:alg type="sp"/>
        <dgm:shape xmlns:r="http://schemas.openxmlformats.org/officeDocument/2006/relationships" r:blip="">
          <dgm:adjLst/>
        </dgm:shape>
        <dgm:presOf/>
        <dgm:constrLst/>
        <dgm:forEach name="Name60" ref="imageRepeat"/>
      </dgm:layoutNode>
      <dgm:layoutNode name="imageaccent8">
        <dgm:alg type="sp"/>
        <dgm:shape xmlns:r="http://schemas.openxmlformats.org/officeDocument/2006/relationships" r:blip="">
          <dgm:adjLst/>
        </dgm:shape>
        <dgm:presOf/>
        <dgm:constrLst/>
        <dgm:forEach name="Name61" ref="accentRepeat"/>
      </dgm:layoutNode>
    </dgm:forEach>
    <dgm:forEach name="Name62" axis="ch" ptType="node" st="9" cnt="1">
      <dgm:layoutNode name="text9">
        <dgm:alg type="sp"/>
        <dgm:shape xmlns:r="http://schemas.openxmlformats.org/officeDocument/2006/relationships" r:blip="">
          <dgm:adjLst/>
        </dgm:shape>
        <dgm:presOf/>
        <dgm:constrLst/>
        <dgm:forEach name="Name63" ref="textRepeat"/>
      </dgm:layoutNode>
      <dgm:layoutNode name="textaccent9">
        <dgm:alg type="sp"/>
        <dgm:shape xmlns:r="http://schemas.openxmlformats.org/officeDocument/2006/relationships" r:blip="">
          <dgm:adjLst/>
        </dgm:shape>
        <dgm:presOf/>
        <dgm:constrLst/>
        <dgm:forEach name="Name64" ref="accentRepeat"/>
      </dgm:layoutNode>
    </dgm:forEach>
    <dgm:forEach name="Name65" axis="ch" ptType="sibTrans" hideLastTrans="0" st="9" cnt="1">
      <dgm:layoutNode name="image9">
        <dgm:alg type="sp"/>
        <dgm:shape xmlns:r="http://schemas.openxmlformats.org/officeDocument/2006/relationships" r:blip="">
          <dgm:adjLst/>
        </dgm:shape>
        <dgm:presOf/>
        <dgm:constrLst/>
        <dgm:forEach name="Name66" ref="imageRepeat"/>
      </dgm:layoutNode>
      <dgm:layoutNode name="imageaccent9">
        <dgm:alg type="sp"/>
        <dgm:shape xmlns:r="http://schemas.openxmlformats.org/officeDocument/2006/relationships" r:blip="">
          <dgm:adjLst/>
        </dgm:shape>
        <dgm:presOf/>
        <dgm:constrLst/>
        <dgm:forEach name="Name67" ref="accentRepeat"/>
      </dgm:layoutNode>
    </dgm:forEach>
    <dgm:forEach name="Name68" axis="ch" ptType="node" st="10" cnt="1">
      <dgm:layoutNode name="text10">
        <dgm:alg type="sp"/>
        <dgm:shape xmlns:r="http://schemas.openxmlformats.org/officeDocument/2006/relationships" r:blip="">
          <dgm:adjLst/>
        </dgm:shape>
        <dgm:presOf/>
        <dgm:constrLst/>
        <dgm:forEach name="Name69" ref="textRepeat"/>
      </dgm:layoutNode>
      <dgm:layoutNode name="textaccent10">
        <dgm:alg type="sp"/>
        <dgm:shape xmlns:r="http://schemas.openxmlformats.org/officeDocument/2006/relationships" r:blip="">
          <dgm:adjLst/>
        </dgm:shape>
        <dgm:presOf/>
        <dgm:constrLst/>
        <dgm:forEach name="Name70" ref="accentRepeat"/>
      </dgm:layoutNode>
    </dgm:forEach>
    <dgm:forEach name="Name71" axis="ch" ptType="sibTrans" hideLastTrans="0" st="10" cnt="1">
      <dgm:layoutNode name="image10">
        <dgm:alg type="sp"/>
        <dgm:shape xmlns:r="http://schemas.openxmlformats.org/officeDocument/2006/relationships" r:blip="">
          <dgm:adjLst/>
        </dgm:shape>
        <dgm:presOf/>
        <dgm:constrLst/>
        <dgm:forEach name="Name72" ref="imageRepeat"/>
      </dgm:layoutNode>
      <dgm:layoutNode name="imageaccent10">
        <dgm:alg type="sp"/>
        <dgm:shape xmlns:r="http://schemas.openxmlformats.org/officeDocument/2006/relationships" r:blip="">
          <dgm:adjLst/>
        </dgm:shape>
        <dgm:presOf/>
        <dgm:constrLst/>
        <dgm:forEach name="Name73" ref="accentRepeat"/>
      </dgm:layoutNode>
    </dgm:forEach>
    <dgm:forEach name="Name74" axis="ch" ptType="node" st="11" cnt="1">
      <dgm:layoutNode name="text11">
        <dgm:alg type="sp"/>
        <dgm:shape xmlns:r="http://schemas.openxmlformats.org/officeDocument/2006/relationships" r:blip="">
          <dgm:adjLst/>
        </dgm:shape>
        <dgm:presOf/>
        <dgm:constrLst/>
        <dgm:forEach name="Name75" ref="textRepeat"/>
      </dgm:layoutNode>
      <dgm:layoutNode name="textaccent11">
        <dgm:alg type="sp"/>
        <dgm:shape xmlns:r="http://schemas.openxmlformats.org/officeDocument/2006/relationships" r:blip="">
          <dgm:adjLst/>
        </dgm:shape>
        <dgm:presOf/>
        <dgm:constrLst/>
        <dgm:forEach name="Name76" ref="accentRepeat"/>
      </dgm:layoutNode>
    </dgm:forEach>
    <dgm:forEach name="Name77" axis="ch" ptType="sibTrans" hideLastTrans="0" st="11" cnt="1">
      <dgm:layoutNode name="image11">
        <dgm:alg type="sp"/>
        <dgm:shape xmlns:r="http://schemas.openxmlformats.org/officeDocument/2006/relationships" r:blip="">
          <dgm:adjLst/>
        </dgm:shape>
        <dgm:presOf/>
        <dgm:constrLst/>
        <dgm:forEach name="Name78" ref="imageRepeat"/>
      </dgm:layoutNode>
      <dgm:layoutNode name="imageaccent11">
        <dgm:alg type="sp"/>
        <dgm:shape xmlns:r="http://schemas.openxmlformats.org/officeDocument/2006/relationships" r:blip="">
          <dgm:adjLst/>
        </dgm:shape>
        <dgm:presOf/>
        <dgm:constrLst/>
        <dgm:forEach name="Name79" ref="accentRepeat"/>
      </dgm:layoutNode>
    </dgm:forEach>
    <dgm:forEach name="Name80" axis="ch" ptType="node" st="12" cnt="1">
      <dgm:layoutNode name="text12">
        <dgm:alg type="sp"/>
        <dgm:shape xmlns:r="http://schemas.openxmlformats.org/officeDocument/2006/relationships" r:blip="">
          <dgm:adjLst/>
        </dgm:shape>
        <dgm:presOf/>
        <dgm:constrLst/>
        <dgm:forEach name="Name81" ref="textRepeat"/>
      </dgm:layoutNode>
      <dgm:layoutNode name="textaccent12">
        <dgm:alg type="sp"/>
        <dgm:shape xmlns:r="http://schemas.openxmlformats.org/officeDocument/2006/relationships" r:blip="">
          <dgm:adjLst/>
        </dgm:shape>
        <dgm:presOf/>
        <dgm:constrLst/>
        <dgm:forEach name="Name82" ref="accentRepeat"/>
      </dgm:layoutNode>
    </dgm:forEach>
    <dgm:forEach name="Name83" axis="ch" ptType="sibTrans" hideLastTrans="0" st="12" cnt="1">
      <dgm:layoutNode name="image12">
        <dgm:alg type="sp"/>
        <dgm:shape xmlns:r="http://schemas.openxmlformats.org/officeDocument/2006/relationships" r:blip="">
          <dgm:adjLst/>
        </dgm:shape>
        <dgm:presOf/>
        <dgm:constrLst/>
        <dgm:forEach name="Name84" ref="imageRepeat"/>
      </dgm:layoutNode>
      <dgm:layoutNode name="imageaccent12">
        <dgm:alg type="sp"/>
        <dgm:shape xmlns:r="http://schemas.openxmlformats.org/officeDocument/2006/relationships" r:blip="">
          <dgm:adjLst/>
        </dgm:shape>
        <dgm:presOf/>
        <dgm:constrLst/>
        <dgm:forEach name="Name85" ref="accentRepeat"/>
      </dgm:layoutNode>
    </dgm:forEach>
  </dgm:layoutNode>
</dgm:layoutDef>
</file>

<file path=ppt/diagrams/layout5.xml><?xml version="1.0" encoding="utf-8"?>
<dgm:layoutDef xmlns:dgm="http://schemas.openxmlformats.org/drawingml/2006/diagram" xmlns:a="http://schemas.openxmlformats.org/drawingml/2006/main" uniqueId="urn:microsoft.com/office/officeart/2009/3/layout/PhasedProcess">
  <dgm:title val=""/>
  <dgm:desc val=""/>
  <dgm:catLst>
    <dgm:cat type="process" pri="12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30">
          <dgm:prSet phldr="1"/>
        </dgm:pt>
        <dgm:pt modelId="31">
          <dgm:prSet phldr="1"/>
        </dgm:pt>
      </dgm:ptLst>
      <dgm:cxnLst>
        <dgm:cxn modelId="40" srcId="0" destId="10" srcOrd="0" destOrd="0"/>
        <dgm:cxn modelId="16" srcId="10" destId="11" srcOrd="0" destOrd="0"/>
        <dgm:cxn modelId="17" srcId="10" destId="12" srcOrd="1" destOrd="0"/>
        <dgm:cxn modelId="18" srcId="10" destId="13" srcOrd="2" destOrd="0"/>
        <dgm:cxn modelId="50" srcId="0" destId="20" srcOrd="1" destOrd="0"/>
        <dgm:cxn modelId="60" srcId="0" destId="30" srcOrd="2" destOrd="0"/>
        <dgm:cxn modelId="32" srcId="30" destId="31" srcOrd="0" destOrd="0"/>
        <dgm:cxn modelId="26" srcId="20" destId="21" srcOrd="0" destOrd="0"/>
        <dgm:cxn modelId="27" srcId="20" destId="22" srcOrd="1"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30">
          <dgm:prSet phldr="1"/>
        </dgm:pt>
        <dgm:pt modelId="31">
          <dgm:prSet phldr="1"/>
        </dgm:pt>
      </dgm:ptLst>
      <dgm:cxnLst>
        <dgm:cxn modelId="40" srcId="0" destId="10" srcOrd="0" destOrd="0"/>
        <dgm:cxn modelId="16" srcId="10" destId="11" srcOrd="0" destOrd="0"/>
        <dgm:cxn modelId="17" srcId="10" destId="12" srcOrd="1" destOrd="0"/>
        <dgm:cxn modelId="18" srcId="10" destId="13" srcOrd="2" destOrd="0"/>
        <dgm:cxn modelId="50" srcId="0" destId="20" srcOrd="1" destOrd="0"/>
        <dgm:cxn modelId="60" srcId="0" destId="30" srcOrd="2" destOrd="0"/>
        <dgm:cxn modelId="32" srcId="30" destId="31" srcOrd="0" destOrd="0"/>
        <dgm:cxn modelId="26" srcId="20" destId="21" srcOrd="0" destOrd="0"/>
        <dgm:cxn modelId="27" srcId="20" destId="22" srcOrd="1"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30">
          <dgm:prSet phldr="1"/>
        </dgm:pt>
        <dgm:pt modelId="31">
          <dgm:prSet phldr="1"/>
        </dgm:pt>
      </dgm:ptLst>
      <dgm:cxnLst>
        <dgm:cxn modelId="40" srcId="0" destId="10" srcOrd="0" destOrd="0"/>
        <dgm:cxn modelId="16" srcId="10" destId="11" srcOrd="0" destOrd="0"/>
        <dgm:cxn modelId="17" srcId="10" destId="12" srcOrd="1" destOrd="0"/>
        <dgm:cxn modelId="18" srcId="10" destId="13" srcOrd="2" destOrd="0"/>
        <dgm:cxn modelId="50" srcId="0" destId="20" srcOrd="1" destOrd="0"/>
        <dgm:cxn modelId="60" srcId="0" destId="30" srcOrd="2" destOrd="0"/>
        <dgm:cxn modelId="32" srcId="30" destId="31" srcOrd="0" destOrd="0"/>
        <dgm:cxn modelId="26" srcId="20" destId="21" srcOrd="0" destOrd="0"/>
        <dgm:cxn modelId="27" srcId="20" destId="22" srcOrd="1" destOrd="0"/>
      </dgm:cxnLst>
      <dgm:bg/>
      <dgm:whole/>
    </dgm:dataModel>
  </dgm:clrData>
  <dgm:layoutNode name="Name0">
    <dgm:varLst>
      <dgm:chMax val="3"/>
      <dgm:chPref val="3"/>
      <dgm:bulletEnabled val="1"/>
      <dgm:dir/>
      <dgm:animLvl val="lvl"/>
    </dgm:varLst>
    <dgm:shape xmlns:r="http://schemas.openxmlformats.org/officeDocument/2006/relationships" r:blip="">
      <dgm:adjLst/>
    </dgm:shape>
    <dgm:choose name="Name1">
      <dgm:if name="Name2" axis="ch" ptType="node" func="cnt" op="gte" val="3">
        <dgm:alg type="composite">
          <dgm:param type="ar" val="2.8316"/>
        </dgm:alg>
        <dgm:choose name="Name3">
          <dgm:if name="Name4" func="var" arg="dir" op="equ" val="norm">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parentText3"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rightChild" refType="primFontSz" refFor="des" refForName="parentText1" op="lte"/>
              <dgm:constr type="primFontSz" for="des" forName="rightChild" refType="primFontSz" refFor="des" refForName="parentText2" op="lte"/>
              <dgm:constr type="primFontSz" for="des" forName="rightChild"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0567"/>
              <dgm:constr type="t" for="ch" forName="leftComposite" refType="h" fact="0.1159"/>
              <dgm:constr type="w" for="ch" forName="leftComposite" refType="w" fact="0.2455"/>
              <dgm:constr type="h" for="ch" forName="leftComposite" refType="h" fact="0.6953"/>
              <dgm:constr type="l" for="ch" forName="middleComposite" refType="w" fact="0.365"/>
              <dgm:constr type="t" for="ch" forName="middleComposite" refType="h" fact="0.1545"/>
              <dgm:constr type="w" for="ch" forName="middleComposite" refType="w" fact="0.2728"/>
              <dgm:constr type="h" for="ch" forName="middleComposite" refType="h" fact="0.6567"/>
              <dgm:constr type="l" for="ch" forName="arc1" refType="w" fact="0"/>
              <dgm:constr type="t" for="ch" forName="arc1" refType="h" fact="0"/>
              <dgm:constr type="w" for="ch" forName="arc1" refType="w" fact="0.3305"/>
              <dgm:constr type="h" for="ch" forName="arc1" refType="h" fact="0.9357"/>
              <dgm:constr type="l" for="ch" forName="arc2" refType="w" fact="0.3295"/>
              <dgm:constr type="t" for="ch" forName="arc2" refType="h" fact="0"/>
              <dgm:constr type="w" for="ch" forName="arc2" refType="w" fact="0.3305"/>
              <dgm:constr type="h" for="ch" forName="arc2" refType="h" fact="0.9357"/>
              <dgm:constr type="l" for="ch" forName="arc3" refType="w" fact="0.3401"/>
              <dgm:constr type="t" for="ch" forName="arc3" refType="h" fact="0"/>
              <dgm:constr type="w" for="ch" forName="arc3" refType="w" fact="0.3305"/>
              <dgm:constr type="h" for="ch" forName="arc3" refType="h" fact="0.9357"/>
              <dgm:constr type="l" for="ch" forName="arc4" refType="w" fact="0.6695"/>
              <dgm:constr type="t" for="ch" forName="arc4" refType="h" fact="0"/>
              <dgm:constr type="w" for="ch" forName="arc4" refType="w" fact="0.3305"/>
              <dgm:constr type="h" for="ch" forName="arc4" refType="h" fact="0.9357"/>
              <dgm:constr type="l" for="ch" forName="rightChild" refType="w" fact="0.713"/>
              <dgm:constr type="t" for="ch" forName="rightChild" refType="h" fact="0.1934"/>
              <dgm:constr type="w" for="ch" forName="rightChild" refType="w" fact="0.193"/>
              <dgm:constr type="h" for="ch" forName="rightChild" refType="h" fact="0.5464"/>
              <dgm:constr type="l" for="ch" forName="parentText1" refType="w" fact="0.0621"/>
              <dgm:constr type="t" for="ch" forName="parentText1" refType="h" fact="0.8128"/>
              <dgm:constr type="w" for="ch" forName="parentText1" refType="w" fact="0.2509"/>
              <dgm:constr type="h" for="ch" forName="parentText1" refType="h" fact="0.1872"/>
              <dgm:constr type="l" for="ch" forName="parentText2" refType="w" fact="0.3792"/>
              <dgm:constr type="t" for="ch" forName="parentText2" refType="h" fact="0.8128"/>
              <dgm:constr type="w" for="ch" forName="parentText2" refType="w" fact="0.2509"/>
              <dgm:constr type="h" for="ch" forName="parentText2" refType="h" fact="0.1872"/>
              <dgm:constr type="l" for="ch" forName="parentText3" refType="w" fact="0.6845"/>
              <dgm:constr type="t" for="ch" forName="parentText3" refType="h" fact="0.8128"/>
              <dgm:constr type="w" for="ch" forName="parentText3" refType="w" fact="0.2509"/>
              <dgm:constr type="h" for="ch" forName="parentText3" refType="h" fact="0.1872"/>
            </dgm:constrLst>
          </dgm:if>
          <dgm:else name="Name5">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parentText3"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rightChild" refType="primFontSz" refFor="des" refForName="parentText1" op="lte"/>
              <dgm:constr type="primFontSz" for="des" forName="rightChild" refType="primFontSz" refFor="des" refForName="parentText2" op="lte"/>
              <dgm:constr type="primFontSz" for="des" forName="rightChild"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72"/>
              <dgm:constr type="t" for="ch" forName="leftComposite" refType="h" fact="0.1159"/>
              <dgm:constr type="w" for="ch" forName="leftComposite" refType="w" fact="0.2455"/>
              <dgm:constr type="h" for="ch" forName="leftComposite" refType="h" fact="0.6953"/>
              <dgm:constr type="l" for="ch" forName="middleComposite" refType="w" fact="0.365"/>
              <dgm:constr type="t" for="ch" forName="middleComposite" refType="h" fact="0.1545"/>
              <dgm:constr type="w" for="ch" forName="middleComposite" refType="w" fact="0.2728"/>
              <dgm:constr type="h" for="ch" forName="middleComposite" refType="h" fact="0.6567"/>
              <dgm:constr type="l" for="ch" forName="rightChild" refType="w" fact="0.09"/>
              <dgm:constr type="t" for="ch" forName="rightChild" refType="h" fact="0.1934"/>
              <dgm:constr type="w" for="ch" forName="rightChild" refType="w" fact="0.193"/>
              <dgm:constr type="h" for="ch" forName="rightChild" refType="h" fact="0.5464"/>
              <dgm:constr type="l" for="ch" forName="arc1" refType="w" fact="0"/>
              <dgm:constr type="t" for="ch" forName="arc1" refType="h" fact="0"/>
              <dgm:constr type="w" for="ch" forName="arc1" refType="w" fact="0.3305"/>
              <dgm:constr type="h" for="ch" forName="arc1" refType="h" fact="0.9357"/>
              <dgm:constr type="l" for="ch" forName="arc2" refType="w" fact="0.3295"/>
              <dgm:constr type="t" for="ch" forName="arc2" refType="h" fact="0"/>
              <dgm:constr type="w" for="ch" forName="arc2" refType="w" fact="0.3305"/>
              <dgm:constr type="h" for="ch" forName="arc2" refType="h" fact="0.9357"/>
              <dgm:constr type="l" for="ch" forName="arc3" refType="w" fact="0.3401"/>
              <dgm:constr type="t" for="ch" forName="arc3" refType="h" fact="0"/>
              <dgm:constr type="w" for="ch" forName="arc3" refType="w" fact="0.3305"/>
              <dgm:constr type="h" for="ch" forName="arc3" refType="h" fact="0.9357"/>
              <dgm:constr type="l" for="ch" forName="arc4" refType="w" fact="0.6695"/>
              <dgm:constr type="t" for="ch" forName="arc4" refType="h" fact="0"/>
              <dgm:constr type="w" for="ch" forName="arc4" refType="w" fact="0.3305"/>
              <dgm:constr type="h" for="ch" forName="arc4" refType="h" fact="0.9357"/>
              <dgm:constr type="l" for="ch" forName="parentText1" refType="w" fact="0.7"/>
              <dgm:constr type="t" for="ch" forName="parentText1" refType="h" fact="0.8128"/>
              <dgm:constr type="w" for="ch" forName="parentText1" refType="w" fact="0.2509"/>
              <dgm:constr type="h" for="ch" forName="parentText1" refType="h" fact="0.1872"/>
              <dgm:constr type="l" for="ch" forName="parentText2" refType="w" fact="0.3792"/>
              <dgm:constr type="t" for="ch" forName="parentText2" refType="h" fact="0.8128"/>
              <dgm:constr type="w" for="ch" forName="parentText2" refType="w" fact="0.2509"/>
              <dgm:constr type="h" for="ch" forName="parentText2" refType="h" fact="0.1872"/>
              <dgm:constr type="l" for="ch" forName="parentText3" refType="w" fact="0.062"/>
              <dgm:constr type="t" for="ch" forName="parentText3" refType="h" fact="0.8128"/>
              <dgm:constr type="w" for="ch" forName="parentText3" refType="w" fact="0.2509"/>
              <dgm:constr type="h" for="ch" forName="parentText3" refType="h" fact="0.1872"/>
            </dgm:constrLst>
          </dgm:else>
        </dgm:choose>
      </dgm:if>
      <dgm:if name="Name6" axis="ch" ptType="node" func="cnt" op="gte" val="2">
        <dgm:alg type="composite">
          <dgm:param type="ar" val="1.8986"/>
        </dgm:alg>
        <dgm:choose name="Name7">
          <dgm:if name="Name8" func="var" arg="dir" op="equ" val="norm">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0941"/>
              <dgm:constr type="t" for="ch" forName="leftComposite" refType="h" fact="0.1159"/>
              <dgm:constr type="w" for="ch" forName="leftComposite" refType="w" fact="0.3469"/>
              <dgm:constr type="h" for="ch" forName="leftComposite" refType="h" fact="0.6953"/>
              <dgm:constr type="l" for="ch" forName="middleComposite" refType="w" fact="0.5782"/>
              <dgm:constr type="t" for="ch" forName="middleComposite" refType="h" fact="0.1159"/>
              <dgm:constr type="w" for="ch" forName="middleComposite" refType="w" fact="0.3389"/>
              <dgm:constr type="h" for="ch" forName="middleComposite" refType="h" fact="0.6567"/>
              <dgm:constr type="l" for="ch" forName="arc1" refType="w" fact="0"/>
              <dgm:constr type="t" for="ch" forName="arc1" refType="h" fact="0"/>
              <dgm:constr type="w" for="ch" forName="arc1" refType="w" fact="0.4928"/>
              <dgm:constr type="h" for="ch" forName="arc1" refType="h" fact="0.9357"/>
              <dgm:constr type="l" for="ch" forName="arc3" refType="w" fact="0.5072"/>
              <dgm:constr type="t" for="ch" forName="arc3" refType="h" fact="0"/>
              <dgm:constr type="w" for="ch" forName="arc3" refType="w" fact="0.4928"/>
              <dgm:constr type="h" for="ch" forName="arc3" refType="h" fact="0.9357"/>
              <dgm:constr type="l" for="ch" forName="parentText1" refType="w" fact="0.0926"/>
              <dgm:constr type="t" for="ch" forName="parentText1" refType="h" fact="0.8128"/>
              <dgm:constr type="w" for="ch" forName="parentText1" refType="w" fact="0.3742"/>
              <dgm:constr type="h" for="ch" forName="parentText1" refType="h" fact="0.1872"/>
              <dgm:constr type="l" for="ch" forName="parentText2" refType="w" fact="0.5655"/>
              <dgm:constr type="t" for="ch" forName="parentText2" refType="h" fact="0.8128"/>
              <dgm:constr type="w" for="ch" forName="parentText2" refType="w" fact="0.3742"/>
              <dgm:constr type="h" for="ch" forName="parentText2" refType="h" fact="0.1872"/>
            </dgm:constrLst>
          </dgm:if>
          <dgm:else name="Name9">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592"/>
              <dgm:constr type="t" for="ch" forName="leftComposite" refType="h" fact="0.1159"/>
              <dgm:constr type="w" for="ch" forName="leftComposite" refType="w" fact="0.3469"/>
              <dgm:constr type="h" for="ch" forName="leftComposite" refType="h" fact="0.6953"/>
              <dgm:constr type="l" for="ch" forName="middleComposite" refType="w" fact="0.0941"/>
              <dgm:constr type="t" for="ch" forName="middleComposite" refType="h" fact="0.1159"/>
              <dgm:constr type="w" for="ch" forName="middleComposite" refType="w" fact="0.3389"/>
              <dgm:constr type="h" for="ch" forName="middleComposite" refType="h" fact="0.6567"/>
              <dgm:constr type="l" for="ch" forName="arc1" refType="w" fact="0"/>
              <dgm:constr type="t" for="ch" forName="arc1" refType="h" fact="0"/>
              <dgm:constr type="w" for="ch" forName="arc1" refType="w" fact="0.4928"/>
              <dgm:constr type="h" for="ch" forName="arc1" refType="h" fact="0.9357"/>
              <dgm:constr type="l" for="ch" forName="arc3" refType="w" fact="0.5072"/>
              <dgm:constr type="t" for="ch" forName="arc3" refType="h" fact="0"/>
              <dgm:constr type="w" for="ch" forName="arc3" refType="w" fact="0.4928"/>
              <dgm:constr type="h" for="ch" forName="arc3" refType="h" fact="0.9357"/>
              <dgm:constr type="l" for="ch" forName="parentText2" refType="w" fact="0.0926"/>
              <dgm:constr type="t" for="ch" forName="parentText2" refType="h" fact="0.8128"/>
              <dgm:constr type="w" for="ch" forName="parentText2" refType="w" fact="0.3742"/>
              <dgm:constr type="h" for="ch" forName="parentText2" refType="h" fact="0.1872"/>
              <dgm:constr type="l" for="ch" forName="parentText1" refType="w" fact="0.5655"/>
              <dgm:constr type="t" for="ch" forName="parentText1" refType="h" fact="0.8128"/>
              <dgm:constr type="w" for="ch" forName="parentText1" refType="w" fact="0.3742"/>
              <dgm:constr type="h" for="ch" forName="parentText1" refType="h" fact="0.1872"/>
            </dgm:constrLst>
          </dgm:else>
        </dgm:choose>
      </dgm:if>
      <dgm:else name="Name10">
        <dgm:alg type="composite">
          <dgm:param type="ar" val="0.8036"/>
        </dgm:alg>
        <dgm:constrLst>
          <dgm:constr type="primFontSz" for="des" forName="parentText1" val="65"/>
          <dgm:constr type="primFontSz" for="des" forName="childText1_1" val="65"/>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l" for="ch" forName="leftComposite" refType="w" fact="0"/>
          <dgm:constr type="t" for="ch" forName="leftComposite" refType="h" fact="0.1159"/>
          <dgm:constr type="w" for="ch" forName="leftComposite" refType="w"/>
          <dgm:constr type="h" for="ch" forName="leftComposite" refType="h" fact="0.6953"/>
          <dgm:constr type="l" for="ch" forName="parentText1" refType="w" fact="0"/>
          <dgm:constr type="t" for="ch" forName="parentText1" refType="h" fact="0.8128"/>
          <dgm:constr type="w" for="ch" forName="parentText1" refType="w"/>
          <dgm:constr type="h" for="ch" forName="parentText1" refType="h" fact="0.1872"/>
        </dgm:constrLst>
      </dgm:else>
    </dgm:choose>
    <dgm:choose name="Name11">
      <dgm:if name="Name12" axis="ch" ptType="node" func="cnt" op="gte" val="1">
        <dgm:choose name="Name13">
          <dgm:if name="Name14" axis="ch" ptType="node" func="cnt" op="gte" val="2">
            <dgm:layoutNode name="arc1">
              <dgm:alg type="sp"/>
              <dgm:shape xmlns:r="http://schemas.openxmlformats.org/officeDocument/2006/relationships" rot="90" type="blockArc" r:blip="">
                <dgm:adjLst>
                  <dgm:adj idx="1" val="-135"/>
                  <dgm:adj idx="2" val="-45"/>
                  <dgm:adj idx="3" val="0.0496"/>
                </dgm:adjLst>
              </dgm:shape>
              <dgm:presOf/>
            </dgm:layoutNode>
            <dgm:layoutNode name="arc3">
              <dgm:alg type="sp"/>
              <dgm:shape xmlns:r="http://schemas.openxmlformats.org/officeDocument/2006/relationships" rot="270" type="blockArc" r:blip="">
                <dgm:adjLst>
                  <dgm:adj idx="1" val="-135"/>
                  <dgm:adj idx="2" val="-45"/>
                  <dgm:adj idx="3" val="0.0496"/>
                </dgm:adjLst>
              </dgm:shape>
              <dgm:presOf/>
            </dgm:layoutNode>
            <dgm:layoutNode name="parentText2" styleLbl="revTx">
              <dgm:varLst>
                <dgm:chMax val="4"/>
                <dgm:chPref val="3"/>
                <dgm:bulletEnabled val="1"/>
              </dgm:varLst>
              <dgm:alg type="tx"/>
              <dgm:shape xmlns:r="http://schemas.openxmlformats.org/officeDocument/2006/relationships" type="rect" r:blip="">
                <dgm:adjLst/>
              </dgm:shape>
              <dgm:presOf axis="ch 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5"/>
        </dgm:choose>
        <dgm:choose name="Name16">
          <dgm:if name="Name17" axis="ch" ptType="node" func="cnt" op="gte" val="3">
            <dgm:layoutNode name="arc2">
              <dgm:alg type="sp"/>
              <dgm:shape xmlns:r="http://schemas.openxmlformats.org/officeDocument/2006/relationships" rot="90" type="blockArc" r:blip="">
                <dgm:adjLst>
                  <dgm:adj idx="1" val="-135"/>
                  <dgm:adj idx="2" val="-45"/>
                  <dgm:adj idx="3" val="0.0496"/>
                </dgm:adjLst>
              </dgm:shape>
              <dgm:presOf/>
            </dgm:layoutNode>
            <dgm:layoutNode name="arc4">
              <dgm:alg type="sp"/>
              <dgm:shape xmlns:r="http://schemas.openxmlformats.org/officeDocument/2006/relationships" rot="270" type="blockArc" r:blip="">
                <dgm:adjLst>
                  <dgm:adj idx="1" val="-135"/>
                  <dgm:adj idx="2" val="-45"/>
                  <dgm:adj idx="3" val="0.0496"/>
                </dgm:adjLst>
              </dgm:shape>
              <dgm:presOf/>
            </dgm:layoutNode>
            <dgm:layoutNode name="parentText3" styleLbl="revTx">
              <dgm:varLst>
                <dgm:chMax val="1"/>
                <dgm:chPref val="1"/>
                <dgm:bulletEnabled val="1"/>
              </dgm:varLst>
              <dgm:alg type="tx"/>
              <dgm:shape xmlns:r="http://schemas.openxmlformats.org/officeDocument/2006/relationships" type="rect" r:blip="">
                <dgm:adjLst/>
              </dgm:shape>
              <dgm:presOf axis="ch 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8"/>
        </dgm:choose>
      </dgm:if>
      <dgm:else name="Name19"/>
    </dgm:choose>
    <dgm:layoutNode name="middleComposite">
      <dgm:choose name="Name20">
        <dgm:if name="Name21" axis="ch ch" ptType="node node" st="2 1" cnt="1 0" func="cnt" op="lte" val="1">
          <dgm:alg type="composite">
            <dgm:param type="ar" val="1"/>
          </dgm:alg>
        </dgm:if>
        <dgm:if name="Name22" axis="ch ch" ptType="node node" st="2 1" cnt="1 0" func="cnt" op="equ" val="2">
          <dgm:alg type="composite">
            <dgm:param type="ar" val="1.792"/>
          </dgm:alg>
        </dgm:if>
        <dgm:if name="Name23" axis="ch ch" ptType="node node" st="2 1" cnt="1 0" func="cnt" op="equ" val="3">
          <dgm:alg type="composite">
            <dgm:param type="ar" val="1"/>
          </dgm:alg>
        </dgm:if>
        <dgm:else name="Name24">
          <dgm:alg type="composite">
            <dgm:param type="ar" val="1"/>
          </dgm:alg>
        </dgm:else>
      </dgm:choose>
      <dgm:shape xmlns:r="http://schemas.openxmlformats.org/officeDocument/2006/relationships" r:blip="">
        <dgm:adjLst/>
      </dgm:shape>
      <dgm:presOf/>
      <dgm:choose name="Name25">
        <dgm:if name="Name26" axis="ch ch" ptType="node node" st="2 1" cnt="1 0" func="cnt" op="lte" val="1">
          <dgm:constrLst>
            <dgm:constr type="ctrX" for="ch" forName="circ1" refType="w" fact="0.5"/>
            <dgm:constr type="ctrY" for="ch" forName="circ1" refType="h" fact="0.5"/>
            <dgm:constr type="w" for="ch" forName="circ1" refType="w"/>
            <dgm:constr type="h" for="ch" forName="circ1" refType="h"/>
            <dgm:constr type="l" for="ch" forName="circ1Tx" refType="w" fact="0.2"/>
            <dgm:constr type="t" for="ch" forName="circ1Tx" refType="h" fact="0.1"/>
            <dgm:constr type="w" for="ch" forName="circ1Tx" refType="w" fact="0.6"/>
            <dgm:constr type="h" for="ch" forName="circ1Tx" refType="h" fact="0.8"/>
          </dgm:constrLst>
        </dgm:if>
        <dgm:if name="Name27" axis="ch ch" ptType="node node" st="2 1" cnt="1 0"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Lst>
        </dgm:if>
        <dgm:if name="Name28" axis="ch ch" ptType="node node" st="2 1" cnt="1 0"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Lst>
        </dgm:if>
        <dgm:else name="Name29">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Lst>
        </dgm:else>
      </dgm:choose>
      <dgm:ruleLst/>
      <dgm:forEach name="Name30" axis="ch ch" ptType="node node" st="2 1" cnt="1 1">
        <dgm:layoutNode name="circ1" styleLbl="vennNode1">
          <dgm:alg type="sp"/>
          <dgm:shape xmlns:r="http://schemas.openxmlformats.org/officeDocument/2006/relationships" type="ellipse" r:blip="">
            <dgm:adjLst/>
          </dgm:shape>
          <dgm:presOf axis="desOrSelf" ptType="node"/>
          <dgm:constrLst/>
          <dgm:ruleLst/>
        </dgm:layoutNode>
        <dgm:layoutNode name="circ1Tx" styleLbl="revTx">
          <dgm:varLst>
            <dgm:chMax val="0"/>
            <dgm:chPref val="0"/>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forEach name="Name31" axis="ch ch" ptType="node node" st="2 2" cnt="1 1">
        <dgm:layoutNode name="circ2" styleLbl="vennNode1">
          <dgm:alg type="sp"/>
          <dgm:shape xmlns:r="http://schemas.openxmlformats.org/officeDocument/2006/relationships" type="ellipse" r:blip="">
            <dgm:adjLst/>
          </dgm:shape>
          <dgm:presOf axis="desOrSelf" ptType="node"/>
          <dgm:constrLst/>
          <dgm:ruleLst/>
        </dgm:layoutNode>
        <dgm:layoutNode name="circ2Tx" styleLbl="revTx">
          <dgm:varLst>
            <dgm:chMax val="0"/>
            <dgm:chPref val="0"/>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forEach name="Name32" axis="ch ch" ptType="node node" st="2 3" cnt="1 1">
        <dgm:layoutNode name="circ3" styleLbl="vennNode1">
          <dgm:alg type="sp"/>
          <dgm:shape xmlns:r="http://schemas.openxmlformats.org/officeDocument/2006/relationships" type="ellipse" r:blip="">
            <dgm:adjLst/>
          </dgm:shape>
          <dgm:presOf axis="desOrSelf" ptType="node"/>
          <dgm:constrLst/>
          <dgm:ruleLst/>
        </dgm:layoutNode>
        <dgm:layoutNode name="circ3Tx" styleLbl="revTx">
          <dgm:varLst>
            <dgm:chMax val="0"/>
            <dgm:chPref val="0"/>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forEach name="Name33" axis="ch ch" ptType="node node" st="2 4" cnt="1 1">
        <dgm:layoutNode name="circ4" styleLbl="vennNode1">
          <dgm:alg type="sp"/>
          <dgm:shape xmlns:r="http://schemas.openxmlformats.org/officeDocument/2006/relationships" type="ellipse" r:blip="">
            <dgm:adjLst/>
          </dgm:shape>
          <dgm:presOf axis="desOrSelf" ptType="nod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layoutNode>
    <dgm:layoutNode name="leftComposite">
      <dgm:choose name="Name34">
        <dgm:if name="Name35" axis="ch ch" ptType="node node" st="1 1" cnt="1 0" func="cnt" op="lte" val="1">
          <dgm:alg type="composite">
            <dgm:param type="ar" val="1.3085"/>
          </dgm:alg>
          <dgm:constrLst>
            <dgm:constr type="l" for="ch" forName="childText1_1" refType="w" fact="0.2124"/>
            <dgm:constr type="t" for="ch" forName="childText1_1" refType="h" fact="0"/>
            <dgm:constr type="w" for="ch" forName="childText1_1" refType="w" fact="0.5759"/>
            <dgm:constr type="h" for="ch" forName="childText1_1" refType="h" fact="0.7535"/>
            <dgm:constr type="l" for="ch" forName="ellipse1" refType="w" fact="0"/>
            <dgm:constr type="t" for="ch" forName="ellipse1" refType="h" fact="0.63"/>
            <dgm:constr type="w" for="ch" forName="ellipse1" refType="w" fact="0.2828"/>
            <dgm:constr type="h" for="ch" forName="ellipse1" refType="h" fact="0.37"/>
            <dgm:constr type="l" for="ch" forName="ellipse2" refType="w" fact="0.82"/>
            <dgm:constr type="t" for="ch" forName="ellipse2" refType="h" fact="0.17"/>
            <dgm:constr type="w" for="ch" forName="ellipse2" refType="w" fact="0.1645"/>
            <dgm:constr type="h" for="ch" forName="ellipse2" refType="h" fact="0.2153"/>
          </dgm:constrLst>
        </dgm:if>
        <dgm:if name="Name36" axis="ch ch" ptType="node node" st="1 1" cnt="1 0" func="cnt" op="equ" val="2">
          <dgm:alg type="composite">
            <dgm:param type="ar" val="0.8917"/>
          </dgm:alg>
          <dgm:constrLst>
            <dgm:constr type="l" for="ch" forName="childText1_1" refType="w" fact="0.1864"/>
            <dgm:constr type="t" for="ch" forName="childText1_1" refType="h" fact="0"/>
            <dgm:constr type="w" for="ch" forName="childText1_1" refType="w" fact="0.5055"/>
            <dgm:constr type="h" for="ch" forName="childText1_1" refType="h" fact="0.4507"/>
            <dgm:constr type="l" for="ch" forName="childText1_2" refType="w" fact="0.4945"/>
            <dgm:constr type="t" for="ch" forName="childText1_2" refType="h" fact="0.3929"/>
            <dgm:constr type="w" for="ch" forName="childText1_2" refType="w" fact="0.5055"/>
            <dgm:constr type="h" for="ch" forName="childText1_2" refType="h" fact="0.4507"/>
            <dgm:constr type="l" for="ch" forName="ellipse1" refType="w" fact="0"/>
            <dgm:constr type="t" for="ch" forName="ellipse1" refType="h" fact="0.3768"/>
            <dgm:constr type="w" for="ch" forName="ellipse1" refType="w" fact="0.2482"/>
            <dgm:constr type="h" for="ch" forName="ellipse1" refType="h" fact="0.2213"/>
            <dgm:constr type="l" for="ch" forName="ellipse3" refType="w" fact="0.5474"/>
            <dgm:constr type="t" for="ch" forName="ellipse3" refType="h" fact="0.8712"/>
            <dgm:constr type="w" for="ch" forName="ellipse3" refType="w" fact="0.1444"/>
            <dgm:constr type="h" for="ch" forName="ellipse3" refType="h" fact="0.1288"/>
            <dgm:constr type="l" for="ch" forName="ellipse2" refType="w" fact="0.7333"/>
            <dgm:constr type="t" for="ch" forName="ellipse2" refType="h" fact="0.0887"/>
            <dgm:constr type="w" for="ch" forName="ellipse2" refType="w" fact="0.1444"/>
            <dgm:constr type="h" for="ch" forName="ellipse2" refType="h" fact="0.1288"/>
          </dgm:constrLst>
        </dgm:if>
        <dgm:if name="Name37" axis="ch ch" ptType="node node" st="1 1" cnt="1 0" func="cnt" op="equ" val="3">
          <dgm:alg type="composite">
            <dgm:param type="ar" val="1.0811"/>
          </dgm:alg>
          <dgm:constrLst>
            <dgm:constr type="l" for="ch" forName="childText1_3" refType="w" fact="0.1649"/>
            <dgm:constr type="t" for="ch" forName="childText1_3" refType="h" fact="0.5389"/>
            <dgm:constr type="w" for="ch" forName="childText1_3" refType="w" fact="0.4265"/>
            <dgm:constr type="h" for="ch" forName="childText1_3" refType="h" fact="0.4611"/>
            <dgm:constr type="l" for="ch" forName="childText1_1" refType="w" fact="0.1573"/>
            <dgm:constr type="t" for="ch" forName="childText1_1" refType="h" fact="0"/>
            <dgm:constr type="w" for="ch" forName="childText1_1" refType="w" fact="0.4265"/>
            <dgm:constr type="h" for="ch" forName="childText1_1" refType="h" fact="0.4611"/>
            <dgm:constr type="l" for="ch" forName="childText1_2" refType="w" fact="0.5735"/>
            <dgm:constr type="t" for="ch" forName="childText1_2" refType="h" fact="0.2754"/>
            <dgm:constr type="w" for="ch" forName="childText1_2" refType="w" fact="0.4265"/>
            <dgm:constr type="h" for="ch" forName="childText1_2" refType="h" fact="0.4611"/>
            <dgm:constr type="l" for="ch" forName="ellipse1" refType="w" fact="0"/>
            <dgm:constr type="t" for="ch" forName="ellipse1" refType="h" fact="0.3855"/>
            <dgm:constr type="w" for="ch" forName="ellipse1" refType="w" fact="0.2095"/>
            <dgm:constr type="h" for="ch" forName="ellipse1" refType="h" fact="0.2264"/>
            <dgm:constr type="l" for="ch" forName="ellipse3" refType="w" fact="0.6181"/>
            <dgm:constr type="t" for="ch" forName="ellipse3" refType="h" fact="0.7647"/>
            <dgm:constr type="w" for="ch" forName="ellipse3" refType="w" fact="0.1219"/>
            <dgm:constr type="h" for="ch" forName="ellipse3" refType="h" fact="0.1317"/>
            <dgm:constr type="l" for="ch" forName="ellipse2" refType="w" fact="0.6188"/>
            <dgm:constr type="t" for="ch" forName="ellipse2" refType="h" fact="0.0907"/>
            <dgm:constr type="w" for="ch" forName="ellipse2" refType="w" fact="0.1219"/>
            <dgm:constr type="h" for="ch" forName="ellipse2" refType="h" fact="0.1317"/>
          </dgm:constrLst>
        </dgm:if>
        <dgm:else name="Name38">
          <dgm:alg type="composite">
            <dgm:param type="ar" val="0.9472"/>
          </dgm:alg>
          <dgm:constrLst>
            <dgm:constr type="l" for="ch" forName="childText1_3" refType="w" fact="0"/>
            <dgm:constr type="t" for="ch" forName="childText1_3" refType="h" fact="0.6035"/>
            <dgm:constr type="w" for="ch" forName="childText1_3" refType="w" fact="0.4186"/>
            <dgm:constr type="h" for="ch" forName="childText1_3" refType="h" fact="0.3965"/>
            <dgm:constr type="l" for="ch" forName="childText1_1" refType="w" fact="0.0981"/>
            <dgm:constr type="t" for="ch" forName="childText1_1" refType="h" fact="0"/>
            <dgm:constr type="w" for="ch" forName="childText1_1" refType="w" fact="0.4186"/>
            <dgm:constr type="h" for="ch" forName="childText1_1" refType="h" fact="0.3965"/>
            <dgm:constr type="l" for="ch" forName="childText1_2" refType="w" fact="0.5385"/>
            <dgm:constr type="t" for="ch" forName="childText1_2" refType="h" fact="0.1304"/>
            <dgm:constr type="w" for="ch" forName="childText1_2" refType="w" fact="0.4186"/>
            <dgm:constr type="h" for="ch" forName="childText1_2" refType="h" fact="0.3965"/>
            <dgm:constr type="l" for="ch" forName="ellipse4" refType="w" fact="0.3222"/>
            <dgm:constr type="t" for="ch" forName="ellipse4" refType="h" fact="0.4232"/>
            <dgm:constr type="w" for="ch" forName="ellipse4" refType="w" fact="0.2056"/>
            <dgm:constr type="h" for="ch" forName="ellipse4" refType="h" fact="0.1947"/>
            <dgm:constr type="l" for="ch" forName="ellipse1" refType="w" fact="0.1489"/>
            <dgm:constr type="t" for="ch" forName="ellipse1" refType="h" fact="0.4502"/>
            <dgm:constr type="w" for="ch" forName="ellipse1" refType="w" fact="0.1196"/>
            <dgm:constr type="h" for="ch" forName="ellipse1" refType="h" fact="0.1133"/>
            <dgm:constr type="l" for="ch" forName="ellipse2" refType="w" fact="0.5384"/>
            <dgm:constr type="t" for="ch" forName="ellipse2" refType="h" fact="0.0124"/>
            <dgm:constr type="w" for="ch" forName="ellipse2" refType="w" fact="0.1196"/>
            <dgm:constr type="h" for="ch" forName="ellipse2" refType="h" fact="0.1133"/>
            <dgm:constr type="l" for="ch" forName="childText1_4" refType="w" fact="0.4625"/>
            <dgm:constr type="t" for="ch" forName="childText1_4" refType="h" fact="0.5719"/>
            <dgm:constr type="w" for="ch" forName="childText1_4" refType="w" fact="0.4186"/>
            <dgm:constr type="h" for="ch" forName="childText1_4" refType="h" fact="0.3965"/>
            <dgm:constr type="l" for="ch" forName="ellipse3" refType="w" fact="0.8804"/>
            <dgm:constr type="t" for="ch" forName="ellipse3" refType="h" fact="0.5329"/>
            <dgm:constr type="w" for="ch" forName="ellipse3" refType="w" fact="0.1196"/>
            <dgm:constr type="h" for="ch" forName="ellipse3" refType="h" fact="0.1133"/>
            <dgm:constr type="l" for="ch" forName="ellipse5" refType="w" fact="0.0146"/>
            <dgm:constr type="t" for="ch" forName="ellipse5" refType="h" fact="0.5228"/>
            <dgm:constr type="w" for="ch" forName="ellipse5" refType="w" fact="0.0899"/>
            <dgm:constr type="h" for="ch" forName="ellipse5" refType="h" fact="0.0851"/>
          </dgm:constrLst>
        </dgm:else>
      </dgm:choose>
      <dgm:forEach name="Name39" axis="ch ch" ptType="node node" st="1 1" cnt="1 1">
        <dgm:layoutNode name="childText1_1"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ellipse1" styleLbl="vennNode1">
          <dgm:alg type="sp"/>
          <dgm:shape xmlns:r="http://schemas.openxmlformats.org/officeDocument/2006/relationships" type="ellipse" r:blip="">
            <dgm:adjLst/>
          </dgm:shape>
          <dgm:presOf/>
        </dgm:layoutNode>
        <dgm:layoutNode name="ellipse2" styleLbl="vennNode1">
          <dgm:alg type="sp"/>
          <dgm:shape xmlns:r="http://schemas.openxmlformats.org/officeDocument/2006/relationships" type="ellipse" r:blip="">
            <dgm:adjLst/>
          </dgm:shape>
          <dgm:presOf/>
        </dgm:layoutNode>
      </dgm:forEach>
      <dgm:forEach name="Name40" axis="ch ch" ptType="node node" st="1 2" cnt="1 1">
        <dgm:layoutNode name="childText1_2"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ellipse3" styleLbl="vennNode1">
          <dgm:alg type="sp"/>
          <dgm:shape xmlns:r="http://schemas.openxmlformats.org/officeDocument/2006/relationships" type="ellipse" r:blip="">
            <dgm:adjLst/>
          </dgm:shape>
          <dgm:presOf/>
        </dgm:layoutNode>
      </dgm:forEach>
      <dgm:forEach name="Name41" axis="ch ch" ptType="node node" st="1 3" cnt="1 1">
        <dgm:layoutNode name="childText1_3"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forEach name="Name42" axis="ch ch" ptType="node node" st="1 4" cnt="1 1">
        <dgm:layoutNode name="childText1_4"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ellipse4" styleLbl="vennNode1">
          <dgm:alg type="sp"/>
          <dgm:shape xmlns:r="http://schemas.openxmlformats.org/officeDocument/2006/relationships" type="ellipse" r:blip="">
            <dgm:adjLst/>
          </dgm:shape>
          <dgm:presOf/>
        </dgm:layoutNode>
        <dgm:layoutNode name="ellipse5" styleLbl="vennNode1">
          <dgm:alg type="sp"/>
          <dgm:shape xmlns:r="http://schemas.openxmlformats.org/officeDocument/2006/relationships" type="ellipse" r:blip="">
            <dgm:adjLst/>
          </dgm:shape>
          <dgm:presOf/>
        </dgm:layoutNode>
      </dgm:forEach>
    </dgm:layoutNode>
    <dgm:choose name="Name43">
      <dgm:if name="Name44" axis="ch ch" ptType="node node" st="3 1" cnt="1 0" func="cnt" op="gte" val="1">
        <dgm:layoutNode name="rightChild">
          <dgm:varLst>
            <dgm:chMax val="0"/>
            <dgm:chPref val="0"/>
          </dgm:varLst>
          <dgm:alg type="tx"/>
          <dgm:shape xmlns:r="http://schemas.openxmlformats.org/officeDocument/2006/relationships" type="ellipse" r:blip="">
            <dgm:adjLst/>
          </dgm:shape>
          <dgm:presOf axis="ch des"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5"/>
    </dgm:choose>
    <dgm:layoutNode name="parentText1" styleLbl="revTx">
      <dgm:varLst>
        <dgm:chMax val="4"/>
        <dgm:chPref val="3"/>
        <dgm:bulletEnabled val="1"/>
      </dgm:varLst>
      <dgm:alg type="tx"/>
      <dgm:shape xmlns:r="http://schemas.openxmlformats.org/officeDocument/2006/relationships" type="rect" r:blip="">
        <dgm:adjLst/>
      </dgm:shape>
      <dgm:presOf axis="ch 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71800" cy="457200"/>
          </a:xfrm>
          <a:prstGeom prst="rect">
            <a:avLst/>
          </a:prstGeom>
          <a:noFill/>
          <a:ln>
            <a:noFill/>
          </a:ln>
          <a:ex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de-DE"/>
          </a:p>
        </p:txBody>
      </p:sp>
      <p:sp>
        <p:nvSpPr>
          <p:cNvPr id="24579" name="Rectangle 3"/>
          <p:cNvSpPr>
            <a:spLocks noGrp="1" noChangeArrowheads="1"/>
          </p:cNvSpPr>
          <p:nvPr>
            <p:ph type="dt" idx="1"/>
          </p:nvPr>
        </p:nvSpPr>
        <p:spPr bwMode="auto">
          <a:xfrm>
            <a:off x="3886200" y="0"/>
            <a:ext cx="2971800" cy="457200"/>
          </a:xfrm>
          <a:prstGeom prst="rect">
            <a:avLst/>
          </a:prstGeom>
          <a:noFill/>
          <a:ln>
            <a:noFill/>
          </a:ln>
          <a:ex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de-DE"/>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1" name="Rectangle 5"/>
          <p:cNvSpPr>
            <a:spLocks noGrp="1" noChangeArrowheads="1"/>
          </p:cNvSpPr>
          <p:nvPr>
            <p:ph type="body" sz="quarter" idx="3"/>
          </p:nvPr>
        </p:nvSpPr>
        <p:spPr bwMode="auto">
          <a:xfrm>
            <a:off x="914400" y="4343400"/>
            <a:ext cx="5029200" cy="4114800"/>
          </a:xfrm>
          <a:prstGeom prst="rect">
            <a:avLst/>
          </a:prstGeom>
          <a:noFill/>
          <a:ln>
            <a:noFill/>
          </a:ln>
          <a:extLst/>
        </p:spPr>
        <p:txBody>
          <a:bodyPr vert="horz" wrap="square" lIns="91440" tIns="45720" rIns="91440" bIns="45720" numCol="1" anchor="t" anchorCtr="0" compatLnSpc="1">
            <a:prstTxWarp prst="textNoShape">
              <a:avLst/>
            </a:prstTxWarp>
          </a:bodyPr>
          <a:lstStyle/>
          <a:p>
            <a:pPr lvl="0"/>
            <a:r>
              <a:rPr lang="de-DE" noProof="0" smtClean="0"/>
              <a:t>Mastertextformat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24582" name="Rectangle 6"/>
          <p:cNvSpPr>
            <a:spLocks noGrp="1" noChangeArrowheads="1"/>
          </p:cNvSpPr>
          <p:nvPr>
            <p:ph type="ftr" sz="quarter" idx="4"/>
          </p:nvPr>
        </p:nvSpPr>
        <p:spPr bwMode="auto">
          <a:xfrm>
            <a:off x="0" y="8686800"/>
            <a:ext cx="2971800" cy="457200"/>
          </a:xfrm>
          <a:prstGeom prst="rect">
            <a:avLst/>
          </a:prstGeom>
          <a:noFill/>
          <a:ln>
            <a:noFill/>
          </a:ln>
          <a:ex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de-DE"/>
          </a:p>
        </p:txBody>
      </p:sp>
      <p:sp>
        <p:nvSpPr>
          <p:cNvPr id="24583" name="Rectangle 7"/>
          <p:cNvSpPr>
            <a:spLocks noGrp="1" noChangeArrowheads="1"/>
          </p:cNvSpPr>
          <p:nvPr>
            <p:ph type="sldNum" sz="quarter" idx="5"/>
          </p:nvPr>
        </p:nvSpPr>
        <p:spPr bwMode="auto">
          <a:xfrm>
            <a:off x="3886200" y="8686800"/>
            <a:ext cx="2971800" cy="457200"/>
          </a:xfrm>
          <a:prstGeom prst="rect">
            <a:avLst/>
          </a:prstGeom>
          <a:noFill/>
          <a:ln>
            <a:noFill/>
          </a:ln>
          <a:ex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994C837B-2B55-46FE-897A-35D1F40EC0C8}" type="slidenum">
              <a:rPr lang="de-DE"/>
              <a:pPr>
                <a:defRPr/>
              </a:pPr>
              <a:t>‹Nr.›</a:t>
            </a:fld>
            <a:endParaRPr lang="de-DE"/>
          </a:p>
        </p:txBody>
      </p:sp>
    </p:spTree>
    <p:extLst>
      <p:ext uri="{BB962C8B-B14F-4D97-AF65-F5344CB8AC3E}">
        <p14:creationId xmlns:p14="http://schemas.microsoft.com/office/powerpoint/2010/main" val="4520966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96"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96"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96"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96"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96"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ADF367B2-ECC7-4FD7-9B8B-E341BFDCD9A4}" type="slidenum">
              <a:rPr lang="de-DE" sz="1200" smtClean="0"/>
              <a:pPr/>
              <a:t>1</a:t>
            </a:fld>
            <a:endParaRPr lang="de-DE" sz="1200"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dirty="0" smtClean="0">
              <a:ea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FC2B07CB-C3F6-40F1-ADFC-4E5E02EEA8DB}" type="slidenum">
              <a:rPr lang="de-DE" sz="1200" smtClean="0"/>
              <a:pPr/>
              <a:t>2</a:t>
            </a:fld>
            <a:endParaRPr lang="de-DE" sz="1200" smtClean="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de-DE" dirty="0" smtClean="0">
                <a:ea typeface="ＭＳ Ｐゴシック" charset="-128"/>
              </a:rPr>
              <a:t>Das vorgeschlagene Unterrichtsbeispiel gliedert sich in zwei Abschnitte, die man mit „“Gentechnischer Herstellung von Insulin unter Einbindung des Blau-Weiß-Verfahrens“ und einem</a:t>
            </a:r>
            <a:r>
              <a:rPr lang="de-DE" baseline="0" dirty="0" smtClean="0">
                <a:ea typeface="ＭＳ Ｐゴシック" charset="-128"/>
              </a:rPr>
              <a:t> Vorschlag für einen Lernzirkel „Gentechnik bei Tieren und Pflanzen überschreiben kann.</a:t>
            </a:r>
          </a:p>
          <a:p>
            <a:pPr eaLnBrk="1" hangingPunct="1"/>
            <a:r>
              <a:rPr lang="de-DE" baseline="0" dirty="0" smtClean="0">
                <a:ea typeface="ＭＳ Ｐゴシック" charset="-128"/>
              </a:rPr>
              <a:t>Beide Unterrichtsbeispiele können in der vorgeschlagenen Reihenfolge eingesetzt werden oder aber verwendet nur einzelne Beispiele aus der jeweiligen Sequenz.</a:t>
            </a:r>
          </a:p>
          <a:p>
            <a:pPr eaLnBrk="1" hangingPunct="1"/>
            <a:r>
              <a:rPr lang="de-DE" baseline="0" dirty="0" smtClean="0">
                <a:ea typeface="ＭＳ Ｐゴシック" charset="-128"/>
              </a:rPr>
              <a:t> Die Unterrichteinheit Herstellung von Insulin umfasst dabei einen Umfang von 5-6 Unterrichtsstunden,</a:t>
            </a:r>
          </a:p>
          <a:p>
            <a:pPr eaLnBrk="1" hangingPunct="1"/>
            <a:r>
              <a:rPr lang="de-DE" baseline="0" dirty="0" smtClean="0">
                <a:ea typeface="ＭＳ Ｐゴシック" charset="-128"/>
              </a:rPr>
              <a:t>der Lernzirkel Gentechnik benötigt, wenn er mit Zusatzstationen unterrichtet wird, ca. 8 Unterrichtsstunden.</a:t>
            </a:r>
          </a:p>
          <a:p>
            <a:pPr eaLnBrk="1" hangingPunct="1"/>
            <a:r>
              <a:rPr lang="de-DE" baseline="0" dirty="0" smtClean="0">
                <a:ea typeface="ＭＳ Ｐゴシック" charset="-128"/>
              </a:rPr>
              <a:t>Der Bezug zum Bildungsplan 2004, eine genauere Verlaufsbeschreibung dieser Unterrichtsbeispiele genauso wie die Kompetenztabellen sind dem jeweiligen Material vorangestellt. </a:t>
            </a:r>
            <a:endParaRPr lang="de-DE" dirty="0" smtClean="0">
              <a:ea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Wie für die Sekundarstufe I sind auch bei dieser Unterrichtseinheit die Merkmale kompetenzorientierten Unterrichts auf die angebotenen Unterrichtsbeispiele bezogen</a:t>
            </a:r>
            <a:r>
              <a:rPr lang="de-DE" baseline="0" dirty="0" smtClean="0"/>
              <a:t> worden.</a:t>
            </a:r>
            <a:endParaRPr lang="de-DE" dirty="0" smtClean="0"/>
          </a:p>
          <a:p>
            <a:endParaRPr lang="de-DE" baseline="0" dirty="0" smtClean="0"/>
          </a:p>
          <a:p>
            <a:r>
              <a:rPr lang="de-DE" baseline="0" dirty="0" smtClean="0"/>
              <a:t>Blau unterlegt-kursiv:</a:t>
            </a:r>
          </a:p>
          <a:p>
            <a:r>
              <a:rPr lang="de-DE" baseline="0" dirty="0" smtClean="0"/>
              <a:t>Selbstverständlich sind, wie letzten</a:t>
            </a:r>
            <a:r>
              <a:rPr lang="de-DE" dirty="0" smtClean="0"/>
              <a:t> 4 Zeilen der Tabelle beschreiben, auch die Kompetenzbereiche nach den Bildungsstandards</a:t>
            </a:r>
            <a:r>
              <a:rPr lang="de-DE" baseline="0" dirty="0" smtClean="0"/>
              <a:t> der</a:t>
            </a:r>
            <a:r>
              <a:rPr lang="de-DE" dirty="0" smtClean="0"/>
              <a:t> Kultusministerkonferenz(KMK-Standards) und diejenigen die</a:t>
            </a:r>
            <a:r>
              <a:rPr lang="de-DE" baseline="0" dirty="0" smtClean="0"/>
              <a:t> der</a:t>
            </a:r>
            <a:r>
              <a:rPr lang="de-DE" dirty="0" smtClean="0"/>
              <a:t> einheitlichen P</a:t>
            </a:r>
          </a:p>
          <a:p>
            <a:r>
              <a:rPr lang="de-DE" dirty="0" smtClean="0"/>
              <a:t>Prüfungsanforderungen für das Gymnasium(EPA) zugrunde liegen, in die Betrachtung miteinbezogen.</a:t>
            </a:r>
          </a:p>
          <a:p>
            <a:endParaRPr lang="de-DE" dirty="0" smtClean="0"/>
          </a:p>
          <a:p>
            <a:r>
              <a:rPr lang="de-DE" dirty="0" smtClean="0"/>
              <a:t>Darstellung: KMK-Standards/EPA-Standards</a:t>
            </a:r>
            <a:endParaRPr lang="de-DE" dirty="0"/>
          </a:p>
        </p:txBody>
      </p:sp>
      <p:sp>
        <p:nvSpPr>
          <p:cNvPr id="4" name="Foliennummernplatzhalter 3"/>
          <p:cNvSpPr>
            <a:spLocks noGrp="1"/>
          </p:cNvSpPr>
          <p:nvPr>
            <p:ph type="sldNum" sz="quarter" idx="10"/>
          </p:nvPr>
        </p:nvSpPr>
        <p:spPr/>
        <p:txBody>
          <a:bodyPr/>
          <a:lstStyle/>
          <a:p>
            <a:pPr>
              <a:defRPr/>
            </a:pPr>
            <a:fld id="{994C837B-2B55-46FE-897A-35D1F40EC0C8}" type="slidenum">
              <a:rPr lang="de-DE" smtClean="0"/>
              <a:pPr>
                <a:defRPr/>
              </a:pPr>
              <a:t>3</a:t>
            </a:fld>
            <a:endParaRPr lang="de-DE"/>
          </a:p>
        </p:txBody>
      </p:sp>
    </p:spTree>
    <p:extLst>
      <p:ext uri="{BB962C8B-B14F-4D97-AF65-F5344CB8AC3E}">
        <p14:creationId xmlns:p14="http://schemas.microsoft.com/office/powerpoint/2010/main" val="37714932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BB4F3CE6-84F9-435C-9B1C-079B78CF2AA6}" type="slidenum">
              <a:rPr lang="de-DE" sz="1200" smtClean="0"/>
              <a:pPr/>
              <a:t>4</a:t>
            </a:fld>
            <a:endParaRPr lang="de-DE" sz="1200" smtClean="0"/>
          </a:p>
        </p:txBody>
      </p:sp>
      <p:sp>
        <p:nvSpPr>
          <p:cNvPr id="18435"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pPr eaLnBrk="1" hangingPunct="1">
              <a:defRPr/>
            </a:pPr>
            <a:r>
              <a:rPr lang="de-DE" b="1" i="1" baseline="0" dirty="0" smtClean="0">
                <a:ea typeface="ＭＳ Ｐゴシック" charset="-128"/>
              </a:rPr>
              <a:t>Einstieg:</a:t>
            </a:r>
          </a:p>
          <a:p>
            <a:pPr eaLnBrk="1" hangingPunct="1">
              <a:defRPr/>
            </a:pPr>
            <a:r>
              <a:rPr lang="de-DE" baseline="0" dirty="0" smtClean="0">
                <a:ea typeface="ＭＳ Ｐゴシック" charset="-128"/>
              </a:rPr>
              <a:t>Dem Abschnitt „Gentechnik“ soll eine kurze Überprüfung der aus den vorangegangen Unterrichtseinheiten Molekulare Genetik benötigten Kenntnisse stehen. Mit einem Lösungsblatt und Anweisungen werden hier auch Hilfen gegeben die ein Nacharbeiten von Lücken erleichtern.</a:t>
            </a:r>
          </a:p>
          <a:p>
            <a:pPr eaLnBrk="1" hangingPunct="1">
              <a:defRPr/>
            </a:pPr>
            <a:r>
              <a:rPr lang="de-DE" baseline="0" dirty="0" smtClean="0">
                <a:ea typeface="ＭＳ Ｐゴシック" charset="-128"/>
              </a:rPr>
              <a:t>Eigentlicher Einstieg in die UE: Text zur Geschichte der Diabetes, der Insulin-Gewinnung aus Bauchspeicheldrüsen und der gentechnischen Gewinnung von Insulin. </a:t>
            </a:r>
            <a:r>
              <a:rPr lang="de-DE" baseline="0" dirty="0" err="1" smtClean="0">
                <a:ea typeface="ＭＳ Ｐゴシック" charset="-128"/>
              </a:rPr>
              <a:t>SuS</a:t>
            </a:r>
            <a:r>
              <a:rPr lang="de-DE" baseline="0" dirty="0" smtClean="0">
                <a:ea typeface="ＭＳ Ｐゴシック" charset="-128"/>
              </a:rPr>
              <a:t> sollen begründen, weshalb eine gentechnische Gewinnung von Insulin sinnvoll ist.</a:t>
            </a:r>
          </a:p>
          <a:p>
            <a:pPr eaLnBrk="1" hangingPunct="1">
              <a:defRPr/>
            </a:pPr>
            <a:r>
              <a:rPr lang="de-DE" b="1" i="1" baseline="0" dirty="0" smtClean="0">
                <a:ea typeface="ＭＳ Ｐゴシック" charset="-128"/>
              </a:rPr>
              <a:t>Begriffe und Methoden</a:t>
            </a:r>
            <a:r>
              <a:rPr lang="de-DE" baseline="0" dirty="0" smtClean="0">
                <a:ea typeface="ＭＳ Ｐゴシック" charset="-128"/>
              </a:rPr>
              <a:t>:</a:t>
            </a:r>
          </a:p>
          <a:p>
            <a:pPr eaLnBrk="1" hangingPunct="1">
              <a:defRPr/>
            </a:pPr>
            <a:r>
              <a:rPr lang="de-DE" baseline="0" dirty="0" smtClean="0">
                <a:ea typeface="ＭＳ Ｐゴシック" charset="-128"/>
              </a:rPr>
              <a:t>Um die Vorgänge hin zu einer gentechnischen Herstellung von Insulin verstehen zu können, sind jedoch einige Begriffe und Methoden zu klären..</a:t>
            </a:r>
          </a:p>
          <a:p>
            <a:pPr eaLnBrk="1" hangingPunct="1">
              <a:defRPr/>
            </a:pPr>
            <a:r>
              <a:rPr lang="de-DE" baseline="0" dirty="0" smtClean="0">
                <a:ea typeface="ＭＳ Ｐゴシック" charset="-128"/>
              </a:rPr>
              <a:t>Anhand dreier Leitfragen sollen die Arbeitstechniken und Werkzeuge beschrieben werden.</a:t>
            </a:r>
          </a:p>
          <a:p>
            <a:pPr eaLnBrk="1" hangingPunct="1">
              <a:defRPr/>
            </a:pPr>
            <a:r>
              <a:rPr lang="de-DE" baseline="0" dirty="0" smtClean="0">
                <a:ea typeface="ＭＳ Ｐゴシック" charset="-128"/>
              </a:rPr>
              <a:t>1. Wie findet man das entsprechende Gen</a:t>
            </a:r>
          </a:p>
          <a:p>
            <a:pPr eaLnBrk="1" hangingPunct="1">
              <a:defRPr/>
            </a:pPr>
            <a:r>
              <a:rPr lang="de-DE" baseline="0" dirty="0" smtClean="0">
                <a:ea typeface="ＭＳ Ｐゴシック" charset="-128"/>
              </a:rPr>
              <a:t>2. Wie schneidet man dieses Gen aus dem Genom heraus</a:t>
            </a:r>
          </a:p>
          <a:p>
            <a:pPr eaLnBrk="1" hangingPunct="1">
              <a:defRPr/>
            </a:pPr>
            <a:r>
              <a:rPr lang="de-DE" baseline="0" dirty="0" smtClean="0">
                <a:ea typeface="ＭＳ Ｐゴシック" charset="-128"/>
              </a:rPr>
              <a:t>3. Wie überträgt man das Gen auf einen Organismus der die genetische Anweisung dann umsetzt.</a:t>
            </a:r>
          </a:p>
          <a:p>
            <a:pPr eaLnBrk="1" hangingPunct="1">
              <a:defRPr/>
            </a:pPr>
            <a:r>
              <a:rPr lang="de-DE" baseline="0" dirty="0" smtClean="0">
                <a:ea typeface="ＭＳ Ｐゴシック" charset="-128"/>
              </a:rPr>
              <a:t>Diese Fragen sollen die </a:t>
            </a:r>
            <a:r>
              <a:rPr lang="de-DE" baseline="0" dirty="0" err="1" smtClean="0">
                <a:ea typeface="ＭＳ Ｐゴシック" charset="-128"/>
              </a:rPr>
              <a:t>SuS</a:t>
            </a:r>
            <a:r>
              <a:rPr lang="de-DE" baseline="0" dirty="0" smtClean="0">
                <a:ea typeface="ＭＳ Ｐゴシック" charset="-128"/>
              </a:rPr>
              <a:t> anhand von themenverschiedenen Arbeitsaufträgen aus verschiedenen Schulbüchern/oder anhand geeigneter Seiten im Internet(Recherche) selbst erarbeiten. </a:t>
            </a:r>
          </a:p>
          <a:p>
            <a:pPr eaLnBrk="1" hangingPunct="1">
              <a:defRPr/>
            </a:pPr>
            <a:r>
              <a:rPr lang="de-DE" baseline="0" dirty="0" smtClean="0">
                <a:ea typeface="ＭＳ Ｐゴシック" charset="-128"/>
              </a:rPr>
              <a:t>Die Ergebnissicherung kann beispielsweise</a:t>
            </a:r>
          </a:p>
          <a:p>
            <a:pPr marL="228600" indent="-228600" eaLnBrk="1" hangingPunct="1">
              <a:buAutoNum type="alphaLcParenR"/>
              <a:defRPr/>
            </a:pPr>
            <a:r>
              <a:rPr lang="de-DE" baseline="0" dirty="0" smtClean="0">
                <a:ea typeface="ＭＳ Ｐゴシック" charset="-128"/>
              </a:rPr>
              <a:t>in Form kurzer Präsentationen oder </a:t>
            </a:r>
          </a:p>
          <a:p>
            <a:pPr marL="228600" indent="-228600" eaLnBrk="1" hangingPunct="1">
              <a:buAutoNum type="alphaLcParenR"/>
              <a:defRPr/>
            </a:pPr>
            <a:r>
              <a:rPr lang="de-DE" baseline="0" dirty="0" smtClean="0">
                <a:ea typeface="ＭＳ Ｐゴシック" charset="-128"/>
              </a:rPr>
              <a:t>der Erstellung von Lern-Postern </a:t>
            </a:r>
          </a:p>
          <a:p>
            <a:pPr marL="228600" indent="-228600" eaLnBrk="1" hangingPunct="1">
              <a:buAutoNum type="alphaLcParenR"/>
              <a:defRPr/>
            </a:pPr>
            <a:r>
              <a:rPr lang="de-DE" baseline="0" dirty="0" smtClean="0">
                <a:ea typeface="ＭＳ Ｐゴシック" charset="-128"/>
              </a:rPr>
              <a:t>bzw. in Form der Erstellung von Lernkärtchen. </a:t>
            </a:r>
          </a:p>
          <a:p>
            <a:pPr marL="0" indent="0" eaLnBrk="1" hangingPunct="1">
              <a:buNone/>
              <a:defRPr/>
            </a:pPr>
            <a:r>
              <a:rPr lang="de-DE" baseline="0" dirty="0" smtClean="0">
                <a:ea typeface="ＭＳ Ｐゴシック" charset="-128"/>
              </a:rPr>
              <a:t>Ziel ist es dabei die für die Herstellung eines transgenen Bakteriums(mit dem Humaninsulingen) nötigen molekulargenetischen Grundlagen(Methoden und Werkzeuge)wie Struktur und Funktion eines geeigneten Plasmids, Restriktionsenzyme, …  kennenzulernen. </a:t>
            </a:r>
          </a:p>
          <a:p>
            <a:pPr eaLnBrk="1" hangingPunct="1">
              <a:defRPr/>
            </a:pPr>
            <a:r>
              <a:rPr lang="de-DE" b="1" i="1" baseline="0" dirty="0" smtClean="0">
                <a:ea typeface="ＭＳ Ｐゴシック" charset="-128"/>
              </a:rPr>
              <a:t>Plasmid-Labor I:</a:t>
            </a:r>
          </a:p>
          <a:p>
            <a:pPr eaLnBrk="1" hangingPunct="1">
              <a:defRPr/>
            </a:pPr>
            <a:r>
              <a:rPr lang="de-DE" baseline="0" dirty="0" smtClean="0">
                <a:ea typeface="ＭＳ Ｐゴシック" charset="-128"/>
              </a:rPr>
              <a:t>Einstieg und Vertiefung: Trimino-2 Versionen mit unterschiedlichem Schwierigkeitsgraden + Anleitung/Lösungen</a:t>
            </a:r>
          </a:p>
          <a:p>
            <a:pPr eaLnBrk="1" hangingPunct="1">
              <a:defRPr/>
            </a:pPr>
            <a:r>
              <a:rPr lang="de-DE" baseline="0" dirty="0" smtClean="0">
                <a:ea typeface="ＭＳ Ｐゴシック" charset="-128"/>
              </a:rPr>
              <a:t>Danach: die </a:t>
            </a:r>
            <a:r>
              <a:rPr lang="de-DE" baseline="0" dirty="0" err="1" smtClean="0">
                <a:ea typeface="ＭＳ Ｐゴシック" charset="-128"/>
              </a:rPr>
              <a:t>SuS</a:t>
            </a:r>
            <a:r>
              <a:rPr lang="de-DE" baseline="0" dirty="0" smtClean="0">
                <a:ea typeface="ＭＳ Ｐゴシック" charset="-128"/>
              </a:rPr>
              <a:t> vertiefen ihre Kenntnisse zu den molekularen Methoden und Werkzeugen durch den Bau eines </a:t>
            </a:r>
            <a:r>
              <a:rPr lang="de-DE" baseline="0" dirty="0" err="1" smtClean="0">
                <a:ea typeface="ＭＳ Ｐゴシック" charset="-128"/>
              </a:rPr>
              <a:t>rekombinierten</a:t>
            </a:r>
            <a:r>
              <a:rPr lang="de-DE" baseline="0" dirty="0" smtClean="0">
                <a:ea typeface="ＭＳ Ｐゴシック" charset="-128"/>
              </a:rPr>
              <a:t> Plasmid-Modells. Dabei werden die </a:t>
            </a:r>
            <a:r>
              <a:rPr lang="de-DE" baseline="0" dirty="0" err="1" smtClean="0">
                <a:ea typeface="ＭＳ Ｐゴシック" charset="-128"/>
              </a:rPr>
              <a:t>SuS</a:t>
            </a:r>
            <a:r>
              <a:rPr lang="de-DE" baseline="0" dirty="0" smtClean="0">
                <a:ea typeface="ＭＳ Ｐゴシック" charset="-128"/>
              </a:rPr>
              <a:t> durch abgestufte Hilfen geleitet und unterstützt.  </a:t>
            </a:r>
            <a:endParaRPr lang="de-DE" dirty="0" smtClean="0">
              <a:ea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BB4F3CE6-84F9-435C-9B1C-079B78CF2AA6}" type="slidenum">
              <a:rPr lang="de-DE" sz="1200" smtClean="0"/>
              <a:pPr/>
              <a:t>5</a:t>
            </a:fld>
            <a:endParaRPr lang="de-DE" sz="1200" smtClean="0"/>
          </a:p>
        </p:txBody>
      </p:sp>
      <p:sp>
        <p:nvSpPr>
          <p:cNvPr id="18435"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pPr eaLnBrk="1" hangingPunct="1">
              <a:defRPr/>
            </a:pPr>
            <a:r>
              <a:rPr lang="de-DE" b="1" i="1" dirty="0" smtClean="0">
                <a:ea typeface="ＭＳ Ｐゴシック" charset="-128"/>
              </a:rPr>
              <a:t>Plasmid-Labor II:</a:t>
            </a:r>
          </a:p>
          <a:p>
            <a:pPr eaLnBrk="1" hangingPunct="1">
              <a:defRPr/>
            </a:pPr>
            <a:r>
              <a:rPr lang="de-DE" b="0" dirty="0" smtClean="0">
                <a:ea typeface="ＭＳ Ｐゴシック" charset="-128"/>
              </a:rPr>
              <a:t>Ergebnissicherung zur Herstellung eines </a:t>
            </a:r>
            <a:r>
              <a:rPr lang="de-DE" b="0" dirty="0" err="1" smtClean="0">
                <a:ea typeface="ＭＳ Ｐゴシック" charset="-128"/>
              </a:rPr>
              <a:t>rekombinierten</a:t>
            </a:r>
            <a:r>
              <a:rPr lang="de-DE" b="0" dirty="0" smtClean="0">
                <a:ea typeface="ＭＳ Ｐゴシック" charset="-128"/>
              </a:rPr>
              <a:t> Plasmids-Modells und der Selektion der erfolgreich transformierten Bakterien:</a:t>
            </a:r>
          </a:p>
          <a:p>
            <a:pPr eaLnBrk="1" hangingPunct="1">
              <a:defRPr/>
            </a:pPr>
            <a:r>
              <a:rPr lang="de-DE" dirty="0" smtClean="0">
                <a:ea typeface="ＭＳ Ｐゴシック" charset="-128"/>
              </a:rPr>
              <a:t>Anhand eines von den </a:t>
            </a:r>
            <a:r>
              <a:rPr lang="de-DE" dirty="0" err="1" smtClean="0">
                <a:ea typeface="ＭＳ Ｐゴシック" charset="-128"/>
              </a:rPr>
              <a:t>SuS</a:t>
            </a:r>
            <a:r>
              <a:rPr lang="de-DE" dirty="0" smtClean="0">
                <a:ea typeface="ＭＳ Ｐゴシック" charset="-128"/>
              </a:rPr>
              <a:t> schrittweise</a:t>
            </a:r>
            <a:r>
              <a:rPr lang="de-DE" baseline="0" dirty="0" smtClean="0">
                <a:ea typeface="ＭＳ Ｐゴシック" charset="-128"/>
              </a:rPr>
              <a:t> zu erarbeitenden Arbeitsblattes das in Form von Skizzen den Gesamtvorgang darstellt, sollen die </a:t>
            </a:r>
            <a:r>
              <a:rPr lang="de-DE" baseline="0" dirty="0" err="1" smtClean="0">
                <a:ea typeface="ＭＳ Ｐゴシック" charset="-128"/>
              </a:rPr>
              <a:t>SuS</a:t>
            </a:r>
            <a:r>
              <a:rPr lang="de-DE" baseline="0" dirty="0" smtClean="0">
                <a:ea typeface="ＭＳ Ｐゴシック" charset="-128"/>
              </a:rPr>
              <a:t> die grundlegenden Begriffe, Strukturen und Vorgänge einüben und den Gesamtvorgang in einem Übersichtsblatt zusammenfassen. Diese Arbeitsschritte werden ebenfalls durch verschiedene Hilfen unterstützt. Zur Lernzielkontrolle/Ergebnissicherung können verschiedene PPP eingesetzt werden. </a:t>
            </a:r>
          </a:p>
          <a:p>
            <a:pPr eaLnBrk="1" hangingPunct="1">
              <a:defRPr/>
            </a:pPr>
            <a:r>
              <a:rPr lang="de-DE" b="1" i="1" baseline="0" dirty="0" smtClean="0">
                <a:ea typeface="ＭＳ Ｐゴシック" charset="-128"/>
              </a:rPr>
              <a:t>Vertiefung:</a:t>
            </a:r>
          </a:p>
          <a:p>
            <a:pPr eaLnBrk="1" hangingPunct="1">
              <a:defRPr/>
            </a:pPr>
            <a:r>
              <a:rPr lang="de-DE" baseline="0" dirty="0" smtClean="0">
                <a:ea typeface="ＭＳ Ｐゴシック" charset="-128"/>
              </a:rPr>
              <a:t>Ungeklärte Fragen:</a:t>
            </a:r>
          </a:p>
          <a:p>
            <a:pPr eaLnBrk="1" hangingPunct="1">
              <a:defRPr/>
            </a:pPr>
            <a:r>
              <a:rPr lang="de-DE" baseline="0" dirty="0" smtClean="0">
                <a:ea typeface="ＭＳ Ｐゴシック" charset="-128"/>
              </a:rPr>
              <a:t>1. Ein </a:t>
            </a:r>
            <a:r>
              <a:rPr lang="de-DE" baseline="0" dirty="0" err="1" smtClean="0">
                <a:ea typeface="ＭＳ Ｐゴシック" charset="-128"/>
              </a:rPr>
              <a:t>eukaryotisches</a:t>
            </a:r>
            <a:r>
              <a:rPr lang="de-DE" baseline="0" dirty="0" smtClean="0">
                <a:ea typeface="ＭＳ Ｐゴシック" charset="-128"/>
              </a:rPr>
              <a:t> Gen(</a:t>
            </a:r>
            <a:r>
              <a:rPr lang="de-DE" baseline="0" dirty="0" err="1" smtClean="0">
                <a:ea typeface="ＭＳ Ｐゴシック" charset="-128"/>
              </a:rPr>
              <a:t>Exons+Introns</a:t>
            </a:r>
            <a:r>
              <a:rPr lang="de-DE" baseline="0" dirty="0" smtClean="0">
                <a:ea typeface="ＭＳ Ｐゴシック" charset="-128"/>
              </a:rPr>
              <a:t>) wird in einem Prokaryonten eingebaut und ausgedrückt.</a:t>
            </a:r>
          </a:p>
          <a:p>
            <a:pPr eaLnBrk="1" hangingPunct="1">
              <a:defRPr/>
            </a:pPr>
            <a:r>
              <a:rPr lang="de-DE" baseline="0" dirty="0" smtClean="0">
                <a:ea typeface="ＭＳ Ｐゴシック" charset="-128"/>
              </a:rPr>
              <a:t>2. Das Insulin-Gen codiert eigentlich für 3 Polypeptidabschnitte – das Proinsulin.</a:t>
            </a:r>
          </a:p>
          <a:p>
            <a:pPr eaLnBrk="1" hangingPunct="1">
              <a:defRPr/>
            </a:pPr>
            <a:r>
              <a:rPr lang="de-DE" baseline="0" dirty="0" smtClean="0">
                <a:ea typeface="ＭＳ Ｐゴシック" charset="-128"/>
              </a:rPr>
              <a:t>Lösungen:</a:t>
            </a:r>
          </a:p>
          <a:p>
            <a:pPr eaLnBrk="1" hangingPunct="1">
              <a:defRPr/>
            </a:pPr>
            <a:r>
              <a:rPr lang="de-DE" baseline="0" dirty="0" smtClean="0">
                <a:ea typeface="ＭＳ Ｐゴシック" charset="-128"/>
              </a:rPr>
              <a:t>c-DNA bzw. die künstliche Synthese der Genabschnitte der A- bzw. B-Kette sind zwei Möglichkeiten, die nötigen Gene zu erhalten.</a:t>
            </a:r>
          </a:p>
          <a:p>
            <a:pPr eaLnBrk="1" hangingPunct="1">
              <a:defRPr/>
            </a:pPr>
            <a:r>
              <a:rPr lang="de-DE" baseline="0" dirty="0" smtClean="0">
                <a:ea typeface="ＭＳ Ｐゴシック" charset="-128"/>
              </a:rPr>
              <a:t>Hierzu steht ein von den </a:t>
            </a:r>
            <a:r>
              <a:rPr lang="de-DE" baseline="0" dirty="0" err="1" smtClean="0">
                <a:ea typeface="ＭＳ Ｐゴシック" charset="-128"/>
              </a:rPr>
              <a:t>SuS</a:t>
            </a:r>
            <a:r>
              <a:rPr lang="de-DE" baseline="0" dirty="0" smtClean="0">
                <a:ea typeface="ＭＳ Ｐゴシック" charset="-128"/>
              </a:rPr>
              <a:t> zu erarbeitendes Arbeitsblatt zur Verfügung/Lösungen für den Lehrer. </a:t>
            </a:r>
          </a:p>
          <a:p>
            <a:pPr eaLnBrk="1" hangingPunct="1">
              <a:defRPr/>
            </a:pPr>
            <a:r>
              <a:rPr lang="de-DE" baseline="0" dirty="0" smtClean="0">
                <a:ea typeface="ＭＳ Ｐゴシック" charset="-128"/>
              </a:rPr>
              <a:t>Dabei üben die </a:t>
            </a:r>
            <a:r>
              <a:rPr lang="de-DE" baseline="0" dirty="0" err="1" smtClean="0">
                <a:ea typeface="ＭＳ Ｐゴシック" charset="-128"/>
              </a:rPr>
              <a:t>SuS</a:t>
            </a:r>
            <a:r>
              <a:rPr lang="de-DE" baseline="0" dirty="0" smtClean="0">
                <a:ea typeface="ＭＳ Ｐゴシック" charset="-128"/>
              </a:rPr>
              <a:t> die Fertigkeit des Umsetzens einer Verlauf-Skizze in einen Text. Und erarbeiten vertiefte Kenntnisse zur Gewinnung transgener Bakterienstämme.</a:t>
            </a:r>
            <a:endParaRPr lang="de-DE" dirty="0" smtClean="0">
              <a:ea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9EEE5735-4639-4226-BD63-C8DBB1A52B93}" type="slidenum">
              <a:rPr lang="de-DE" sz="1200" smtClean="0"/>
              <a:pPr/>
              <a:t>6</a:t>
            </a:fld>
            <a:endParaRPr lang="de-DE" sz="1200" smtClean="0"/>
          </a:p>
        </p:txBody>
      </p:sp>
      <p:sp>
        <p:nvSpPr>
          <p:cNvPr id="19459"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de-DE" sz="1200" b="0" i="0" u="none" strike="noStrike" kern="1200" cap="none" spc="0" normalizeH="0" baseline="0" noProof="0" dirty="0" err="1" smtClean="0">
                <a:ln>
                  <a:noFill/>
                </a:ln>
                <a:solidFill>
                  <a:srgbClr val="000000"/>
                </a:solidFill>
                <a:effectLst/>
                <a:uLnTx/>
                <a:uFillTx/>
                <a:latin typeface="Arial" charset="0"/>
                <a:ea typeface="ＭＳ Ｐゴシック" charset="-128"/>
                <a:cs typeface="+mn-cs"/>
              </a:rPr>
              <a:t>SuS</a:t>
            </a: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charset="-128"/>
                <a:cs typeface="+mn-cs"/>
              </a:rPr>
              <a:t> lernen unterschiedliche gentechnische Methoden kennen, die bei Tieren und Pflanzen angewendet werden.</a:t>
            </a:r>
          </a:p>
          <a:p>
            <a:pPr marL="0" marR="0" lvl="0" indent="0" algn="l" defTabSz="914400" rtl="0" eaLnBrk="1" fontAlgn="base" latinLnBrk="0" hangingPunct="1">
              <a:lnSpc>
                <a:spcPct val="100000"/>
              </a:lnSpc>
              <a:spcBef>
                <a:spcPct val="30000"/>
              </a:spcBef>
              <a:spcAft>
                <a:spcPct val="0"/>
              </a:spcAft>
              <a:buClrTx/>
              <a:buSzTx/>
              <a:buFontTx/>
              <a:buNone/>
              <a:tabLst/>
              <a:defRPr/>
            </a:pPr>
            <a:endParaRPr kumimoji="0" lang="de-DE" sz="1200" b="0" i="0" u="none" strike="noStrike" kern="1200" cap="none" spc="0" normalizeH="0" baseline="0" noProof="0" dirty="0" smtClean="0">
              <a:ln>
                <a:noFill/>
              </a:ln>
              <a:solidFill>
                <a:srgbClr val="00000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charset="-128"/>
                <a:cs typeface="+mn-cs"/>
              </a:rPr>
              <a:t>Lernzirkel als Grundform des Materialvorschlags, jedoch Varianten möglich bis hin zu Steinbruch für „klassischen“ Unterricht.</a:t>
            </a:r>
          </a:p>
          <a:p>
            <a:pPr marL="0" marR="0" lvl="0" indent="0" algn="l" defTabSz="914400" rtl="0" eaLnBrk="1" fontAlgn="base" latinLnBrk="0" hangingPunct="1">
              <a:lnSpc>
                <a:spcPct val="100000"/>
              </a:lnSpc>
              <a:spcBef>
                <a:spcPct val="30000"/>
              </a:spcBef>
              <a:spcAft>
                <a:spcPct val="0"/>
              </a:spcAft>
              <a:buClrTx/>
              <a:buSzTx/>
              <a:buFontTx/>
              <a:buNone/>
              <a:tabLst/>
              <a:defRPr/>
            </a:pPr>
            <a:endParaRPr kumimoji="0" lang="de-DE" sz="1200" b="0" i="0" u="none" strike="noStrike" kern="1200" cap="none" spc="0" normalizeH="0" baseline="0" noProof="0" dirty="0" smtClean="0">
              <a:ln>
                <a:noFill/>
              </a:ln>
              <a:solidFill>
                <a:srgbClr val="00000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de-DE" sz="1200" b="1" i="0" u="none" strike="noStrike" kern="1200" cap="none" spc="0" normalizeH="0" baseline="0" noProof="0" dirty="0" smtClean="0">
                <a:ln>
                  <a:noFill/>
                </a:ln>
                <a:solidFill>
                  <a:srgbClr val="000000"/>
                </a:solidFill>
                <a:effectLst/>
                <a:uLnTx/>
                <a:uFillTx/>
                <a:latin typeface="Arial" charset="0"/>
                <a:ea typeface="ＭＳ Ｐゴシック" charset="-128"/>
                <a:cs typeface="+mn-cs"/>
              </a:rPr>
              <a:t>Merkmale LZ: </a:t>
            </a:r>
          </a:p>
          <a:p>
            <a:pPr marL="171450" marR="0" lvl="0" indent="-171450" algn="l" defTabSz="914400" rtl="0" eaLnBrk="1" fontAlgn="base" latinLnBrk="0" hangingPunct="1">
              <a:lnSpc>
                <a:spcPct val="100000"/>
              </a:lnSpc>
              <a:spcBef>
                <a:spcPct val="30000"/>
              </a:spcBef>
              <a:spcAft>
                <a:spcPct val="0"/>
              </a:spcAft>
              <a:buClrTx/>
              <a:buSzTx/>
              <a:buFont typeface="Arial" pitchFamily="34" charset="0"/>
              <a:buChar char="•"/>
              <a:tabLst/>
              <a:defRPr/>
            </a:pP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individuelles Arbeitstempo</a:t>
            </a:r>
          </a:p>
          <a:p>
            <a:pPr marL="171450" marR="0" lvl="0" indent="-171450" algn="l" defTabSz="914400" rtl="0" eaLnBrk="1" fontAlgn="base" latinLnBrk="0" hangingPunct="1">
              <a:lnSpc>
                <a:spcPct val="100000"/>
              </a:lnSpc>
              <a:spcBef>
                <a:spcPct val="30000"/>
              </a:spcBef>
              <a:spcAft>
                <a:spcPct val="0"/>
              </a:spcAft>
              <a:buClrTx/>
              <a:buSzTx/>
              <a:buFont typeface="Arial" pitchFamily="34" charset="0"/>
              <a:buChar char="•"/>
              <a:tabLst/>
              <a:defRPr/>
            </a:pP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individuelle Wahl der Sozialform </a:t>
            </a:r>
          </a:p>
          <a:p>
            <a:pPr marL="171450" marR="0" lvl="0" indent="-171450" algn="l" defTabSz="914400" rtl="0" eaLnBrk="1" fontAlgn="base" latinLnBrk="0" hangingPunct="1">
              <a:lnSpc>
                <a:spcPct val="100000"/>
              </a:lnSpc>
              <a:spcBef>
                <a:spcPct val="30000"/>
              </a:spcBef>
              <a:spcAft>
                <a:spcPct val="0"/>
              </a:spcAft>
              <a:buClrTx/>
              <a:buSzTx/>
              <a:buFont typeface="Arial" pitchFamily="34" charset="0"/>
              <a:buChar char="•"/>
              <a:tabLst/>
              <a:defRPr/>
            </a:pP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individuelle Abfolge der Stationen (außer bei Stationen 4a und 4b)</a:t>
            </a:r>
          </a:p>
          <a:p>
            <a:pPr marL="171450" marR="0" lvl="0" indent="-171450" algn="l" defTabSz="914400" rtl="0" eaLnBrk="1" fontAlgn="base" latinLnBrk="0" hangingPunct="1">
              <a:lnSpc>
                <a:spcPct val="100000"/>
              </a:lnSpc>
              <a:spcBef>
                <a:spcPct val="30000"/>
              </a:spcBef>
              <a:spcAft>
                <a:spcPct val="0"/>
              </a:spcAft>
              <a:buClrTx/>
              <a:buSzTx/>
              <a:buFont typeface="Arial" pitchFamily="34" charset="0"/>
              <a:buChar char="•"/>
              <a:tabLst/>
              <a:defRPr/>
            </a:pP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Selbstkontrolle</a:t>
            </a:r>
          </a:p>
          <a:p>
            <a:pPr marL="171450" marR="0" lvl="0" indent="-171450" algn="l" defTabSz="914400" rtl="0" eaLnBrk="1" fontAlgn="base" latinLnBrk="0" hangingPunct="1">
              <a:lnSpc>
                <a:spcPct val="100000"/>
              </a:lnSpc>
              <a:spcBef>
                <a:spcPct val="30000"/>
              </a:spcBef>
              <a:spcAft>
                <a:spcPct val="0"/>
              </a:spcAft>
              <a:buClrTx/>
              <a:buSzTx/>
              <a:buFont typeface="Arial" pitchFamily="34" charset="0"/>
              <a:buChar char="•"/>
              <a:tabLst/>
              <a:defRPr/>
            </a:pP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großes Maß an Eigenständigkeit und Verantwortung</a:t>
            </a:r>
          </a:p>
          <a:p>
            <a:pPr marL="171450" marR="0" lvl="0" indent="-171450" algn="l" defTabSz="914400" rtl="0" eaLnBrk="1" fontAlgn="base" latinLnBrk="0" hangingPunct="1">
              <a:lnSpc>
                <a:spcPct val="100000"/>
              </a:lnSpc>
              <a:spcBef>
                <a:spcPct val="30000"/>
              </a:spcBef>
              <a:spcAft>
                <a:spcPct val="0"/>
              </a:spcAft>
              <a:buClrTx/>
              <a:buSzTx/>
              <a:buFont typeface="Arial" pitchFamily="34" charset="0"/>
              <a:buChar char="•"/>
              <a:tabLst/>
              <a:defRPr/>
            </a:pP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charset="-128"/>
                <a:cs typeface="+mn-cs"/>
              </a:rPr>
              <a:t>Differenzierung mit gestuften Hilfen</a:t>
            </a:r>
          </a:p>
          <a:p>
            <a:pPr marL="171450" marR="0" lvl="0" indent="-171450" algn="l" defTabSz="914400" rtl="0" eaLnBrk="1" fontAlgn="base" latinLnBrk="0" hangingPunct="1">
              <a:lnSpc>
                <a:spcPct val="100000"/>
              </a:lnSpc>
              <a:spcBef>
                <a:spcPct val="30000"/>
              </a:spcBef>
              <a:spcAft>
                <a:spcPct val="0"/>
              </a:spcAft>
              <a:buClrTx/>
              <a:buSzTx/>
              <a:buFont typeface="Arial" pitchFamily="34" charset="0"/>
              <a:buChar char="•"/>
              <a:tabLst/>
              <a:defRPr/>
            </a:pP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charset="-128"/>
                <a:cs typeface="+mn-cs"/>
              </a:rPr>
              <a:t>Freiraum für individuelle Betreuung durch die Lehrperson</a:t>
            </a:r>
          </a:p>
          <a:p>
            <a:pPr marL="171450" marR="0" lvl="0" indent="-171450" algn="l" defTabSz="914400" rtl="0" eaLnBrk="1" fontAlgn="base" latinLnBrk="0" hangingPunct="1">
              <a:lnSpc>
                <a:spcPct val="100000"/>
              </a:lnSpc>
              <a:spcBef>
                <a:spcPct val="30000"/>
              </a:spcBef>
              <a:spcAft>
                <a:spcPct val="0"/>
              </a:spcAft>
              <a:buClrTx/>
              <a:buSzTx/>
              <a:buFont typeface="Arial" pitchFamily="34" charset="0"/>
              <a:buChar char="•"/>
              <a:tabLst/>
              <a:defRPr/>
            </a:pP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charset="-128"/>
                <a:cs typeface="+mn-cs"/>
              </a:rPr>
              <a:t>Fundamentum und </a:t>
            </a:r>
            <a:r>
              <a:rPr kumimoji="0" lang="de-DE" sz="1200" b="0" i="0" u="none" strike="noStrike" kern="1200" cap="none" spc="0" normalizeH="0" baseline="0" noProof="0" dirty="0" err="1" smtClean="0">
                <a:ln>
                  <a:noFill/>
                </a:ln>
                <a:solidFill>
                  <a:srgbClr val="000000"/>
                </a:solidFill>
                <a:effectLst/>
                <a:uLnTx/>
                <a:uFillTx/>
                <a:latin typeface="Arial" charset="0"/>
                <a:ea typeface="ＭＳ Ｐゴシック" charset="-128"/>
                <a:cs typeface="+mn-cs"/>
              </a:rPr>
              <a:t>Additivum</a:t>
            </a:r>
            <a:endParaRPr kumimoji="0" lang="de-DE" sz="1200" b="0" i="0" u="none" strike="noStrike" kern="1200" cap="none" spc="0" normalizeH="0" baseline="0" noProof="0" dirty="0" smtClean="0">
              <a:ln>
                <a:noFill/>
              </a:ln>
              <a:solidFill>
                <a:srgbClr val="000000"/>
              </a:solidFill>
              <a:effectLst/>
              <a:uLnTx/>
              <a:uFillTx/>
              <a:latin typeface="Arial" charset="0"/>
              <a:ea typeface="ＭＳ Ｐゴシック" charset="-128"/>
              <a:cs typeface="+mn-cs"/>
            </a:endParaRPr>
          </a:p>
          <a:p>
            <a:pPr marL="171450" marR="0" lvl="0" indent="-171450" algn="l" defTabSz="914400" rtl="0" eaLnBrk="1" fontAlgn="base" latinLnBrk="0" hangingPunct="1">
              <a:lnSpc>
                <a:spcPct val="100000"/>
              </a:lnSpc>
              <a:spcBef>
                <a:spcPct val="30000"/>
              </a:spcBef>
              <a:spcAft>
                <a:spcPct val="0"/>
              </a:spcAft>
              <a:buClrTx/>
              <a:buSzTx/>
              <a:buFont typeface="Arial" pitchFamily="34" charset="0"/>
              <a:buChar char="•"/>
              <a:tabLst/>
              <a:defRPr/>
            </a:pPr>
            <a:endParaRPr kumimoji="0" lang="de-DE" sz="1200" b="0" i="0" u="none" strike="noStrike" kern="1200" cap="none" spc="0" normalizeH="0" baseline="0" noProof="0" dirty="0" smtClean="0">
              <a:ln>
                <a:noFill/>
              </a:ln>
              <a:solidFill>
                <a:srgbClr val="00000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30000"/>
              </a:spcBef>
              <a:spcAft>
                <a:spcPct val="0"/>
              </a:spcAft>
              <a:buClrTx/>
              <a:buSzTx/>
              <a:buFont typeface="Arial" pitchFamily="34" charset="0"/>
              <a:buNone/>
              <a:tabLst/>
              <a:defRPr/>
            </a:pPr>
            <a:r>
              <a:rPr kumimoji="0" lang="de-DE" sz="1200" b="1" i="0" u="none" strike="noStrike" kern="1200" cap="none" spc="0" normalizeH="0" baseline="0" noProof="0" dirty="0" smtClean="0">
                <a:ln>
                  <a:noFill/>
                </a:ln>
                <a:solidFill>
                  <a:srgbClr val="000000"/>
                </a:solidFill>
                <a:effectLst/>
                <a:uLnTx/>
                <a:uFillTx/>
                <a:latin typeface="Arial" charset="0"/>
                <a:ea typeface="ＭＳ Ｐゴシック" charset="-128"/>
                <a:cs typeface="+mn-cs"/>
              </a:rPr>
              <a:t>Stationen im Überblick:</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Station </a:t>
            </a:r>
            <a:r>
              <a:rPr kumimoji="0" lang="de-DE" sz="1200" b="1"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1</a:t>
            </a: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 	Gene </a:t>
            </a:r>
            <a:r>
              <a:rPr kumimoji="0" lang="de-DE" sz="1200" b="0" i="0" u="none" strike="noStrike" kern="1200" cap="none" spc="0" normalizeH="0" baseline="0" noProof="0" dirty="0" err="1" smtClean="0">
                <a:ln>
                  <a:noFill/>
                </a:ln>
                <a:solidFill>
                  <a:srgbClr val="000000"/>
                </a:solidFill>
                <a:effectLst/>
                <a:uLnTx/>
                <a:uFillTx/>
                <a:latin typeface="Arial" charset="0"/>
                <a:ea typeface="ＭＳ Ｐゴシック" pitchFamily="-96" charset="-128"/>
                <a:cs typeface="+mn-cs"/>
              </a:rPr>
              <a:t>Pharming</a:t>
            </a: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 - Gentechnik in der Medikamentenherstellung</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Station </a:t>
            </a:r>
            <a:r>
              <a:rPr kumimoji="0" lang="de-DE" sz="1200" b="1"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2</a:t>
            </a: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 	Gentechnik bei Pflanzen - </a:t>
            </a:r>
            <a:r>
              <a:rPr kumimoji="0" lang="de-DE" sz="1200" b="0" i="0" u="none" strike="noStrike" kern="1200" cap="none" spc="0" normalizeH="0" baseline="0" noProof="0" dirty="0" err="1" smtClean="0">
                <a:ln>
                  <a:noFill/>
                </a:ln>
                <a:solidFill>
                  <a:srgbClr val="000000"/>
                </a:solidFill>
                <a:effectLst/>
                <a:uLnTx/>
                <a:uFillTx/>
                <a:latin typeface="Arial" charset="0"/>
                <a:ea typeface="ＭＳ Ｐゴシック" pitchFamily="-96" charset="-128"/>
                <a:cs typeface="+mn-cs"/>
              </a:rPr>
              <a:t>Bt</a:t>
            </a: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-Mais</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Station </a:t>
            </a:r>
            <a:r>
              <a:rPr kumimoji="0" lang="de-DE" sz="1200" b="1"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3</a:t>
            </a: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 	Gentransfer durch </a:t>
            </a:r>
            <a:r>
              <a:rPr kumimoji="0" lang="de-DE" sz="1200" b="0" i="1" u="none" strike="noStrike" kern="1200" cap="none" spc="0" normalizeH="0" baseline="0" noProof="0" dirty="0" err="1" smtClean="0">
                <a:ln>
                  <a:noFill/>
                </a:ln>
                <a:solidFill>
                  <a:srgbClr val="000000"/>
                </a:solidFill>
                <a:effectLst/>
                <a:uLnTx/>
                <a:uFillTx/>
                <a:latin typeface="Arial" charset="0"/>
                <a:ea typeface="ＭＳ Ｐゴシック" pitchFamily="-96" charset="-128"/>
                <a:cs typeface="+mn-cs"/>
              </a:rPr>
              <a:t>Agrobacterium</a:t>
            </a:r>
            <a:r>
              <a:rPr kumimoji="0" lang="de-DE" sz="1200" b="0" i="1"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 </a:t>
            </a:r>
            <a:r>
              <a:rPr kumimoji="0" lang="de-DE" sz="1200" b="0" i="1" u="none" strike="noStrike" kern="1200" cap="none" spc="0" normalizeH="0" baseline="0" noProof="0" dirty="0" err="1" smtClean="0">
                <a:ln>
                  <a:noFill/>
                </a:ln>
                <a:solidFill>
                  <a:srgbClr val="000000"/>
                </a:solidFill>
                <a:effectLst/>
                <a:uLnTx/>
                <a:uFillTx/>
                <a:latin typeface="Arial" charset="0"/>
                <a:ea typeface="ＭＳ Ｐゴシック" pitchFamily="-96" charset="-128"/>
                <a:cs typeface="+mn-cs"/>
              </a:rPr>
              <a:t>tumefaciens</a:t>
            </a:r>
            <a:endPar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Station </a:t>
            </a:r>
            <a:r>
              <a:rPr kumimoji="0" lang="de-DE" sz="1200" b="1"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4a</a:t>
            </a: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 	Antisense-Technik - Antimatsch-Tomate</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	(PC-Station mit Cornelsen-CD Lernprogramm Gentechnik)</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Station </a:t>
            </a:r>
            <a:r>
              <a:rPr kumimoji="0" lang="de-DE" sz="1200" b="1"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4b</a:t>
            </a: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 	RNA-Interferenz-Methode - </a:t>
            </a:r>
            <a:r>
              <a:rPr kumimoji="0" lang="de-DE" sz="1200" b="0" i="0" u="none" strike="noStrike" kern="1200" cap="none" spc="0" normalizeH="0" baseline="0" noProof="0" dirty="0" err="1" smtClean="0">
                <a:ln>
                  <a:noFill/>
                </a:ln>
                <a:solidFill>
                  <a:srgbClr val="000000"/>
                </a:solidFill>
                <a:effectLst/>
                <a:uLnTx/>
                <a:uFillTx/>
                <a:latin typeface="Arial" charset="0"/>
                <a:ea typeface="ＭＳ Ｐゴシック" pitchFamily="-96" charset="-128"/>
                <a:cs typeface="+mn-cs"/>
              </a:rPr>
              <a:t>Amflora</a:t>
            </a: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-Kartoffel</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	(Abi-Aufgabe 2009)</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Station </a:t>
            </a:r>
            <a:r>
              <a:rPr kumimoji="0" lang="de-DE" sz="1200" b="1"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5</a:t>
            </a: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 	Transgene Tiere als Nahrungsmittel: </a:t>
            </a:r>
            <a:r>
              <a:rPr kumimoji="0" lang="de-DE" sz="1200" b="0" i="0" u="none" strike="noStrike" kern="1200" cap="none" spc="0" normalizeH="0" baseline="0" noProof="0" dirty="0" err="1" smtClean="0">
                <a:ln>
                  <a:noFill/>
                </a:ln>
                <a:solidFill>
                  <a:srgbClr val="000000"/>
                </a:solidFill>
                <a:effectLst/>
                <a:uLnTx/>
                <a:uFillTx/>
                <a:latin typeface="Arial" charset="0"/>
                <a:ea typeface="ＭＳ Ｐゴシック" pitchFamily="-96" charset="-128"/>
                <a:cs typeface="+mn-cs"/>
              </a:rPr>
              <a:t>gv</a:t>
            </a: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-Lachse Firma </a:t>
            </a:r>
            <a:r>
              <a:rPr kumimoji="0" lang="de-DE" sz="1200" b="0" i="0" u="none" strike="noStrike" kern="1200" cap="none" spc="0" normalizeH="0" baseline="0" noProof="0" dirty="0" err="1" smtClean="0">
                <a:ln>
                  <a:noFill/>
                </a:ln>
                <a:solidFill>
                  <a:srgbClr val="000000"/>
                </a:solidFill>
                <a:effectLst/>
                <a:uLnTx/>
                <a:uFillTx/>
                <a:latin typeface="Arial" charset="0"/>
                <a:ea typeface="ＭＳ Ｐゴシック" pitchFamily="-96" charset="-128"/>
                <a:cs typeface="+mn-cs"/>
              </a:rPr>
              <a:t>AquaBounty</a:t>
            </a: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 	Technologies</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Station </a:t>
            </a:r>
            <a:r>
              <a:rPr kumimoji="0" lang="de-DE" sz="1200" b="1"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6</a:t>
            </a: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 	Transgene Tiere als Krankheitsmodelle</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 </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Zusatzstation </a:t>
            </a:r>
            <a:r>
              <a:rPr kumimoji="0" lang="de-DE" sz="1200" b="1"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1</a:t>
            </a: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 </a:t>
            </a:r>
            <a:r>
              <a:rPr kumimoji="0" lang="de-DE" sz="1200" b="0" i="0" u="none" strike="noStrike" kern="1200" cap="none" spc="0" normalizeH="0" baseline="0" noProof="0" dirty="0" err="1" smtClean="0">
                <a:ln>
                  <a:noFill/>
                </a:ln>
                <a:solidFill>
                  <a:srgbClr val="000000"/>
                </a:solidFill>
                <a:effectLst/>
                <a:uLnTx/>
                <a:uFillTx/>
                <a:latin typeface="Arial" charset="0"/>
                <a:ea typeface="ＭＳ Ｐゴシック" pitchFamily="-96" charset="-128"/>
                <a:cs typeface="+mn-cs"/>
              </a:rPr>
              <a:t>Trimino</a:t>
            </a: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 zur Wiederholung und Selbstkontrolle (Ergänzung durch </a:t>
            </a:r>
            <a:r>
              <a:rPr kumimoji="0" lang="de-DE" sz="1200" b="0" i="0" u="none" strike="noStrike" kern="1200" cap="none" spc="0" normalizeH="0" baseline="0" noProof="0" dirty="0" err="1" smtClean="0">
                <a:ln>
                  <a:noFill/>
                </a:ln>
                <a:solidFill>
                  <a:srgbClr val="000000"/>
                </a:solidFill>
                <a:effectLst/>
                <a:uLnTx/>
                <a:uFillTx/>
                <a:latin typeface="Arial" charset="0"/>
                <a:ea typeface="ＭＳ Ｐゴシック" pitchFamily="-96" charset="-128"/>
                <a:cs typeface="+mn-cs"/>
              </a:rPr>
              <a:t>SuS</a:t>
            </a: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Zusatzstation </a:t>
            </a:r>
            <a:r>
              <a:rPr kumimoji="0" lang="de-DE" sz="1200" b="1"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2</a:t>
            </a:r>
            <a:r>
              <a:rPr kumimoji="0" lang="de-DE" sz="1200" b="0" i="0" u="none" strike="noStrike" kern="1200" cap="none" spc="0" normalizeH="0" baseline="0" noProof="0" dirty="0" smtClean="0">
                <a:ln>
                  <a:noFill/>
                </a:ln>
                <a:solidFill>
                  <a:srgbClr val="000000"/>
                </a:solidFill>
                <a:effectLst/>
                <a:uLnTx/>
                <a:uFillTx/>
                <a:latin typeface="Arial" charset="0"/>
                <a:ea typeface="ＭＳ Ｐゴシック" pitchFamily="-96" charset="-128"/>
                <a:cs typeface="+mn-cs"/>
              </a:rPr>
              <a:t>: Gentechnologie in der Sackgasse?, Bsp. Indien</a:t>
            </a:r>
          </a:p>
          <a:p>
            <a:pPr marL="0" indent="0" eaLnBrk="1" hangingPunct="1">
              <a:buFont typeface="Arial" pitchFamily="34" charset="0"/>
              <a:buNone/>
              <a:defRPr/>
            </a:pPr>
            <a:endParaRPr lang="de-DE" dirty="0" smtClean="0">
              <a:ea typeface="ＭＳ Ｐゴシック"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marR="0" lvl="0" indent="-171450" algn="l" defTabSz="914400" rtl="0" eaLnBrk="0" fontAlgn="base" latinLnBrk="0" hangingPunct="0">
              <a:lnSpc>
                <a:spcPct val="100000"/>
              </a:lnSpc>
              <a:spcBef>
                <a:spcPct val="30000"/>
              </a:spcBef>
              <a:spcAft>
                <a:spcPct val="0"/>
              </a:spcAft>
              <a:buClrTx/>
              <a:buSzTx/>
              <a:buFont typeface="Arial" pitchFamily="34" charset="0"/>
              <a:buChar char="•"/>
              <a:tabLst/>
              <a:defRPr/>
            </a:pPr>
            <a:r>
              <a:rPr kumimoji="0" lang="de-DE" sz="1200" b="0" i="0" u="none" strike="noStrike" kern="1200" cap="none" spc="0" normalizeH="0" baseline="0" noProof="0" dirty="0" smtClean="0">
                <a:ln>
                  <a:noFill/>
                </a:ln>
                <a:solidFill>
                  <a:srgbClr val="000000"/>
                </a:solidFill>
                <a:effectLst/>
                <a:uLnTx/>
                <a:uFillTx/>
                <a:latin typeface="Arial" charset="0"/>
                <a:cs typeface="+mn-cs"/>
              </a:rPr>
              <a:t>Bewertung im Vordergrund (fachwissenschaftliche und ethisch-moralische Ebenen)</a:t>
            </a:r>
          </a:p>
          <a:p>
            <a:pPr marL="171450" marR="0" lvl="0" indent="-171450" algn="l" defTabSz="914400" rtl="0" eaLnBrk="0" fontAlgn="base" latinLnBrk="0" hangingPunct="0">
              <a:lnSpc>
                <a:spcPct val="100000"/>
              </a:lnSpc>
              <a:spcBef>
                <a:spcPct val="30000"/>
              </a:spcBef>
              <a:spcAft>
                <a:spcPct val="0"/>
              </a:spcAft>
              <a:buClrTx/>
              <a:buSzTx/>
              <a:buFont typeface="Arial" pitchFamily="34" charset="0"/>
              <a:buChar char="•"/>
              <a:tabLst/>
              <a:defRPr/>
            </a:pPr>
            <a:endParaRPr kumimoji="0" lang="de-DE" sz="1200" b="0" i="0" u="none" strike="noStrike" kern="1200" cap="none" spc="0" normalizeH="0" baseline="0" noProof="0" dirty="0" smtClean="0">
              <a:ln>
                <a:noFill/>
              </a:ln>
              <a:solidFill>
                <a:srgbClr val="000000"/>
              </a:solidFill>
              <a:effectLst/>
              <a:uLnTx/>
              <a:uFillTx/>
              <a:latin typeface="Arial" charset="0"/>
              <a:cs typeface="+mn-cs"/>
            </a:endParaRPr>
          </a:p>
          <a:p>
            <a:pPr marL="171450" marR="0" lvl="0" indent="-171450" algn="l" defTabSz="914400" rtl="0" eaLnBrk="0" fontAlgn="base" latinLnBrk="0" hangingPunct="0">
              <a:lnSpc>
                <a:spcPct val="100000"/>
              </a:lnSpc>
              <a:spcBef>
                <a:spcPct val="30000"/>
              </a:spcBef>
              <a:spcAft>
                <a:spcPct val="0"/>
              </a:spcAft>
              <a:buClrTx/>
              <a:buSzTx/>
              <a:buFont typeface="Arial" pitchFamily="34" charset="0"/>
              <a:buChar char="•"/>
              <a:tabLst/>
              <a:defRPr/>
            </a:pPr>
            <a:r>
              <a:rPr kumimoji="0" lang="de-DE" sz="1200" b="0" i="0" u="none" strike="noStrike" kern="1200" cap="none" spc="0" normalizeH="0" baseline="0" noProof="0" dirty="0" smtClean="0">
                <a:ln>
                  <a:noFill/>
                </a:ln>
                <a:solidFill>
                  <a:srgbClr val="000000"/>
                </a:solidFill>
                <a:effectLst/>
                <a:uLnTx/>
                <a:uFillTx/>
                <a:latin typeface="Arial" charset="0"/>
                <a:cs typeface="+mn-cs"/>
              </a:rPr>
              <a:t>Ablauf:</a:t>
            </a:r>
          </a:p>
          <a:p>
            <a:pPr marL="685800" marR="0" lvl="1" indent="-228600" algn="l" defTabSz="914400" rtl="0" eaLnBrk="0" fontAlgn="base" latinLnBrk="0" hangingPunct="0">
              <a:lnSpc>
                <a:spcPct val="100000"/>
              </a:lnSpc>
              <a:spcBef>
                <a:spcPct val="30000"/>
              </a:spcBef>
              <a:spcAft>
                <a:spcPct val="0"/>
              </a:spcAft>
              <a:buClrTx/>
              <a:buSzTx/>
              <a:buFont typeface="+mj-lt"/>
              <a:buAutoNum type="arabicPeriod"/>
              <a:tabLst/>
              <a:defRPr/>
            </a:pPr>
            <a:r>
              <a:rPr kumimoji="0" lang="de-DE" sz="1200" b="0" i="0" u="none" strike="noStrike" kern="1200" cap="none" spc="0" normalizeH="0" baseline="0" noProof="0" dirty="0" smtClean="0">
                <a:ln>
                  <a:noFill/>
                </a:ln>
                <a:solidFill>
                  <a:srgbClr val="000000"/>
                </a:solidFill>
                <a:effectLst/>
                <a:uLnTx/>
                <a:uFillTx/>
                <a:latin typeface="Arial" charset="0"/>
                <a:cs typeface="+mn-cs"/>
              </a:rPr>
              <a:t>Information: Texte u. Film</a:t>
            </a:r>
          </a:p>
          <a:p>
            <a:pPr marL="685800" marR="0" lvl="1" indent="-228600" algn="l" defTabSz="914400" rtl="0" eaLnBrk="0" fontAlgn="base" latinLnBrk="0" hangingPunct="0">
              <a:lnSpc>
                <a:spcPct val="100000"/>
              </a:lnSpc>
              <a:spcBef>
                <a:spcPct val="30000"/>
              </a:spcBef>
              <a:spcAft>
                <a:spcPct val="0"/>
              </a:spcAft>
              <a:buClrTx/>
              <a:buSzTx/>
              <a:buFont typeface="+mj-lt"/>
              <a:buAutoNum type="arabicPeriod"/>
              <a:tabLst/>
              <a:defRPr/>
            </a:pPr>
            <a:r>
              <a:rPr kumimoji="0" lang="de-DE" sz="1200" b="0" i="0" u="none" strike="noStrike" kern="1200" cap="none" spc="0" normalizeH="0" baseline="0" noProof="0" dirty="0" smtClean="0">
                <a:ln>
                  <a:noFill/>
                </a:ln>
                <a:solidFill>
                  <a:srgbClr val="000000"/>
                </a:solidFill>
                <a:effectLst/>
                <a:uLnTx/>
                <a:uFillTx/>
                <a:latin typeface="Arial" charset="0"/>
                <a:cs typeface="+mn-cs"/>
              </a:rPr>
              <a:t>Bewertungsstufe 1: Informationen bewerten u. reorganisieren: Pro-/</a:t>
            </a:r>
            <a:r>
              <a:rPr kumimoji="0" lang="de-DE" sz="1200" b="0" i="0" u="none" strike="noStrike" kern="1200" cap="none" spc="0" normalizeH="0" baseline="0" noProof="0" dirty="0" err="1" smtClean="0">
                <a:ln>
                  <a:noFill/>
                </a:ln>
                <a:solidFill>
                  <a:srgbClr val="000000"/>
                </a:solidFill>
                <a:effectLst/>
                <a:uLnTx/>
                <a:uFillTx/>
                <a:latin typeface="Arial" charset="0"/>
                <a:cs typeface="+mn-cs"/>
              </a:rPr>
              <a:t>Contraliste</a:t>
            </a:r>
            <a:endParaRPr kumimoji="0" lang="de-DE" sz="1200" b="0" i="0" u="none" strike="noStrike" kern="1200" cap="none" spc="0" normalizeH="0" baseline="0" noProof="0" dirty="0" smtClean="0">
              <a:ln>
                <a:noFill/>
              </a:ln>
              <a:solidFill>
                <a:srgbClr val="000000"/>
              </a:solidFill>
              <a:effectLst/>
              <a:uLnTx/>
              <a:uFillTx/>
              <a:latin typeface="Arial" charset="0"/>
              <a:cs typeface="+mn-cs"/>
            </a:endParaRPr>
          </a:p>
          <a:p>
            <a:pPr marL="685800" marR="0" lvl="1" indent="-228600" algn="l" defTabSz="914400" rtl="0" eaLnBrk="0" fontAlgn="base" latinLnBrk="0" hangingPunct="0">
              <a:lnSpc>
                <a:spcPct val="100000"/>
              </a:lnSpc>
              <a:spcBef>
                <a:spcPct val="30000"/>
              </a:spcBef>
              <a:spcAft>
                <a:spcPct val="0"/>
              </a:spcAft>
              <a:buClrTx/>
              <a:buSzTx/>
              <a:buFont typeface="+mj-lt"/>
              <a:buAutoNum type="arabicPeriod"/>
              <a:tabLst/>
              <a:defRPr/>
            </a:pPr>
            <a:r>
              <a:rPr kumimoji="0" lang="de-DE" sz="1200" b="0" i="0" u="none" strike="noStrike" kern="1200" cap="none" spc="0" normalizeH="0" baseline="0" noProof="0" dirty="0" smtClean="0">
                <a:ln>
                  <a:noFill/>
                </a:ln>
                <a:solidFill>
                  <a:srgbClr val="000000"/>
                </a:solidFill>
                <a:effectLst/>
                <a:uLnTx/>
                <a:uFillTx/>
                <a:latin typeface="Arial" charset="0"/>
                <a:cs typeface="+mn-cs"/>
              </a:rPr>
              <a:t>Bewertungsstufe 2: Erwartungen an </a:t>
            </a:r>
            <a:r>
              <a:rPr kumimoji="0" lang="de-DE" sz="1200" b="0" i="0" u="none" strike="noStrike" kern="1200" cap="none" spc="0" normalizeH="0" baseline="0" noProof="0" dirty="0" err="1" smtClean="0">
                <a:ln>
                  <a:noFill/>
                </a:ln>
                <a:solidFill>
                  <a:srgbClr val="000000"/>
                </a:solidFill>
                <a:effectLst/>
                <a:uLnTx/>
                <a:uFillTx/>
                <a:latin typeface="Arial" charset="0"/>
                <a:cs typeface="+mn-cs"/>
              </a:rPr>
              <a:t>gv</a:t>
            </a:r>
            <a:r>
              <a:rPr kumimoji="0" lang="de-DE" sz="1200" b="0" i="0" u="none" strike="noStrike" kern="1200" cap="none" spc="0" normalizeH="0" baseline="0" noProof="0" dirty="0" smtClean="0">
                <a:ln>
                  <a:noFill/>
                </a:ln>
                <a:solidFill>
                  <a:srgbClr val="000000"/>
                </a:solidFill>
                <a:effectLst/>
                <a:uLnTx/>
                <a:uFillTx/>
                <a:latin typeface="Arial" charset="0"/>
                <a:cs typeface="+mn-cs"/>
              </a:rPr>
              <a:t>-Baumwolle und Realität gegenüberstellen und reflektieren</a:t>
            </a:r>
          </a:p>
          <a:p>
            <a:pPr marL="685800" marR="0" lvl="1" indent="-228600" algn="l" defTabSz="914400" rtl="0" eaLnBrk="0" fontAlgn="base" latinLnBrk="0" hangingPunct="0">
              <a:lnSpc>
                <a:spcPct val="100000"/>
              </a:lnSpc>
              <a:spcBef>
                <a:spcPct val="30000"/>
              </a:spcBef>
              <a:spcAft>
                <a:spcPct val="0"/>
              </a:spcAft>
              <a:buClrTx/>
              <a:buSzTx/>
              <a:buFont typeface="+mj-lt"/>
              <a:buAutoNum type="arabicPeriod"/>
              <a:tabLst/>
              <a:defRPr/>
            </a:pPr>
            <a:r>
              <a:rPr kumimoji="0" lang="de-DE" sz="1200" b="0" i="0" u="none" strike="noStrike" kern="1200" cap="none" spc="0" normalizeH="0" baseline="0" noProof="0" dirty="0" smtClean="0">
                <a:ln>
                  <a:noFill/>
                </a:ln>
                <a:solidFill>
                  <a:srgbClr val="000000"/>
                </a:solidFill>
                <a:effectLst/>
                <a:uLnTx/>
                <a:uFillTx/>
                <a:latin typeface="Arial" charset="0"/>
                <a:cs typeface="+mn-cs"/>
              </a:rPr>
              <a:t>Bewertungsstufe 3: Gendatenbank für einheimisches Saatgut beurteilen</a:t>
            </a:r>
          </a:p>
          <a:p>
            <a:pPr marL="685800" marR="0" lvl="1" indent="-228600" algn="l" defTabSz="914400" rtl="0" eaLnBrk="0" fontAlgn="base" latinLnBrk="0" hangingPunct="0">
              <a:lnSpc>
                <a:spcPct val="100000"/>
              </a:lnSpc>
              <a:spcBef>
                <a:spcPct val="30000"/>
              </a:spcBef>
              <a:spcAft>
                <a:spcPct val="0"/>
              </a:spcAft>
              <a:buClrTx/>
              <a:buSzTx/>
              <a:buFont typeface="+mj-lt"/>
              <a:buAutoNum type="arabicPeriod"/>
              <a:tabLst/>
              <a:defRPr/>
            </a:pPr>
            <a:r>
              <a:rPr kumimoji="0" lang="de-DE" sz="1200" b="0" i="0" u="none" strike="noStrike" kern="1200" cap="none" spc="0" normalizeH="0" baseline="0" noProof="0" dirty="0" smtClean="0">
                <a:ln>
                  <a:noFill/>
                </a:ln>
                <a:solidFill>
                  <a:srgbClr val="000000"/>
                </a:solidFill>
                <a:effectLst/>
                <a:uLnTx/>
                <a:uFillTx/>
                <a:latin typeface="Arial" charset="0"/>
                <a:cs typeface="+mn-cs"/>
              </a:rPr>
              <a:t>Bewertungsstufe 4: Eigene Meinung in Form von Kommentar für Wandzeitung formulieren</a:t>
            </a:r>
          </a:p>
          <a:p>
            <a:pPr marL="685800" marR="0" lvl="1" indent="-228600" algn="l" defTabSz="914400" rtl="0" eaLnBrk="0" fontAlgn="base" latinLnBrk="0" hangingPunct="0">
              <a:lnSpc>
                <a:spcPct val="100000"/>
              </a:lnSpc>
              <a:spcBef>
                <a:spcPct val="30000"/>
              </a:spcBef>
              <a:spcAft>
                <a:spcPct val="0"/>
              </a:spcAft>
              <a:buClrTx/>
              <a:buSzTx/>
              <a:buFont typeface="+mj-lt"/>
              <a:buAutoNum type="arabicPeriod"/>
              <a:tabLst/>
              <a:defRPr/>
            </a:pPr>
            <a:r>
              <a:rPr kumimoji="0" lang="de-DE" sz="1200" b="0" i="0" u="none" strike="noStrike" kern="1200" cap="none" spc="0" normalizeH="0" baseline="0" noProof="0" dirty="0" smtClean="0">
                <a:ln>
                  <a:noFill/>
                </a:ln>
                <a:solidFill>
                  <a:srgbClr val="000000"/>
                </a:solidFill>
                <a:effectLst/>
                <a:uLnTx/>
                <a:uFillTx/>
                <a:latin typeface="Arial" charset="0"/>
                <a:cs typeface="+mn-cs"/>
              </a:rPr>
              <a:t>Eigene Bewertung mit anderen vergleichen und eigene Argumentation ggf. behaupten.</a:t>
            </a:r>
          </a:p>
          <a:p>
            <a:endParaRPr lang="de-DE" dirty="0"/>
          </a:p>
        </p:txBody>
      </p:sp>
      <p:sp>
        <p:nvSpPr>
          <p:cNvPr id="4" name="Foliennummernplatzhalter 3"/>
          <p:cNvSpPr>
            <a:spLocks noGrp="1"/>
          </p:cNvSpPr>
          <p:nvPr>
            <p:ph type="sldNum" sz="quarter" idx="10"/>
          </p:nvPr>
        </p:nvSpPr>
        <p:spPr/>
        <p:txBody>
          <a:bodyPr/>
          <a:lstStyle/>
          <a:p>
            <a:pPr>
              <a:defRPr/>
            </a:pPr>
            <a:fld id="{994C837B-2B55-46FE-897A-35D1F40EC0C8}" type="slidenum">
              <a:rPr lang="de-DE" smtClean="0"/>
              <a:pPr>
                <a:defRPr/>
              </a:pPr>
              <a:t>7</a:t>
            </a:fld>
            <a:endParaRPr lang="de-DE"/>
          </a:p>
        </p:txBody>
      </p:sp>
    </p:spTree>
    <p:extLst>
      <p:ext uri="{BB962C8B-B14F-4D97-AF65-F5344CB8AC3E}">
        <p14:creationId xmlns:p14="http://schemas.microsoft.com/office/powerpoint/2010/main" val="16062857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4D6F3095-F546-4800-A4A1-59D01CE0B4D6}" type="slidenum">
              <a:rPr lang="de-DE" sz="1200" smtClean="0"/>
              <a:pPr/>
              <a:t>8</a:t>
            </a:fld>
            <a:endParaRPr lang="de-DE" sz="1200"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smtClean="0">
              <a:ea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5" name="Line 40"/>
          <p:cNvSpPr>
            <a:spLocks noChangeShapeType="1"/>
          </p:cNvSpPr>
          <p:nvPr/>
        </p:nvSpPr>
        <p:spPr bwMode="auto">
          <a:xfrm>
            <a:off x="304800" y="2819400"/>
            <a:ext cx="8229600" cy="0"/>
          </a:xfrm>
          <a:prstGeom prst="line">
            <a:avLst/>
          </a:prstGeom>
          <a:noFill/>
          <a:ln w="635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2531" name="Rectangle 3"/>
          <p:cNvSpPr>
            <a:spLocks noGrp="1" noChangeArrowheads="1"/>
          </p:cNvSpPr>
          <p:nvPr>
            <p:ph type="ctrTitle"/>
          </p:nvPr>
        </p:nvSpPr>
        <p:spPr>
          <a:xfrm>
            <a:off x="315913" y="466725"/>
            <a:ext cx="6781800" cy="2133600"/>
          </a:xfrm>
        </p:spPr>
        <p:txBody>
          <a:bodyPr/>
          <a:lstStyle>
            <a:lvl1pPr algn="r">
              <a:defRPr sz="4800"/>
            </a:lvl1pPr>
          </a:lstStyle>
          <a:p>
            <a:pPr lvl="0"/>
            <a:r>
              <a:rPr lang="de-DE" noProof="0" smtClean="0"/>
              <a:t>Mastertitelformat bearbeiten</a:t>
            </a:r>
          </a:p>
        </p:txBody>
      </p:sp>
      <p:sp>
        <p:nvSpPr>
          <p:cNvPr id="22532" name="Rectangle 4"/>
          <p:cNvSpPr>
            <a:spLocks noGrp="1" noChangeArrowheads="1"/>
          </p:cNvSpPr>
          <p:nvPr>
            <p:ph type="subTitle" idx="1"/>
          </p:nvPr>
        </p:nvSpPr>
        <p:spPr>
          <a:xfrm>
            <a:off x="849313" y="3049588"/>
            <a:ext cx="6248400" cy="2362200"/>
          </a:xfrm>
        </p:spPr>
        <p:txBody>
          <a:bodyPr/>
          <a:lstStyle>
            <a:lvl1pPr marL="0" indent="0" algn="r">
              <a:buFont typeface="Wingdings" pitchFamily="-96" charset="2"/>
              <a:buNone/>
              <a:defRPr sz="3200"/>
            </a:lvl1pPr>
          </a:lstStyle>
          <a:p>
            <a:pPr lvl="0"/>
            <a:r>
              <a:rPr lang="de-DE" noProof="0" smtClean="0"/>
              <a:t>Master-Untertitelformat bearbeiten</a:t>
            </a:r>
          </a:p>
        </p:txBody>
      </p:sp>
      <p:sp>
        <p:nvSpPr>
          <p:cNvPr id="6" name="Rectangle 5"/>
          <p:cNvSpPr>
            <a:spLocks noGrp="1" noChangeArrowheads="1"/>
          </p:cNvSpPr>
          <p:nvPr>
            <p:ph type="dt" sz="half" idx="10"/>
          </p:nvPr>
        </p:nvSpPr>
        <p:spPr/>
        <p:txBody>
          <a:bodyPr/>
          <a:lstStyle>
            <a:lvl1pPr>
              <a:defRPr/>
            </a:lvl1pPr>
          </a:lstStyle>
          <a:p>
            <a:pPr>
              <a:defRPr/>
            </a:pPr>
            <a:endParaRPr lang="de-DE"/>
          </a:p>
        </p:txBody>
      </p:sp>
      <p:sp>
        <p:nvSpPr>
          <p:cNvPr id="7" name="Rectangle 6"/>
          <p:cNvSpPr>
            <a:spLocks noGrp="1" noChangeArrowheads="1"/>
          </p:cNvSpPr>
          <p:nvPr>
            <p:ph type="ftr" sz="quarter" idx="11"/>
          </p:nvPr>
        </p:nvSpPr>
        <p:spPr/>
        <p:txBody>
          <a:bodyPr/>
          <a:lstStyle>
            <a:lvl1pPr>
              <a:defRPr/>
            </a:lvl1pPr>
          </a:lstStyle>
          <a:p>
            <a:pPr>
              <a:defRPr/>
            </a:pPr>
            <a:r>
              <a:rPr lang="de-DE" smtClean="0"/>
              <a:t>ZPG Biologie SII @ 2011</a:t>
            </a:r>
            <a:endParaRPr lang="de-DE"/>
          </a:p>
        </p:txBody>
      </p:sp>
      <p:sp>
        <p:nvSpPr>
          <p:cNvPr id="8" name="Rectangle 7"/>
          <p:cNvSpPr>
            <a:spLocks noGrp="1" noChangeArrowheads="1"/>
          </p:cNvSpPr>
          <p:nvPr>
            <p:ph type="sldNum" sz="quarter" idx="12"/>
          </p:nvPr>
        </p:nvSpPr>
        <p:spPr/>
        <p:txBody>
          <a:bodyPr/>
          <a:lstStyle>
            <a:lvl1pPr>
              <a:defRPr/>
            </a:lvl1pPr>
          </a:lstStyle>
          <a:p>
            <a:pPr>
              <a:defRPr/>
            </a:pPr>
            <a:fld id="{B52728FF-FDA2-4621-B26C-97AE4154F5C9}" type="slidenum">
              <a:rPr lang="de-DE"/>
              <a:pPr>
                <a:defRPr/>
              </a:pPr>
              <a:t>‹Nr.›</a:t>
            </a:fld>
            <a:endParaRPr lang="de-DE"/>
          </a:p>
        </p:txBody>
      </p:sp>
    </p:spTree>
    <p:extLst>
      <p:ext uri="{BB962C8B-B14F-4D97-AF65-F5344CB8AC3E}">
        <p14:creationId xmlns:p14="http://schemas.microsoft.com/office/powerpoint/2010/main" val="4168387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dt" sz="half" idx="10"/>
          </p:nvPr>
        </p:nvSpPr>
        <p:spPr>
          <a:ln/>
        </p:spPr>
        <p:txBody>
          <a:bodyPr/>
          <a:lstStyle>
            <a:lvl1pPr>
              <a:defRPr/>
            </a:lvl1pPr>
          </a:lstStyle>
          <a:p>
            <a:pPr>
              <a:defRPr/>
            </a:pPr>
            <a:endParaRPr lang="de-DE"/>
          </a:p>
        </p:txBody>
      </p:sp>
      <p:sp>
        <p:nvSpPr>
          <p:cNvPr id="5" name="Rectangle 6"/>
          <p:cNvSpPr>
            <a:spLocks noGrp="1" noChangeArrowheads="1"/>
          </p:cNvSpPr>
          <p:nvPr>
            <p:ph type="ftr" sz="quarter" idx="11"/>
          </p:nvPr>
        </p:nvSpPr>
        <p:spPr>
          <a:ln/>
        </p:spPr>
        <p:txBody>
          <a:bodyPr/>
          <a:lstStyle>
            <a:lvl1pPr>
              <a:defRPr/>
            </a:lvl1pPr>
          </a:lstStyle>
          <a:p>
            <a:pPr>
              <a:defRPr/>
            </a:pPr>
            <a:r>
              <a:rPr lang="de-DE" smtClean="0"/>
              <a:t>ZPG Biologie SII @ 2011</a:t>
            </a:r>
            <a:endParaRPr lang="de-DE"/>
          </a:p>
        </p:txBody>
      </p:sp>
      <p:sp>
        <p:nvSpPr>
          <p:cNvPr id="6" name="Rectangle 7"/>
          <p:cNvSpPr>
            <a:spLocks noGrp="1" noChangeArrowheads="1"/>
          </p:cNvSpPr>
          <p:nvPr>
            <p:ph type="sldNum" sz="quarter" idx="12"/>
          </p:nvPr>
        </p:nvSpPr>
        <p:spPr>
          <a:ln/>
        </p:spPr>
        <p:txBody>
          <a:bodyPr/>
          <a:lstStyle>
            <a:lvl1pPr>
              <a:defRPr/>
            </a:lvl1pPr>
          </a:lstStyle>
          <a:p>
            <a:pPr>
              <a:defRPr/>
            </a:pPr>
            <a:fld id="{393FDC90-E2DB-455B-973D-AE5D37F81E3B}" type="slidenum">
              <a:rPr lang="de-DE"/>
              <a:pPr>
                <a:defRPr/>
              </a:pPr>
              <a:t>‹Nr.›</a:t>
            </a:fld>
            <a:endParaRPr lang="de-DE"/>
          </a:p>
        </p:txBody>
      </p:sp>
    </p:spTree>
    <p:extLst>
      <p:ext uri="{BB962C8B-B14F-4D97-AF65-F5344CB8AC3E}">
        <p14:creationId xmlns:p14="http://schemas.microsoft.com/office/powerpoint/2010/main" val="3933426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22238"/>
            <a:ext cx="2057400" cy="6008687"/>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122238"/>
            <a:ext cx="6019800" cy="6008687"/>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dt" sz="half" idx="10"/>
          </p:nvPr>
        </p:nvSpPr>
        <p:spPr>
          <a:ln/>
        </p:spPr>
        <p:txBody>
          <a:bodyPr/>
          <a:lstStyle>
            <a:lvl1pPr>
              <a:defRPr/>
            </a:lvl1pPr>
          </a:lstStyle>
          <a:p>
            <a:pPr>
              <a:defRPr/>
            </a:pPr>
            <a:endParaRPr lang="de-DE"/>
          </a:p>
        </p:txBody>
      </p:sp>
      <p:sp>
        <p:nvSpPr>
          <p:cNvPr id="5" name="Rectangle 6"/>
          <p:cNvSpPr>
            <a:spLocks noGrp="1" noChangeArrowheads="1"/>
          </p:cNvSpPr>
          <p:nvPr>
            <p:ph type="ftr" sz="quarter" idx="11"/>
          </p:nvPr>
        </p:nvSpPr>
        <p:spPr>
          <a:ln/>
        </p:spPr>
        <p:txBody>
          <a:bodyPr/>
          <a:lstStyle>
            <a:lvl1pPr>
              <a:defRPr/>
            </a:lvl1pPr>
          </a:lstStyle>
          <a:p>
            <a:pPr>
              <a:defRPr/>
            </a:pPr>
            <a:r>
              <a:rPr lang="de-DE" smtClean="0"/>
              <a:t>ZPG Biologie SII @ 2011</a:t>
            </a:r>
            <a:endParaRPr lang="de-DE"/>
          </a:p>
        </p:txBody>
      </p:sp>
      <p:sp>
        <p:nvSpPr>
          <p:cNvPr id="6" name="Rectangle 7"/>
          <p:cNvSpPr>
            <a:spLocks noGrp="1" noChangeArrowheads="1"/>
          </p:cNvSpPr>
          <p:nvPr>
            <p:ph type="sldNum" sz="quarter" idx="12"/>
          </p:nvPr>
        </p:nvSpPr>
        <p:spPr>
          <a:ln/>
        </p:spPr>
        <p:txBody>
          <a:bodyPr/>
          <a:lstStyle>
            <a:lvl1pPr>
              <a:defRPr/>
            </a:lvl1pPr>
          </a:lstStyle>
          <a:p>
            <a:pPr>
              <a:defRPr/>
            </a:pPr>
            <a:fld id="{DE64A35A-0F90-453F-9D13-7FD6BDA1B7A5}" type="slidenum">
              <a:rPr lang="de-DE"/>
              <a:pPr>
                <a:defRPr/>
              </a:pPr>
              <a:t>‹Nr.›</a:t>
            </a:fld>
            <a:endParaRPr lang="de-DE"/>
          </a:p>
        </p:txBody>
      </p:sp>
    </p:spTree>
    <p:extLst>
      <p:ext uri="{BB962C8B-B14F-4D97-AF65-F5344CB8AC3E}">
        <p14:creationId xmlns:p14="http://schemas.microsoft.com/office/powerpoint/2010/main" val="22276794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el und Tabelle">
    <p:spTree>
      <p:nvGrpSpPr>
        <p:cNvPr id="1" name=""/>
        <p:cNvGrpSpPr/>
        <p:nvPr/>
      </p:nvGrpSpPr>
      <p:grpSpPr>
        <a:xfrm>
          <a:off x="0" y="0"/>
          <a:ext cx="0" cy="0"/>
          <a:chOff x="0" y="0"/>
          <a:chExt cx="0" cy="0"/>
        </a:xfrm>
      </p:grpSpPr>
      <p:sp>
        <p:nvSpPr>
          <p:cNvPr id="2" name="Titel 1"/>
          <p:cNvSpPr>
            <a:spLocks noGrp="1"/>
          </p:cNvSpPr>
          <p:nvPr>
            <p:ph type="title"/>
          </p:nvPr>
        </p:nvSpPr>
        <p:spPr>
          <a:xfrm>
            <a:off x="457200" y="122238"/>
            <a:ext cx="7543800" cy="1295400"/>
          </a:xfrm>
        </p:spPr>
        <p:txBody>
          <a:bodyPr/>
          <a:lstStyle/>
          <a:p>
            <a:r>
              <a:rPr lang="de-DE" smtClean="0"/>
              <a:t>Titelmasterformat durch Klicken bearbeiten</a:t>
            </a:r>
            <a:endParaRPr lang="de-DE"/>
          </a:p>
        </p:txBody>
      </p:sp>
      <p:sp>
        <p:nvSpPr>
          <p:cNvPr id="3" name="Tabellenplatzhalter 2"/>
          <p:cNvSpPr>
            <a:spLocks noGrp="1"/>
          </p:cNvSpPr>
          <p:nvPr>
            <p:ph type="tbl" idx="1"/>
          </p:nvPr>
        </p:nvSpPr>
        <p:spPr>
          <a:xfrm>
            <a:off x="457200" y="1719263"/>
            <a:ext cx="8229600" cy="4411662"/>
          </a:xfrm>
        </p:spPr>
        <p:txBody>
          <a:bodyPr/>
          <a:lstStyle/>
          <a:p>
            <a:pPr lvl="0"/>
            <a:endParaRPr lang="de-DE" noProof="0"/>
          </a:p>
        </p:txBody>
      </p:sp>
      <p:sp>
        <p:nvSpPr>
          <p:cNvPr id="4" name="Rectangle 5"/>
          <p:cNvSpPr>
            <a:spLocks noGrp="1" noChangeArrowheads="1"/>
          </p:cNvSpPr>
          <p:nvPr>
            <p:ph type="dt" sz="half" idx="10"/>
          </p:nvPr>
        </p:nvSpPr>
        <p:spPr>
          <a:ln/>
        </p:spPr>
        <p:txBody>
          <a:bodyPr/>
          <a:lstStyle>
            <a:lvl1pPr>
              <a:defRPr/>
            </a:lvl1pPr>
          </a:lstStyle>
          <a:p>
            <a:pPr>
              <a:defRPr/>
            </a:pPr>
            <a:endParaRPr lang="de-DE"/>
          </a:p>
        </p:txBody>
      </p:sp>
      <p:sp>
        <p:nvSpPr>
          <p:cNvPr id="5" name="Rectangle 6"/>
          <p:cNvSpPr>
            <a:spLocks noGrp="1" noChangeArrowheads="1"/>
          </p:cNvSpPr>
          <p:nvPr>
            <p:ph type="ftr" sz="quarter" idx="11"/>
          </p:nvPr>
        </p:nvSpPr>
        <p:spPr>
          <a:ln/>
        </p:spPr>
        <p:txBody>
          <a:bodyPr/>
          <a:lstStyle>
            <a:lvl1pPr>
              <a:defRPr/>
            </a:lvl1pPr>
          </a:lstStyle>
          <a:p>
            <a:pPr>
              <a:defRPr/>
            </a:pPr>
            <a:r>
              <a:rPr lang="de-DE" smtClean="0"/>
              <a:t>ZPG Biologie SII @ 2011</a:t>
            </a:r>
            <a:endParaRPr lang="de-DE"/>
          </a:p>
        </p:txBody>
      </p:sp>
      <p:sp>
        <p:nvSpPr>
          <p:cNvPr id="6" name="Rectangle 7"/>
          <p:cNvSpPr>
            <a:spLocks noGrp="1" noChangeArrowheads="1"/>
          </p:cNvSpPr>
          <p:nvPr>
            <p:ph type="sldNum" sz="quarter" idx="12"/>
          </p:nvPr>
        </p:nvSpPr>
        <p:spPr>
          <a:ln/>
        </p:spPr>
        <p:txBody>
          <a:bodyPr/>
          <a:lstStyle>
            <a:lvl1pPr>
              <a:defRPr/>
            </a:lvl1pPr>
          </a:lstStyle>
          <a:p>
            <a:pPr>
              <a:defRPr/>
            </a:pPr>
            <a:fld id="{E1B2CF95-CC58-492A-90AD-26CE91E5587A}" type="slidenum">
              <a:rPr lang="de-DE"/>
              <a:pPr>
                <a:defRPr/>
              </a:pPr>
              <a:t>‹Nr.›</a:t>
            </a:fld>
            <a:endParaRPr lang="de-DE"/>
          </a:p>
        </p:txBody>
      </p:sp>
    </p:spTree>
    <p:extLst>
      <p:ext uri="{BB962C8B-B14F-4D97-AF65-F5344CB8AC3E}">
        <p14:creationId xmlns:p14="http://schemas.microsoft.com/office/powerpoint/2010/main" val="2249700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dt" sz="half" idx="10"/>
          </p:nvPr>
        </p:nvSpPr>
        <p:spPr>
          <a:ln/>
        </p:spPr>
        <p:txBody>
          <a:bodyPr/>
          <a:lstStyle>
            <a:lvl1pPr>
              <a:defRPr/>
            </a:lvl1pPr>
          </a:lstStyle>
          <a:p>
            <a:pPr>
              <a:defRPr/>
            </a:pPr>
            <a:endParaRPr lang="de-DE"/>
          </a:p>
        </p:txBody>
      </p:sp>
      <p:sp>
        <p:nvSpPr>
          <p:cNvPr id="5" name="Rectangle 6"/>
          <p:cNvSpPr>
            <a:spLocks noGrp="1" noChangeArrowheads="1"/>
          </p:cNvSpPr>
          <p:nvPr>
            <p:ph type="ftr" sz="quarter" idx="11"/>
          </p:nvPr>
        </p:nvSpPr>
        <p:spPr>
          <a:ln/>
        </p:spPr>
        <p:txBody>
          <a:bodyPr/>
          <a:lstStyle>
            <a:lvl1pPr>
              <a:defRPr/>
            </a:lvl1pPr>
          </a:lstStyle>
          <a:p>
            <a:pPr>
              <a:defRPr/>
            </a:pPr>
            <a:r>
              <a:rPr lang="de-DE" smtClean="0"/>
              <a:t>ZPG Biologie SII @ 2011</a:t>
            </a:r>
            <a:endParaRPr lang="de-DE"/>
          </a:p>
        </p:txBody>
      </p:sp>
      <p:sp>
        <p:nvSpPr>
          <p:cNvPr id="6" name="Rectangle 7"/>
          <p:cNvSpPr>
            <a:spLocks noGrp="1" noChangeArrowheads="1"/>
          </p:cNvSpPr>
          <p:nvPr>
            <p:ph type="sldNum" sz="quarter" idx="12"/>
          </p:nvPr>
        </p:nvSpPr>
        <p:spPr>
          <a:ln/>
        </p:spPr>
        <p:txBody>
          <a:bodyPr/>
          <a:lstStyle>
            <a:lvl1pPr>
              <a:defRPr/>
            </a:lvl1pPr>
          </a:lstStyle>
          <a:p>
            <a:pPr>
              <a:defRPr/>
            </a:pPr>
            <a:fld id="{1B997B8F-3046-4E91-939C-AE3AEBC25F15}" type="slidenum">
              <a:rPr lang="de-DE"/>
              <a:pPr>
                <a:defRPr/>
              </a:pPr>
              <a:t>‹Nr.›</a:t>
            </a:fld>
            <a:endParaRPr lang="de-DE"/>
          </a:p>
        </p:txBody>
      </p:sp>
    </p:spTree>
    <p:extLst>
      <p:ext uri="{BB962C8B-B14F-4D97-AF65-F5344CB8AC3E}">
        <p14:creationId xmlns:p14="http://schemas.microsoft.com/office/powerpoint/2010/main" val="1182024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Rectangle 5"/>
          <p:cNvSpPr>
            <a:spLocks noGrp="1" noChangeArrowheads="1"/>
          </p:cNvSpPr>
          <p:nvPr>
            <p:ph type="dt" sz="half" idx="10"/>
          </p:nvPr>
        </p:nvSpPr>
        <p:spPr>
          <a:ln/>
        </p:spPr>
        <p:txBody>
          <a:bodyPr/>
          <a:lstStyle>
            <a:lvl1pPr>
              <a:defRPr/>
            </a:lvl1pPr>
          </a:lstStyle>
          <a:p>
            <a:pPr>
              <a:defRPr/>
            </a:pPr>
            <a:endParaRPr lang="de-DE"/>
          </a:p>
        </p:txBody>
      </p:sp>
      <p:sp>
        <p:nvSpPr>
          <p:cNvPr id="5" name="Rectangle 6"/>
          <p:cNvSpPr>
            <a:spLocks noGrp="1" noChangeArrowheads="1"/>
          </p:cNvSpPr>
          <p:nvPr>
            <p:ph type="ftr" sz="quarter" idx="11"/>
          </p:nvPr>
        </p:nvSpPr>
        <p:spPr>
          <a:ln/>
        </p:spPr>
        <p:txBody>
          <a:bodyPr/>
          <a:lstStyle>
            <a:lvl1pPr>
              <a:defRPr/>
            </a:lvl1pPr>
          </a:lstStyle>
          <a:p>
            <a:pPr>
              <a:defRPr/>
            </a:pPr>
            <a:r>
              <a:rPr lang="de-DE" smtClean="0"/>
              <a:t>ZPG Biologie SII @ 2011</a:t>
            </a:r>
            <a:endParaRPr lang="de-DE"/>
          </a:p>
        </p:txBody>
      </p:sp>
      <p:sp>
        <p:nvSpPr>
          <p:cNvPr id="6" name="Rectangle 7"/>
          <p:cNvSpPr>
            <a:spLocks noGrp="1" noChangeArrowheads="1"/>
          </p:cNvSpPr>
          <p:nvPr>
            <p:ph type="sldNum" sz="quarter" idx="12"/>
          </p:nvPr>
        </p:nvSpPr>
        <p:spPr>
          <a:ln/>
        </p:spPr>
        <p:txBody>
          <a:bodyPr/>
          <a:lstStyle>
            <a:lvl1pPr>
              <a:defRPr/>
            </a:lvl1pPr>
          </a:lstStyle>
          <a:p>
            <a:pPr>
              <a:defRPr/>
            </a:pPr>
            <a:fld id="{1A847041-12E3-41F1-A853-EE31318A7FAA}" type="slidenum">
              <a:rPr lang="de-DE"/>
              <a:pPr>
                <a:defRPr/>
              </a:pPr>
              <a:t>‹Nr.›</a:t>
            </a:fld>
            <a:endParaRPr lang="de-DE"/>
          </a:p>
        </p:txBody>
      </p:sp>
    </p:spTree>
    <p:extLst>
      <p:ext uri="{BB962C8B-B14F-4D97-AF65-F5344CB8AC3E}">
        <p14:creationId xmlns:p14="http://schemas.microsoft.com/office/powerpoint/2010/main" val="3830740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5"/>
          <p:cNvSpPr>
            <a:spLocks noGrp="1" noChangeArrowheads="1"/>
          </p:cNvSpPr>
          <p:nvPr>
            <p:ph type="dt" sz="half" idx="10"/>
          </p:nvPr>
        </p:nvSpPr>
        <p:spPr>
          <a:ln/>
        </p:spPr>
        <p:txBody>
          <a:bodyPr/>
          <a:lstStyle>
            <a:lvl1pPr>
              <a:defRPr/>
            </a:lvl1pPr>
          </a:lstStyle>
          <a:p>
            <a:pPr>
              <a:defRPr/>
            </a:pPr>
            <a:endParaRPr lang="de-DE"/>
          </a:p>
        </p:txBody>
      </p:sp>
      <p:sp>
        <p:nvSpPr>
          <p:cNvPr id="6" name="Rectangle 6"/>
          <p:cNvSpPr>
            <a:spLocks noGrp="1" noChangeArrowheads="1"/>
          </p:cNvSpPr>
          <p:nvPr>
            <p:ph type="ftr" sz="quarter" idx="11"/>
          </p:nvPr>
        </p:nvSpPr>
        <p:spPr>
          <a:ln/>
        </p:spPr>
        <p:txBody>
          <a:bodyPr/>
          <a:lstStyle>
            <a:lvl1pPr>
              <a:defRPr/>
            </a:lvl1pPr>
          </a:lstStyle>
          <a:p>
            <a:pPr>
              <a:defRPr/>
            </a:pPr>
            <a:r>
              <a:rPr lang="de-DE" smtClean="0"/>
              <a:t>ZPG Biologie SII @ 2011</a:t>
            </a:r>
            <a:endParaRPr lang="de-DE"/>
          </a:p>
        </p:txBody>
      </p:sp>
      <p:sp>
        <p:nvSpPr>
          <p:cNvPr id="7" name="Rectangle 7"/>
          <p:cNvSpPr>
            <a:spLocks noGrp="1" noChangeArrowheads="1"/>
          </p:cNvSpPr>
          <p:nvPr>
            <p:ph type="sldNum" sz="quarter" idx="12"/>
          </p:nvPr>
        </p:nvSpPr>
        <p:spPr>
          <a:ln/>
        </p:spPr>
        <p:txBody>
          <a:bodyPr/>
          <a:lstStyle>
            <a:lvl1pPr>
              <a:defRPr/>
            </a:lvl1pPr>
          </a:lstStyle>
          <a:p>
            <a:pPr>
              <a:defRPr/>
            </a:pPr>
            <a:fld id="{F8895C05-8252-432E-A6A9-92DBC73456F0}" type="slidenum">
              <a:rPr lang="de-DE"/>
              <a:pPr>
                <a:defRPr/>
              </a:pPr>
              <a:t>‹Nr.›</a:t>
            </a:fld>
            <a:endParaRPr lang="de-DE"/>
          </a:p>
        </p:txBody>
      </p:sp>
    </p:spTree>
    <p:extLst>
      <p:ext uri="{BB962C8B-B14F-4D97-AF65-F5344CB8AC3E}">
        <p14:creationId xmlns:p14="http://schemas.microsoft.com/office/powerpoint/2010/main" val="3837825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5"/>
          <p:cNvSpPr>
            <a:spLocks noGrp="1" noChangeArrowheads="1"/>
          </p:cNvSpPr>
          <p:nvPr>
            <p:ph type="dt" sz="half" idx="10"/>
          </p:nvPr>
        </p:nvSpPr>
        <p:spPr>
          <a:ln/>
        </p:spPr>
        <p:txBody>
          <a:bodyPr/>
          <a:lstStyle>
            <a:lvl1pPr>
              <a:defRPr/>
            </a:lvl1pPr>
          </a:lstStyle>
          <a:p>
            <a:pPr>
              <a:defRPr/>
            </a:pPr>
            <a:endParaRPr lang="de-DE"/>
          </a:p>
        </p:txBody>
      </p:sp>
      <p:sp>
        <p:nvSpPr>
          <p:cNvPr id="8" name="Rectangle 6"/>
          <p:cNvSpPr>
            <a:spLocks noGrp="1" noChangeArrowheads="1"/>
          </p:cNvSpPr>
          <p:nvPr>
            <p:ph type="ftr" sz="quarter" idx="11"/>
          </p:nvPr>
        </p:nvSpPr>
        <p:spPr>
          <a:ln/>
        </p:spPr>
        <p:txBody>
          <a:bodyPr/>
          <a:lstStyle>
            <a:lvl1pPr>
              <a:defRPr/>
            </a:lvl1pPr>
          </a:lstStyle>
          <a:p>
            <a:pPr>
              <a:defRPr/>
            </a:pPr>
            <a:r>
              <a:rPr lang="de-DE" smtClean="0"/>
              <a:t>ZPG Biologie SII @ 2011</a:t>
            </a:r>
            <a:endParaRPr lang="de-DE"/>
          </a:p>
        </p:txBody>
      </p:sp>
      <p:sp>
        <p:nvSpPr>
          <p:cNvPr id="9" name="Rectangle 7"/>
          <p:cNvSpPr>
            <a:spLocks noGrp="1" noChangeArrowheads="1"/>
          </p:cNvSpPr>
          <p:nvPr>
            <p:ph type="sldNum" sz="quarter" idx="12"/>
          </p:nvPr>
        </p:nvSpPr>
        <p:spPr>
          <a:ln/>
        </p:spPr>
        <p:txBody>
          <a:bodyPr/>
          <a:lstStyle>
            <a:lvl1pPr>
              <a:defRPr/>
            </a:lvl1pPr>
          </a:lstStyle>
          <a:p>
            <a:pPr>
              <a:defRPr/>
            </a:pPr>
            <a:fld id="{346F8C9F-F833-4FFF-87B2-7F22DB3D9D10}" type="slidenum">
              <a:rPr lang="de-DE"/>
              <a:pPr>
                <a:defRPr/>
              </a:pPr>
              <a:t>‹Nr.›</a:t>
            </a:fld>
            <a:endParaRPr lang="de-DE"/>
          </a:p>
        </p:txBody>
      </p:sp>
    </p:spTree>
    <p:extLst>
      <p:ext uri="{BB962C8B-B14F-4D97-AF65-F5344CB8AC3E}">
        <p14:creationId xmlns:p14="http://schemas.microsoft.com/office/powerpoint/2010/main" val="3276299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5"/>
          <p:cNvSpPr>
            <a:spLocks noGrp="1" noChangeArrowheads="1"/>
          </p:cNvSpPr>
          <p:nvPr>
            <p:ph type="dt" sz="half" idx="10"/>
          </p:nvPr>
        </p:nvSpPr>
        <p:spPr>
          <a:ln/>
        </p:spPr>
        <p:txBody>
          <a:bodyPr/>
          <a:lstStyle>
            <a:lvl1pPr>
              <a:defRPr/>
            </a:lvl1pPr>
          </a:lstStyle>
          <a:p>
            <a:pPr>
              <a:defRPr/>
            </a:pPr>
            <a:endParaRPr lang="de-DE"/>
          </a:p>
        </p:txBody>
      </p:sp>
      <p:sp>
        <p:nvSpPr>
          <p:cNvPr id="4" name="Rectangle 6"/>
          <p:cNvSpPr>
            <a:spLocks noGrp="1" noChangeArrowheads="1"/>
          </p:cNvSpPr>
          <p:nvPr>
            <p:ph type="ftr" sz="quarter" idx="11"/>
          </p:nvPr>
        </p:nvSpPr>
        <p:spPr>
          <a:ln/>
        </p:spPr>
        <p:txBody>
          <a:bodyPr/>
          <a:lstStyle>
            <a:lvl1pPr>
              <a:defRPr/>
            </a:lvl1pPr>
          </a:lstStyle>
          <a:p>
            <a:pPr>
              <a:defRPr/>
            </a:pPr>
            <a:r>
              <a:rPr lang="de-DE" smtClean="0"/>
              <a:t>ZPG Biologie SII @ 2011</a:t>
            </a:r>
            <a:endParaRPr lang="de-DE"/>
          </a:p>
        </p:txBody>
      </p:sp>
      <p:sp>
        <p:nvSpPr>
          <p:cNvPr id="5" name="Rectangle 7"/>
          <p:cNvSpPr>
            <a:spLocks noGrp="1" noChangeArrowheads="1"/>
          </p:cNvSpPr>
          <p:nvPr>
            <p:ph type="sldNum" sz="quarter" idx="12"/>
          </p:nvPr>
        </p:nvSpPr>
        <p:spPr>
          <a:ln/>
        </p:spPr>
        <p:txBody>
          <a:bodyPr/>
          <a:lstStyle>
            <a:lvl1pPr>
              <a:defRPr/>
            </a:lvl1pPr>
          </a:lstStyle>
          <a:p>
            <a:pPr>
              <a:defRPr/>
            </a:pPr>
            <a:fld id="{64662032-6259-4197-BB5D-E4A9D10605C2}" type="slidenum">
              <a:rPr lang="de-DE"/>
              <a:pPr>
                <a:defRPr/>
              </a:pPr>
              <a:t>‹Nr.›</a:t>
            </a:fld>
            <a:endParaRPr lang="de-DE"/>
          </a:p>
        </p:txBody>
      </p:sp>
    </p:spTree>
    <p:extLst>
      <p:ext uri="{BB962C8B-B14F-4D97-AF65-F5344CB8AC3E}">
        <p14:creationId xmlns:p14="http://schemas.microsoft.com/office/powerpoint/2010/main" val="2395840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de-DE"/>
          </a:p>
        </p:txBody>
      </p:sp>
      <p:sp>
        <p:nvSpPr>
          <p:cNvPr id="3" name="Rectangle 6"/>
          <p:cNvSpPr>
            <a:spLocks noGrp="1" noChangeArrowheads="1"/>
          </p:cNvSpPr>
          <p:nvPr>
            <p:ph type="ftr" sz="quarter" idx="11"/>
          </p:nvPr>
        </p:nvSpPr>
        <p:spPr>
          <a:ln/>
        </p:spPr>
        <p:txBody>
          <a:bodyPr/>
          <a:lstStyle>
            <a:lvl1pPr>
              <a:defRPr/>
            </a:lvl1pPr>
          </a:lstStyle>
          <a:p>
            <a:pPr>
              <a:defRPr/>
            </a:pPr>
            <a:r>
              <a:rPr lang="de-DE" smtClean="0"/>
              <a:t>ZPG Biologie SII @ 2011</a:t>
            </a:r>
            <a:endParaRPr lang="de-DE"/>
          </a:p>
        </p:txBody>
      </p:sp>
      <p:sp>
        <p:nvSpPr>
          <p:cNvPr id="4" name="Rectangle 7"/>
          <p:cNvSpPr>
            <a:spLocks noGrp="1" noChangeArrowheads="1"/>
          </p:cNvSpPr>
          <p:nvPr>
            <p:ph type="sldNum" sz="quarter" idx="12"/>
          </p:nvPr>
        </p:nvSpPr>
        <p:spPr>
          <a:ln/>
        </p:spPr>
        <p:txBody>
          <a:bodyPr/>
          <a:lstStyle>
            <a:lvl1pPr>
              <a:defRPr/>
            </a:lvl1pPr>
          </a:lstStyle>
          <a:p>
            <a:pPr>
              <a:defRPr/>
            </a:pPr>
            <a:fld id="{626790B6-1B5A-42C1-A291-431630D267D3}" type="slidenum">
              <a:rPr lang="de-DE"/>
              <a:pPr>
                <a:defRPr/>
              </a:pPr>
              <a:t>‹Nr.›</a:t>
            </a:fld>
            <a:endParaRPr lang="de-DE"/>
          </a:p>
        </p:txBody>
      </p:sp>
    </p:spTree>
    <p:extLst>
      <p:ext uri="{BB962C8B-B14F-4D97-AF65-F5344CB8AC3E}">
        <p14:creationId xmlns:p14="http://schemas.microsoft.com/office/powerpoint/2010/main" val="3643301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5"/>
          <p:cNvSpPr>
            <a:spLocks noGrp="1" noChangeArrowheads="1"/>
          </p:cNvSpPr>
          <p:nvPr>
            <p:ph type="dt" sz="half" idx="10"/>
          </p:nvPr>
        </p:nvSpPr>
        <p:spPr>
          <a:ln/>
        </p:spPr>
        <p:txBody>
          <a:bodyPr/>
          <a:lstStyle>
            <a:lvl1pPr>
              <a:defRPr/>
            </a:lvl1pPr>
          </a:lstStyle>
          <a:p>
            <a:pPr>
              <a:defRPr/>
            </a:pPr>
            <a:endParaRPr lang="de-DE"/>
          </a:p>
        </p:txBody>
      </p:sp>
      <p:sp>
        <p:nvSpPr>
          <p:cNvPr id="6" name="Rectangle 6"/>
          <p:cNvSpPr>
            <a:spLocks noGrp="1" noChangeArrowheads="1"/>
          </p:cNvSpPr>
          <p:nvPr>
            <p:ph type="ftr" sz="quarter" idx="11"/>
          </p:nvPr>
        </p:nvSpPr>
        <p:spPr>
          <a:ln/>
        </p:spPr>
        <p:txBody>
          <a:bodyPr/>
          <a:lstStyle>
            <a:lvl1pPr>
              <a:defRPr/>
            </a:lvl1pPr>
          </a:lstStyle>
          <a:p>
            <a:pPr>
              <a:defRPr/>
            </a:pPr>
            <a:r>
              <a:rPr lang="de-DE" smtClean="0"/>
              <a:t>ZPG Biologie SII @ 2011</a:t>
            </a:r>
            <a:endParaRPr lang="de-DE"/>
          </a:p>
        </p:txBody>
      </p:sp>
      <p:sp>
        <p:nvSpPr>
          <p:cNvPr id="7" name="Rectangle 7"/>
          <p:cNvSpPr>
            <a:spLocks noGrp="1" noChangeArrowheads="1"/>
          </p:cNvSpPr>
          <p:nvPr>
            <p:ph type="sldNum" sz="quarter" idx="12"/>
          </p:nvPr>
        </p:nvSpPr>
        <p:spPr>
          <a:ln/>
        </p:spPr>
        <p:txBody>
          <a:bodyPr/>
          <a:lstStyle>
            <a:lvl1pPr>
              <a:defRPr/>
            </a:lvl1pPr>
          </a:lstStyle>
          <a:p>
            <a:pPr>
              <a:defRPr/>
            </a:pPr>
            <a:fld id="{AA7AC89D-F34E-493B-BC4A-E2C2DCC0B0F4}" type="slidenum">
              <a:rPr lang="de-DE"/>
              <a:pPr>
                <a:defRPr/>
              </a:pPr>
              <a:t>‹Nr.›</a:t>
            </a:fld>
            <a:endParaRPr lang="de-DE"/>
          </a:p>
        </p:txBody>
      </p:sp>
    </p:spTree>
    <p:extLst>
      <p:ext uri="{BB962C8B-B14F-4D97-AF65-F5344CB8AC3E}">
        <p14:creationId xmlns:p14="http://schemas.microsoft.com/office/powerpoint/2010/main" val="1547069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5"/>
          <p:cNvSpPr>
            <a:spLocks noGrp="1" noChangeArrowheads="1"/>
          </p:cNvSpPr>
          <p:nvPr>
            <p:ph type="dt" sz="half" idx="10"/>
          </p:nvPr>
        </p:nvSpPr>
        <p:spPr>
          <a:ln/>
        </p:spPr>
        <p:txBody>
          <a:bodyPr/>
          <a:lstStyle>
            <a:lvl1pPr>
              <a:defRPr/>
            </a:lvl1pPr>
          </a:lstStyle>
          <a:p>
            <a:pPr>
              <a:defRPr/>
            </a:pPr>
            <a:endParaRPr lang="de-DE"/>
          </a:p>
        </p:txBody>
      </p:sp>
      <p:sp>
        <p:nvSpPr>
          <p:cNvPr id="6" name="Rectangle 6"/>
          <p:cNvSpPr>
            <a:spLocks noGrp="1" noChangeArrowheads="1"/>
          </p:cNvSpPr>
          <p:nvPr>
            <p:ph type="ftr" sz="quarter" idx="11"/>
          </p:nvPr>
        </p:nvSpPr>
        <p:spPr>
          <a:ln/>
        </p:spPr>
        <p:txBody>
          <a:bodyPr/>
          <a:lstStyle>
            <a:lvl1pPr>
              <a:defRPr/>
            </a:lvl1pPr>
          </a:lstStyle>
          <a:p>
            <a:pPr>
              <a:defRPr/>
            </a:pPr>
            <a:r>
              <a:rPr lang="de-DE" smtClean="0"/>
              <a:t>ZPG Biologie SII @ 2011</a:t>
            </a:r>
            <a:endParaRPr lang="de-DE"/>
          </a:p>
        </p:txBody>
      </p:sp>
      <p:sp>
        <p:nvSpPr>
          <p:cNvPr id="7" name="Rectangle 7"/>
          <p:cNvSpPr>
            <a:spLocks noGrp="1" noChangeArrowheads="1"/>
          </p:cNvSpPr>
          <p:nvPr>
            <p:ph type="sldNum" sz="quarter" idx="12"/>
          </p:nvPr>
        </p:nvSpPr>
        <p:spPr>
          <a:ln/>
        </p:spPr>
        <p:txBody>
          <a:bodyPr/>
          <a:lstStyle>
            <a:lvl1pPr>
              <a:defRPr/>
            </a:lvl1pPr>
          </a:lstStyle>
          <a:p>
            <a:pPr>
              <a:defRPr/>
            </a:pPr>
            <a:fld id="{9A0A09ED-C2CA-4291-94D4-B95785F97DA5}" type="slidenum">
              <a:rPr lang="de-DE"/>
              <a:pPr>
                <a:defRPr/>
              </a:pPr>
              <a:t>‹Nr.›</a:t>
            </a:fld>
            <a:endParaRPr lang="de-DE"/>
          </a:p>
        </p:txBody>
      </p:sp>
    </p:spTree>
    <p:extLst>
      <p:ext uri="{BB962C8B-B14F-4D97-AF65-F5344CB8AC3E}">
        <p14:creationId xmlns:p14="http://schemas.microsoft.com/office/powerpoint/2010/main" val="2556540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457200" y="122238"/>
            <a:ext cx="7543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de-DE" smtClean="0"/>
              <a:t>Mastertitelformat bearbeiten</a:t>
            </a:r>
          </a:p>
        </p:txBody>
      </p:sp>
      <p:sp>
        <p:nvSpPr>
          <p:cNvPr id="1027" name="Rectangle 4"/>
          <p:cNvSpPr>
            <a:spLocks noGrp="1" noChangeArrowheads="1"/>
          </p:cNvSpPr>
          <p:nvPr>
            <p:ph type="body" idx="1"/>
          </p:nvPr>
        </p:nvSpPr>
        <p:spPr bwMode="auto">
          <a:xfrm>
            <a:off x="457200" y="1719263"/>
            <a:ext cx="8229600" cy="441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21509" name="Rectangle 5"/>
          <p:cNvSpPr>
            <a:spLocks noGrp="1" noChangeArrowheads="1"/>
          </p:cNvSpPr>
          <p:nvPr>
            <p:ph type="dt" sz="half" idx="2"/>
          </p:nvPr>
        </p:nvSpPr>
        <p:spPr bwMode="auto">
          <a:xfrm>
            <a:off x="457200" y="6248400"/>
            <a:ext cx="2133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000"/>
            </a:lvl1pPr>
          </a:lstStyle>
          <a:p>
            <a:pPr>
              <a:defRPr/>
            </a:pPr>
            <a:endParaRPr lang="de-DE"/>
          </a:p>
        </p:txBody>
      </p:sp>
      <p:sp>
        <p:nvSpPr>
          <p:cNvPr id="21510" name="Rectangle 6"/>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000"/>
            </a:lvl1pPr>
          </a:lstStyle>
          <a:p>
            <a:pPr>
              <a:defRPr/>
            </a:pPr>
            <a:r>
              <a:rPr lang="de-DE" smtClean="0"/>
              <a:t>ZPG Biologie SII @ 2011</a:t>
            </a:r>
            <a:endParaRPr lang="de-DE"/>
          </a:p>
        </p:txBody>
      </p:sp>
      <p:sp>
        <p:nvSpPr>
          <p:cNvPr id="21511" name="Rectangle 7"/>
          <p:cNvSpPr>
            <a:spLocks noGrp="1" noChangeArrowheads="1"/>
          </p:cNvSpPr>
          <p:nvPr>
            <p:ph type="sldNum" sz="quarter" idx="4"/>
          </p:nvPr>
        </p:nvSpPr>
        <p:spPr bwMode="auto">
          <a:xfrm>
            <a:off x="6553200" y="6248400"/>
            <a:ext cx="2133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000"/>
            </a:lvl1pPr>
          </a:lstStyle>
          <a:p>
            <a:pPr>
              <a:defRPr/>
            </a:pPr>
            <a:fld id="{941D5D86-8BAB-4CD3-8934-580937377C69}" type="slidenum">
              <a:rPr lang="de-DE"/>
              <a:pPr>
                <a:defRPr/>
              </a:pPr>
              <a:t>‹Nr.›</a:t>
            </a:fld>
            <a:endParaRPr lang="de-DE"/>
          </a:p>
        </p:txBody>
      </p:sp>
    </p:spTree>
  </p:cSld>
  <p:clrMap bg1="lt1" tx1="dk1" bg2="lt2" tx2="dk2" accent1="accent1" accent2="accent2" accent3="accent3" accent4="accent4" accent5="accent5" accent6="accent6" hlink="hlink" folHlink="folHlink"/>
  <p:sldLayoutIdLst>
    <p:sldLayoutId id="2147483810" r:id="rId1"/>
    <p:sldLayoutId id="2147483799" r:id="rId2"/>
    <p:sldLayoutId id="2147483800" r:id="rId3"/>
    <p:sldLayoutId id="2147483801" r:id="rId4"/>
    <p:sldLayoutId id="2147483802" r:id="rId5"/>
    <p:sldLayoutId id="2147483803" r:id="rId6"/>
    <p:sldLayoutId id="2147483804" r:id="rId7"/>
    <p:sldLayoutId id="2147483805" r:id="rId8"/>
    <p:sldLayoutId id="2147483806" r:id="rId9"/>
    <p:sldLayoutId id="2147483807" r:id="rId10"/>
    <p:sldLayoutId id="2147483808" r:id="rId11"/>
    <p:sldLayoutId id="2147483809" r:id="rId12"/>
  </p:sldLayoutIdLst>
  <p:timing>
    <p:tnLst>
      <p:par>
        <p:cTn id="1" dur="indefinite" restart="never" nodeType="tmRoot"/>
      </p:par>
    </p:tnLst>
  </p:timing>
  <p:hf hdr="0" dt="0"/>
  <p:txStyles>
    <p:titleStyle>
      <a:lvl1pPr algn="l" rtl="0" eaLnBrk="0" fontAlgn="base" hangingPunct="0">
        <a:spcBef>
          <a:spcPct val="0"/>
        </a:spcBef>
        <a:spcAft>
          <a:spcPct val="0"/>
        </a:spcAft>
        <a:defRPr sz="3900" b="1">
          <a:solidFill>
            <a:schemeClr val="tx2"/>
          </a:solidFill>
          <a:latin typeface="+mj-lt"/>
          <a:ea typeface="ＭＳ Ｐゴシック" charset="-128"/>
          <a:cs typeface="+mj-cs"/>
        </a:defRPr>
      </a:lvl1pPr>
      <a:lvl2pPr algn="l" rtl="0" eaLnBrk="0" fontAlgn="base" hangingPunct="0">
        <a:spcBef>
          <a:spcPct val="0"/>
        </a:spcBef>
        <a:spcAft>
          <a:spcPct val="0"/>
        </a:spcAft>
        <a:defRPr sz="3900" b="1">
          <a:solidFill>
            <a:schemeClr val="tx2"/>
          </a:solidFill>
          <a:latin typeface="Arial" charset="0"/>
          <a:ea typeface="ＭＳ Ｐゴシック" charset="-128"/>
        </a:defRPr>
      </a:lvl2pPr>
      <a:lvl3pPr algn="l" rtl="0" eaLnBrk="0" fontAlgn="base" hangingPunct="0">
        <a:spcBef>
          <a:spcPct val="0"/>
        </a:spcBef>
        <a:spcAft>
          <a:spcPct val="0"/>
        </a:spcAft>
        <a:defRPr sz="3900" b="1">
          <a:solidFill>
            <a:schemeClr val="tx2"/>
          </a:solidFill>
          <a:latin typeface="Arial" charset="0"/>
          <a:ea typeface="ＭＳ Ｐゴシック" charset="-128"/>
        </a:defRPr>
      </a:lvl3pPr>
      <a:lvl4pPr algn="l" rtl="0" eaLnBrk="0" fontAlgn="base" hangingPunct="0">
        <a:spcBef>
          <a:spcPct val="0"/>
        </a:spcBef>
        <a:spcAft>
          <a:spcPct val="0"/>
        </a:spcAft>
        <a:defRPr sz="3900" b="1">
          <a:solidFill>
            <a:schemeClr val="tx2"/>
          </a:solidFill>
          <a:latin typeface="Arial" charset="0"/>
          <a:ea typeface="ＭＳ Ｐゴシック" charset="-128"/>
        </a:defRPr>
      </a:lvl4pPr>
      <a:lvl5pPr algn="l" rtl="0" eaLnBrk="0" fontAlgn="base" hangingPunct="0">
        <a:spcBef>
          <a:spcPct val="0"/>
        </a:spcBef>
        <a:spcAft>
          <a:spcPct val="0"/>
        </a:spcAft>
        <a:defRPr sz="3900" b="1">
          <a:solidFill>
            <a:schemeClr val="tx2"/>
          </a:solidFill>
          <a:latin typeface="Arial" charset="0"/>
          <a:ea typeface="ＭＳ Ｐゴシック" charset="-128"/>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charset="2"/>
        <a:buChar char="l"/>
        <a:defRPr sz="3000">
          <a:solidFill>
            <a:schemeClr val="tx1"/>
          </a:solidFill>
          <a:latin typeface="+mn-lt"/>
          <a:ea typeface="ＭＳ Ｐゴシック" charset="-128"/>
          <a:cs typeface="+mn-cs"/>
        </a:defRPr>
      </a:lvl1pPr>
      <a:lvl2pPr marL="692150" indent="-347663" algn="l" rtl="0" eaLnBrk="0" fontAlgn="base" hangingPunct="0">
        <a:spcBef>
          <a:spcPct val="20000"/>
        </a:spcBef>
        <a:spcAft>
          <a:spcPct val="0"/>
        </a:spcAft>
        <a:buClr>
          <a:schemeClr val="accent2"/>
        </a:buClr>
        <a:buSzPct val="70000"/>
        <a:buFont typeface="Wingdings" charset="2"/>
        <a:buChar char="l"/>
        <a:defRPr sz="2600">
          <a:solidFill>
            <a:schemeClr val="tx1"/>
          </a:solidFill>
          <a:latin typeface="+mn-lt"/>
          <a:ea typeface="ＭＳ Ｐゴシック" charset="-128"/>
        </a:defRPr>
      </a:lvl2pPr>
      <a:lvl3pPr marL="987425" indent="-293688" algn="l" rtl="0" eaLnBrk="0" fontAlgn="base" hangingPunct="0">
        <a:spcBef>
          <a:spcPct val="20000"/>
        </a:spcBef>
        <a:spcAft>
          <a:spcPct val="0"/>
        </a:spcAft>
        <a:buClr>
          <a:schemeClr val="accent1"/>
        </a:buClr>
        <a:buSzPct val="70000"/>
        <a:buFont typeface="Wingdings" charset="2"/>
        <a:buChar char="l"/>
        <a:defRPr sz="2300">
          <a:solidFill>
            <a:schemeClr val="tx1"/>
          </a:solidFill>
          <a:latin typeface="+mn-lt"/>
          <a:ea typeface="ＭＳ Ｐゴシック" charset="-128"/>
        </a:defRPr>
      </a:lvl3pPr>
      <a:lvl4pPr marL="1281113" indent="-292100" algn="l" rtl="0" eaLnBrk="0" fontAlgn="base" hangingPunct="0">
        <a:spcBef>
          <a:spcPct val="20000"/>
        </a:spcBef>
        <a:spcAft>
          <a:spcPct val="0"/>
        </a:spcAft>
        <a:buClr>
          <a:schemeClr val="tx2"/>
        </a:buClr>
        <a:buSzPct val="75000"/>
        <a:buFont typeface="Wingdings" charset="2"/>
        <a:buChar char="§"/>
        <a:defRPr sz="2000">
          <a:solidFill>
            <a:schemeClr val="tx1"/>
          </a:solidFill>
          <a:latin typeface="+mn-lt"/>
          <a:ea typeface="ＭＳ Ｐゴシック" charset="-128"/>
        </a:defRPr>
      </a:lvl4pPr>
      <a:lvl5pPr marL="1598613" indent="-315913" algn="l" rtl="0" eaLnBrk="0" fontAlgn="base" hangingPunct="0">
        <a:spcBef>
          <a:spcPct val="20000"/>
        </a:spcBef>
        <a:spcAft>
          <a:spcPct val="0"/>
        </a:spcAft>
        <a:buClr>
          <a:schemeClr val="folHlink"/>
        </a:buClr>
        <a:buSzPct val="80000"/>
        <a:buFont typeface="Wingdings" charset="2"/>
        <a:buChar char="§"/>
        <a:defRPr sz="2000">
          <a:solidFill>
            <a:schemeClr val="tx1"/>
          </a:solidFill>
          <a:latin typeface="+mn-lt"/>
          <a:ea typeface="ＭＳ Ｐゴシック" charset="-128"/>
        </a:defRPr>
      </a:lvl5pPr>
      <a:lvl6pPr marL="2055813" indent="-315913" algn="l" rtl="0" fontAlgn="base">
        <a:spcBef>
          <a:spcPct val="20000"/>
        </a:spcBef>
        <a:spcAft>
          <a:spcPct val="0"/>
        </a:spcAft>
        <a:buClr>
          <a:schemeClr val="folHlink"/>
        </a:buClr>
        <a:buSzPct val="80000"/>
        <a:buFont typeface="Wingdings" pitchFamily="-96"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96"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96"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96" charset="2"/>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de-DE" dirty="0" smtClean="0"/>
              <a:t>Unterrichtsbeispiel Kursstufe: Gentechnik</a:t>
            </a:r>
          </a:p>
        </p:txBody>
      </p:sp>
      <p:sp>
        <p:nvSpPr>
          <p:cNvPr id="3075" name="Rectangle 3"/>
          <p:cNvSpPr>
            <a:spLocks noGrp="1" noChangeArrowheads="1"/>
          </p:cNvSpPr>
          <p:nvPr>
            <p:ph type="subTitle" idx="1"/>
          </p:nvPr>
        </p:nvSpPr>
        <p:spPr/>
        <p:txBody>
          <a:bodyPr/>
          <a:lstStyle/>
          <a:p>
            <a:pPr eaLnBrk="1" hangingPunct="1">
              <a:buFont typeface="Wingdings" charset="2"/>
              <a:buNone/>
            </a:pPr>
            <a:r>
              <a:rPr lang="de-DE" dirty="0" smtClean="0"/>
              <a:t>Kompetenzorientierter standardbasierter Unterricht</a:t>
            </a:r>
          </a:p>
          <a:p>
            <a:pPr eaLnBrk="1" hangingPunct="1">
              <a:buFont typeface="Wingdings" charset="2"/>
              <a:buNone/>
            </a:pPr>
            <a:endParaRPr lang="de-DE" dirty="0" smtClean="0"/>
          </a:p>
          <a:p>
            <a:pPr eaLnBrk="1" hangingPunct="1">
              <a:buFont typeface="Wingdings" charset="2"/>
              <a:buNone/>
            </a:pPr>
            <a:r>
              <a:rPr lang="de-DE" dirty="0" smtClean="0"/>
              <a:t>ZPG Biologie SII</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1"/>
          <p:cNvSpPr>
            <a:spLocks noGrp="1"/>
          </p:cNvSpPr>
          <p:nvPr>
            <p:ph type="title"/>
          </p:nvPr>
        </p:nvSpPr>
        <p:spPr>
          <a:xfrm>
            <a:off x="800100" y="548680"/>
            <a:ext cx="7543800" cy="776417"/>
          </a:xfrm>
        </p:spPr>
        <p:txBody>
          <a:bodyPr/>
          <a:lstStyle/>
          <a:p>
            <a:pPr algn="ctr" eaLnBrk="1" hangingPunct="1"/>
            <a:r>
              <a:rPr lang="de-DE" dirty="0" smtClean="0"/>
              <a:t>UE Gentechnik</a:t>
            </a:r>
          </a:p>
        </p:txBody>
      </p:sp>
      <p:sp>
        <p:nvSpPr>
          <p:cNvPr id="4" name="Inhaltsplatzhalter 3"/>
          <p:cNvSpPr>
            <a:spLocks noGrp="1"/>
          </p:cNvSpPr>
          <p:nvPr>
            <p:ph sz="half" idx="2"/>
          </p:nvPr>
        </p:nvSpPr>
        <p:spPr>
          <a:xfrm>
            <a:off x="4932040" y="4005064"/>
            <a:ext cx="3888432" cy="1800200"/>
          </a:xfrm>
        </p:spPr>
        <p:txBody>
          <a:bodyPr/>
          <a:lstStyle/>
          <a:p>
            <a:pPr marL="0" indent="0">
              <a:buNone/>
            </a:pPr>
            <a:r>
              <a:rPr lang="de-DE" dirty="0" smtClean="0">
                <a:solidFill>
                  <a:schemeClr val="tx2"/>
                </a:solidFill>
              </a:rPr>
              <a:t>Lernzirkel</a:t>
            </a:r>
          </a:p>
          <a:p>
            <a:pPr marL="0" indent="0">
              <a:buNone/>
            </a:pPr>
            <a:r>
              <a:rPr lang="de-DE" dirty="0" smtClean="0">
                <a:solidFill>
                  <a:schemeClr val="tx2"/>
                </a:solidFill>
              </a:rPr>
              <a:t>„Gentechnik bei Pflanzen und Tieren“</a:t>
            </a:r>
            <a:endParaRPr lang="de-DE" dirty="0">
              <a:solidFill>
                <a:schemeClr val="tx2"/>
              </a:solidFill>
            </a:endParaRPr>
          </a:p>
        </p:txBody>
      </p:sp>
      <p:pic>
        <p:nvPicPr>
          <p:cNvPr id="4100" name="Picture 4"/>
          <p:cNvPicPr>
            <a:picLocks noChangeAspect="1" noChangeArrowheads="1"/>
          </p:cNvPicPr>
          <p:nvPr/>
        </p:nvPicPr>
        <p:blipFill rotWithShape="1">
          <a:blip r:embed="rId3">
            <a:extLst>
              <a:ext uri="{28A0092B-C50C-407E-A947-70E740481C1C}">
                <a14:useLocalDpi xmlns:a14="http://schemas.microsoft.com/office/drawing/2010/main" val="0"/>
              </a:ext>
            </a:extLst>
          </a:blip>
          <a:srcRect l="3913" t="2170" r="52403" b="61048"/>
          <a:stretch/>
        </p:blipFill>
        <p:spPr bwMode="auto">
          <a:xfrm>
            <a:off x="1763688" y="2487378"/>
            <a:ext cx="1335286" cy="8946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Diagramm 4"/>
          <p:cNvGraphicFramePr/>
          <p:nvPr>
            <p:extLst>
              <p:ext uri="{D42A27DB-BD31-4B8C-83A1-F6EECF244321}">
                <p14:modId xmlns:p14="http://schemas.microsoft.com/office/powerpoint/2010/main" val="1684707228"/>
              </p:ext>
            </p:extLst>
          </p:nvPr>
        </p:nvGraphicFramePr>
        <p:xfrm>
          <a:off x="6012160" y="2246573"/>
          <a:ext cx="1319808" cy="116790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Pfeil nach rechts 5"/>
          <p:cNvSpPr/>
          <p:nvPr/>
        </p:nvSpPr>
        <p:spPr bwMode="auto">
          <a:xfrm rot="2564267">
            <a:off x="5099564" y="1818307"/>
            <a:ext cx="1008112" cy="488748"/>
          </a:xfrm>
          <a:prstGeom prst="rightArrow">
            <a:avLst/>
          </a:prstGeom>
          <a:solidFill>
            <a:schemeClr val="tx2"/>
          </a:solidFill>
          <a:ln w="9525" cap="flat" cmpd="sng" algn="ctr">
            <a:solidFill>
              <a:schemeClr val="tx2">
                <a:lumMod val="75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e-DE" sz="2400" b="1" i="0" u="none" strike="noStrike" normalizeH="0" baseline="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charset="0"/>
              <a:ea typeface="ＭＳ Ｐゴシック" pitchFamily="-96" charset="-128"/>
            </a:endParaRPr>
          </a:p>
        </p:txBody>
      </p:sp>
      <p:pic>
        <p:nvPicPr>
          <p:cNvPr id="4101" name="Picture 5"/>
          <p:cNvPicPr>
            <a:picLocks noGrp="1" noChangeAspect="1" noChangeArrowheads="1"/>
          </p:cNvPicPr>
          <p:nvPr>
            <p:ph sz="half" idx="1"/>
          </p:nvPr>
        </p:nvPicPr>
        <p:blipFill>
          <a:blip r:embed="rId9">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rot="5400000">
            <a:off x="3257566" y="1643197"/>
            <a:ext cx="841321" cy="804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Inhaltsplatzhalter 3"/>
          <p:cNvSpPr txBox="1">
            <a:spLocks/>
          </p:cNvSpPr>
          <p:nvPr/>
        </p:nvSpPr>
        <p:spPr bwMode="auto">
          <a:xfrm>
            <a:off x="395536" y="4005064"/>
            <a:ext cx="3960440" cy="19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2"/>
              </a:buClr>
              <a:buSzPct val="70000"/>
              <a:buFont typeface="Wingdings" charset="2"/>
              <a:buChar char="l"/>
              <a:defRPr sz="2800">
                <a:solidFill>
                  <a:schemeClr val="tx1"/>
                </a:solidFill>
                <a:latin typeface="+mn-lt"/>
                <a:ea typeface="ＭＳ Ｐゴシック" charset="-128"/>
                <a:cs typeface="+mn-cs"/>
              </a:defRPr>
            </a:lvl1pPr>
            <a:lvl2pPr marL="692150" indent="-347663" algn="l" rtl="0" eaLnBrk="0" fontAlgn="base" hangingPunct="0">
              <a:spcBef>
                <a:spcPct val="20000"/>
              </a:spcBef>
              <a:spcAft>
                <a:spcPct val="0"/>
              </a:spcAft>
              <a:buClr>
                <a:schemeClr val="accent2"/>
              </a:buClr>
              <a:buSzPct val="70000"/>
              <a:buFont typeface="Wingdings" charset="2"/>
              <a:buChar char="l"/>
              <a:defRPr sz="2400">
                <a:solidFill>
                  <a:schemeClr val="tx1"/>
                </a:solidFill>
                <a:latin typeface="+mn-lt"/>
                <a:ea typeface="ＭＳ Ｐゴシック" charset="-128"/>
              </a:defRPr>
            </a:lvl2pPr>
            <a:lvl3pPr marL="987425" indent="-293688" algn="l" rtl="0" eaLnBrk="0" fontAlgn="base" hangingPunct="0">
              <a:spcBef>
                <a:spcPct val="20000"/>
              </a:spcBef>
              <a:spcAft>
                <a:spcPct val="0"/>
              </a:spcAft>
              <a:buClr>
                <a:schemeClr val="accent1"/>
              </a:buClr>
              <a:buSzPct val="70000"/>
              <a:buFont typeface="Wingdings" charset="2"/>
              <a:buChar char="l"/>
              <a:defRPr sz="2000">
                <a:solidFill>
                  <a:schemeClr val="tx1"/>
                </a:solidFill>
                <a:latin typeface="+mn-lt"/>
                <a:ea typeface="ＭＳ Ｐゴシック" charset="-128"/>
              </a:defRPr>
            </a:lvl3pPr>
            <a:lvl4pPr marL="1281113" indent="-292100" algn="l" rtl="0" eaLnBrk="0" fontAlgn="base" hangingPunct="0">
              <a:spcBef>
                <a:spcPct val="20000"/>
              </a:spcBef>
              <a:spcAft>
                <a:spcPct val="0"/>
              </a:spcAft>
              <a:buClr>
                <a:schemeClr val="tx2"/>
              </a:buClr>
              <a:buSzPct val="75000"/>
              <a:buFont typeface="Wingdings" charset="2"/>
              <a:buChar char="§"/>
              <a:defRPr sz="1800">
                <a:solidFill>
                  <a:schemeClr val="tx1"/>
                </a:solidFill>
                <a:latin typeface="+mn-lt"/>
                <a:ea typeface="ＭＳ Ｐゴシック" charset="-128"/>
              </a:defRPr>
            </a:lvl4pPr>
            <a:lvl5pPr marL="1598613" indent="-315913" algn="l" rtl="0" eaLnBrk="0" fontAlgn="base" hangingPunct="0">
              <a:spcBef>
                <a:spcPct val="20000"/>
              </a:spcBef>
              <a:spcAft>
                <a:spcPct val="0"/>
              </a:spcAft>
              <a:buClr>
                <a:schemeClr val="folHlink"/>
              </a:buClr>
              <a:buSzPct val="80000"/>
              <a:buFont typeface="Wingdings" charset="2"/>
              <a:buChar char="§"/>
              <a:defRPr sz="1800">
                <a:solidFill>
                  <a:schemeClr val="tx1"/>
                </a:solidFill>
                <a:latin typeface="+mn-lt"/>
                <a:ea typeface="ＭＳ Ｐゴシック" charset="-128"/>
              </a:defRPr>
            </a:lvl5pPr>
            <a:lvl6pPr marL="2055813" indent="-315913" algn="l" rtl="0" fontAlgn="base">
              <a:spcBef>
                <a:spcPct val="20000"/>
              </a:spcBef>
              <a:spcAft>
                <a:spcPct val="0"/>
              </a:spcAft>
              <a:buClr>
                <a:schemeClr val="folHlink"/>
              </a:buClr>
              <a:buSzPct val="80000"/>
              <a:buFont typeface="Wingdings" pitchFamily="-96" charset="2"/>
              <a:buChar char="§"/>
              <a:defRPr sz="18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96" charset="2"/>
              <a:buChar char="§"/>
              <a:defRPr sz="18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96" charset="2"/>
              <a:buChar char="§"/>
              <a:defRPr sz="18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96" charset="2"/>
              <a:buChar char="§"/>
              <a:defRPr sz="1800">
                <a:solidFill>
                  <a:schemeClr val="tx1"/>
                </a:solidFill>
                <a:latin typeface="+mn-lt"/>
              </a:defRPr>
            </a:lvl9pPr>
          </a:lstStyle>
          <a:p>
            <a:pPr marL="0" indent="0">
              <a:buFont typeface="Wingdings" charset="2"/>
              <a:buNone/>
            </a:pPr>
            <a:r>
              <a:rPr lang="de-DE" dirty="0" smtClean="0">
                <a:solidFill>
                  <a:schemeClr val="tx2"/>
                </a:solidFill>
              </a:rPr>
              <a:t>Gentechnische Herstellung von Insulin</a:t>
            </a:r>
          </a:p>
          <a:p>
            <a:pPr marL="0" indent="0">
              <a:buFont typeface="Wingdings" charset="2"/>
              <a:buNone/>
            </a:pPr>
            <a:r>
              <a:rPr lang="de-DE" dirty="0" smtClean="0">
                <a:solidFill>
                  <a:schemeClr val="tx2"/>
                </a:solidFill>
              </a:rPr>
              <a:t>„Blau-Weiß-Verfahren“</a:t>
            </a:r>
          </a:p>
        </p:txBody>
      </p:sp>
      <p:sp>
        <p:nvSpPr>
          <p:cNvPr id="2" name="Fußzeilenplatzhalter 1"/>
          <p:cNvSpPr>
            <a:spLocks noGrp="1"/>
          </p:cNvSpPr>
          <p:nvPr>
            <p:ph type="ftr" sz="quarter" idx="11"/>
          </p:nvPr>
        </p:nvSpPr>
        <p:spPr>
          <a:xfrm>
            <a:off x="220827" y="6237312"/>
            <a:ext cx="2895600" cy="457200"/>
          </a:xfrm>
        </p:spPr>
        <p:txBody>
          <a:bodyPr/>
          <a:lstStyle/>
          <a:p>
            <a:pPr algn="l">
              <a:defRPr/>
            </a:pPr>
            <a:r>
              <a:rPr lang="de-DE" dirty="0" smtClean="0">
                <a:solidFill>
                  <a:schemeClr val="tx2">
                    <a:lumMod val="50000"/>
                  </a:schemeClr>
                </a:solidFill>
              </a:rPr>
              <a:t>ZPG Biologie SII © 2011</a:t>
            </a:r>
            <a:endParaRPr lang="de-DE" dirty="0">
              <a:solidFill>
                <a:schemeClr val="tx2">
                  <a:lumMod val="50000"/>
                </a:schemeClr>
              </a:solidFill>
            </a:endParaRPr>
          </a:p>
        </p:txBody>
      </p:sp>
      <p:sp>
        <p:nvSpPr>
          <p:cNvPr id="3" name="Foliennummernplatzhalter 2"/>
          <p:cNvSpPr>
            <a:spLocks noGrp="1"/>
          </p:cNvSpPr>
          <p:nvPr>
            <p:ph type="sldNum" sz="quarter" idx="12"/>
          </p:nvPr>
        </p:nvSpPr>
        <p:spPr>
          <a:xfrm>
            <a:off x="6732240" y="6237312"/>
            <a:ext cx="2133600" cy="457200"/>
          </a:xfrm>
        </p:spPr>
        <p:txBody>
          <a:bodyPr/>
          <a:lstStyle/>
          <a:p>
            <a:pPr>
              <a:defRPr/>
            </a:pPr>
            <a:fld id="{F8895C05-8252-432E-A6A9-92DBC73456F0}" type="slidenum">
              <a:rPr lang="de-DE" smtClean="0">
                <a:solidFill>
                  <a:schemeClr val="tx2">
                    <a:lumMod val="50000"/>
                  </a:schemeClr>
                </a:solidFill>
              </a:rPr>
              <a:pPr>
                <a:defRPr/>
              </a:pPr>
              <a:t>2</a:t>
            </a:fld>
            <a:endParaRPr lang="de-DE" dirty="0">
              <a:solidFill>
                <a:schemeClr val="tx2">
                  <a:lumMod val="50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rot="16200000">
            <a:off x="-319306" y="1623562"/>
            <a:ext cx="3517171" cy="935359"/>
          </a:xfrm>
        </p:spPr>
        <p:txBody>
          <a:bodyPr/>
          <a:lstStyle/>
          <a:p>
            <a:r>
              <a:rPr lang="de-DE" sz="4800" dirty="0">
                <a:solidFill>
                  <a:srgbClr val="330066"/>
                </a:solidFill>
              </a:rPr>
              <a:t>Gentechnik</a:t>
            </a:r>
            <a:endParaRPr lang="de-DE" dirty="0"/>
          </a:p>
        </p:txBody>
      </p:sp>
      <p:graphicFrame>
        <p:nvGraphicFramePr>
          <p:cNvPr id="6" name="Inhaltsplatzhalter 5"/>
          <p:cNvGraphicFramePr>
            <a:graphicFrameLocks noGrp="1"/>
          </p:cNvGraphicFramePr>
          <p:nvPr>
            <p:ph idx="1"/>
            <p:extLst>
              <p:ext uri="{D42A27DB-BD31-4B8C-83A1-F6EECF244321}">
                <p14:modId xmlns:p14="http://schemas.microsoft.com/office/powerpoint/2010/main" val="1454816470"/>
              </p:ext>
            </p:extLst>
          </p:nvPr>
        </p:nvGraphicFramePr>
        <p:xfrm>
          <a:off x="2123728" y="404664"/>
          <a:ext cx="5832648" cy="6192689"/>
        </p:xfrm>
        <a:graphic>
          <a:graphicData uri="http://schemas.openxmlformats.org/drawingml/2006/table">
            <a:tbl>
              <a:tblPr firstRow="1" firstCol="1" bandRow="1" bandCol="1"/>
              <a:tblGrid>
                <a:gridCol w="3260879"/>
                <a:gridCol w="1059601"/>
                <a:gridCol w="1008112"/>
                <a:gridCol w="504056"/>
              </a:tblGrid>
              <a:tr h="898953">
                <a:tc>
                  <a:txBody>
                    <a:bodyPr/>
                    <a:lstStyle/>
                    <a:p>
                      <a:pPr>
                        <a:lnSpc>
                          <a:spcPct val="115000"/>
                        </a:lnSpc>
                        <a:spcAft>
                          <a:spcPts val="1000"/>
                        </a:spcAft>
                      </a:pPr>
                      <a:r>
                        <a:rPr lang="de-DE" sz="1600" b="1" dirty="0" smtClean="0">
                          <a:effectLst/>
                          <a:latin typeface="Calibri"/>
                          <a:ea typeface="Calibri"/>
                          <a:cs typeface="Times New Roman"/>
                        </a:rPr>
                        <a:t>Merkmale kompetenzorientierten Unterrichts</a:t>
                      </a:r>
                      <a:endParaRPr lang="de-DE" sz="1600" dirty="0">
                        <a:effectLst/>
                        <a:latin typeface="Calibri"/>
                        <a:ea typeface="Calibri"/>
                        <a:cs typeface="Times New Roman"/>
                      </a:endParaRPr>
                    </a:p>
                  </a:txBody>
                  <a:tcPr marL="38978" marR="38978" marT="40976" marB="40976"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de-DE" sz="900" dirty="0">
                        <a:effectLst/>
                        <a:latin typeface="Calibri"/>
                        <a:ea typeface="Calibri"/>
                        <a:cs typeface="Times New Roman"/>
                      </a:endParaRPr>
                    </a:p>
                  </a:txBody>
                  <a:tcPr marL="38978" marR="38978" marT="20488" marB="20488"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de-DE" sz="900" dirty="0">
                          <a:effectLst/>
                          <a:latin typeface="Calibri"/>
                          <a:ea typeface="Calibri"/>
                          <a:cs typeface="Times New Roman"/>
                        </a:rPr>
                        <a:t> </a:t>
                      </a:r>
                    </a:p>
                  </a:txBody>
                  <a:tcPr marL="0" marR="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de-DE" sz="900" dirty="0">
                        <a:effectLst/>
                        <a:latin typeface="Calibri"/>
                        <a:ea typeface="Calibri"/>
                        <a:cs typeface="Times New Roman"/>
                      </a:endParaRPr>
                    </a:p>
                  </a:txBody>
                  <a:tcPr marL="0" marR="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124">
                <a:tc>
                  <a:txBody>
                    <a:bodyPr/>
                    <a:lstStyle/>
                    <a:p>
                      <a:pPr>
                        <a:lnSpc>
                          <a:spcPct val="115000"/>
                        </a:lnSpc>
                        <a:spcAft>
                          <a:spcPts val="1000"/>
                        </a:spcAft>
                      </a:pPr>
                      <a:r>
                        <a:rPr lang="de-DE" sz="1600">
                          <a:effectLst/>
                          <a:latin typeface="Calibri"/>
                          <a:ea typeface="Calibri"/>
                          <a:cs typeface="Times New Roman"/>
                        </a:rPr>
                        <a:t>exemplarisches Arbeiten</a:t>
                      </a:r>
                    </a:p>
                  </a:txBody>
                  <a:tcPr marL="38978" marR="38978" marT="40976" marB="4097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de-DE" sz="1600" dirty="0">
                          <a:effectLst/>
                          <a:latin typeface="Calibri"/>
                          <a:ea typeface="Calibri"/>
                          <a:cs typeface="Times New Roman"/>
                        </a:rPr>
                        <a:t>X</a:t>
                      </a:r>
                    </a:p>
                  </a:txBody>
                  <a:tcPr marL="38978" marR="38978" marT="20488" marB="2048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de-DE" sz="1600" dirty="0" smtClean="0">
                          <a:effectLst/>
                          <a:latin typeface="Calibri"/>
                          <a:ea typeface="Calibri"/>
                          <a:cs typeface="Times New Roman"/>
                        </a:rPr>
                        <a:t>X</a:t>
                      </a:r>
                      <a:r>
                        <a:rPr lang="de-DE" sz="1600" dirty="0">
                          <a:effectLst/>
                          <a:latin typeface="Calibri"/>
                          <a:ea typeface="Calibri"/>
                          <a:cs typeface="Times New Roman"/>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10">
                  <a:txBody>
                    <a:bodyPr/>
                    <a:lstStyle/>
                    <a:p>
                      <a:pPr algn="ctr">
                        <a:lnSpc>
                          <a:spcPct val="115000"/>
                        </a:lnSpc>
                        <a:spcAft>
                          <a:spcPts val="1000"/>
                        </a:spcAft>
                      </a:pPr>
                      <a:r>
                        <a:rPr lang="de-DE" sz="1000" dirty="0" smtClean="0">
                          <a:effectLst/>
                          <a:latin typeface="Calibri"/>
                          <a:ea typeface="Calibri"/>
                          <a:cs typeface="Times New Roman"/>
                        </a:rPr>
                        <a:t>Allgemeine  Merkmale kompetenzorientierten</a:t>
                      </a:r>
                      <a:r>
                        <a:rPr lang="de-DE" sz="1000" baseline="0" dirty="0" smtClean="0">
                          <a:effectLst/>
                          <a:latin typeface="Calibri"/>
                          <a:ea typeface="Calibri"/>
                          <a:cs typeface="Times New Roman"/>
                        </a:rPr>
                        <a:t> Unterrichts</a:t>
                      </a:r>
                      <a:endParaRPr lang="de-DE" sz="1000" dirty="0">
                        <a:effectLst/>
                        <a:latin typeface="Calibri"/>
                        <a:ea typeface="Calibri"/>
                        <a:cs typeface="Times New Roman"/>
                      </a:endParaRPr>
                    </a:p>
                  </a:txBody>
                  <a:tcPr marL="0" marR="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124">
                <a:tc>
                  <a:txBody>
                    <a:bodyPr/>
                    <a:lstStyle/>
                    <a:p>
                      <a:pPr>
                        <a:lnSpc>
                          <a:spcPct val="115000"/>
                        </a:lnSpc>
                        <a:spcAft>
                          <a:spcPts val="1000"/>
                        </a:spcAft>
                      </a:pPr>
                      <a:r>
                        <a:rPr lang="de-DE" sz="1600">
                          <a:effectLst/>
                          <a:latin typeface="Calibri"/>
                          <a:ea typeface="Calibri"/>
                          <a:cs typeface="Times New Roman"/>
                        </a:rPr>
                        <a:t>Kontextbezug</a:t>
                      </a:r>
                    </a:p>
                  </a:txBody>
                  <a:tcPr marL="38978" marR="38978" marT="40976" marB="4097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de-DE" sz="1600" dirty="0">
                          <a:effectLst/>
                          <a:latin typeface="Calibri"/>
                          <a:ea typeface="Calibri"/>
                          <a:cs typeface="Times New Roman"/>
                        </a:rPr>
                        <a:t>X</a:t>
                      </a:r>
                    </a:p>
                  </a:txBody>
                  <a:tcPr marL="38978" marR="38978" marT="20488" marB="2048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de-DE" sz="1600" smtClean="0">
                          <a:effectLst/>
                          <a:latin typeface="Calibri"/>
                          <a:ea typeface="Calibri"/>
                          <a:cs typeface="Times New Roman"/>
                        </a:rPr>
                        <a:t>X </a:t>
                      </a:r>
                      <a:endParaRPr lang="de-DE" sz="16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a:lnSpc>
                          <a:spcPct val="115000"/>
                        </a:lnSpc>
                        <a:spcAft>
                          <a:spcPts val="1000"/>
                        </a:spcAft>
                      </a:pPr>
                      <a:endParaRPr lang="de-DE" sz="90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124">
                <a:tc>
                  <a:txBody>
                    <a:bodyPr/>
                    <a:lstStyle/>
                    <a:p>
                      <a:pPr>
                        <a:lnSpc>
                          <a:spcPct val="115000"/>
                        </a:lnSpc>
                        <a:spcAft>
                          <a:spcPts val="1000"/>
                        </a:spcAft>
                      </a:pPr>
                      <a:r>
                        <a:rPr lang="de-DE" sz="1600">
                          <a:effectLst/>
                          <a:latin typeface="Calibri"/>
                          <a:ea typeface="Calibri"/>
                          <a:cs typeface="Times New Roman"/>
                        </a:rPr>
                        <a:t>Problemorientierung</a:t>
                      </a:r>
                    </a:p>
                  </a:txBody>
                  <a:tcPr marL="38978" marR="38978" marT="40976" marB="4097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de-DE" sz="1600" dirty="0">
                          <a:effectLst/>
                          <a:latin typeface="Calibri"/>
                          <a:ea typeface="Calibri"/>
                          <a:cs typeface="Times New Roman"/>
                        </a:rPr>
                        <a:t>X</a:t>
                      </a:r>
                    </a:p>
                  </a:txBody>
                  <a:tcPr marL="38978" marR="38978" marT="20488" marB="2048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de-DE" sz="1600" smtClean="0">
                          <a:effectLst/>
                          <a:latin typeface="Calibri"/>
                          <a:ea typeface="Calibri"/>
                          <a:cs typeface="Times New Roman"/>
                        </a:rPr>
                        <a:t>X </a:t>
                      </a:r>
                      <a:endParaRPr lang="de-DE" sz="16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a:lnSpc>
                          <a:spcPct val="115000"/>
                        </a:lnSpc>
                        <a:spcAft>
                          <a:spcPts val="1000"/>
                        </a:spcAft>
                      </a:pPr>
                      <a:endParaRPr lang="de-DE" sz="90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124">
                <a:tc>
                  <a:txBody>
                    <a:bodyPr/>
                    <a:lstStyle/>
                    <a:p>
                      <a:pPr>
                        <a:lnSpc>
                          <a:spcPct val="115000"/>
                        </a:lnSpc>
                        <a:spcAft>
                          <a:spcPts val="1000"/>
                        </a:spcAft>
                      </a:pPr>
                      <a:r>
                        <a:rPr lang="de-DE" sz="1600">
                          <a:effectLst/>
                          <a:latin typeface="Calibri"/>
                          <a:ea typeface="Calibri"/>
                          <a:cs typeface="Times New Roman"/>
                        </a:rPr>
                        <a:t>Handlungsorientierung</a:t>
                      </a:r>
                    </a:p>
                  </a:txBody>
                  <a:tcPr marL="38978" marR="38978" marT="40976" marB="4097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de-DE" sz="1600" dirty="0">
                          <a:effectLst/>
                          <a:latin typeface="Calibri"/>
                          <a:ea typeface="Calibri"/>
                          <a:cs typeface="Times New Roman"/>
                        </a:rPr>
                        <a:t>X</a:t>
                      </a:r>
                    </a:p>
                  </a:txBody>
                  <a:tcPr marL="38978" marR="38978" marT="20488" marB="2048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de-DE" sz="1600" smtClean="0">
                          <a:effectLst/>
                          <a:latin typeface="Calibri"/>
                          <a:ea typeface="Calibri"/>
                          <a:cs typeface="Times New Roman"/>
                        </a:rPr>
                        <a:t>X </a:t>
                      </a:r>
                      <a:endParaRPr lang="de-DE" sz="16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a:lnSpc>
                          <a:spcPct val="115000"/>
                        </a:lnSpc>
                        <a:spcAft>
                          <a:spcPts val="1000"/>
                        </a:spcAft>
                      </a:pPr>
                      <a:endParaRPr lang="de-DE" sz="90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124">
                <a:tc>
                  <a:txBody>
                    <a:bodyPr/>
                    <a:lstStyle/>
                    <a:p>
                      <a:pPr>
                        <a:lnSpc>
                          <a:spcPct val="115000"/>
                        </a:lnSpc>
                        <a:spcAft>
                          <a:spcPts val="1000"/>
                        </a:spcAft>
                      </a:pPr>
                      <a:r>
                        <a:rPr lang="de-DE" sz="1600">
                          <a:effectLst/>
                          <a:latin typeface="Calibri"/>
                          <a:ea typeface="Calibri"/>
                          <a:cs typeface="Times New Roman"/>
                        </a:rPr>
                        <a:t>Eigenständigkeit</a:t>
                      </a:r>
                    </a:p>
                  </a:txBody>
                  <a:tcPr marL="38978" marR="38978" marT="40976" marB="4097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de-DE" sz="1600" dirty="0">
                          <a:effectLst/>
                          <a:latin typeface="Calibri"/>
                          <a:ea typeface="Calibri"/>
                          <a:cs typeface="Times New Roman"/>
                        </a:rPr>
                        <a:t>X</a:t>
                      </a:r>
                    </a:p>
                  </a:txBody>
                  <a:tcPr marL="38978" marR="38978" marT="20488" marB="2048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de-DE" sz="1600" smtClean="0">
                          <a:effectLst/>
                          <a:latin typeface="Calibri"/>
                          <a:ea typeface="Calibri"/>
                          <a:cs typeface="Times New Roman"/>
                        </a:rPr>
                        <a:t>X </a:t>
                      </a:r>
                      <a:endParaRPr lang="de-DE" sz="16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a:lnSpc>
                          <a:spcPct val="115000"/>
                        </a:lnSpc>
                        <a:spcAft>
                          <a:spcPts val="1000"/>
                        </a:spcAft>
                      </a:pPr>
                      <a:endParaRPr lang="de-DE" sz="90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124">
                <a:tc>
                  <a:txBody>
                    <a:bodyPr/>
                    <a:lstStyle/>
                    <a:p>
                      <a:pPr>
                        <a:lnSpc>
                          <a:spcPct val="115000"/>
                        </a:lnSpc>
                        <a:spcAft>
                          <a:spcPts val="1000"/>
                        </a:spcAft>
                      </a:pPr>
                      <a:r>
                        <a:rPr lang="de-DE" sz="1600" dirty="0" smtClean="0">
                          <a:effectLst/>
                          <a:latin typeface="Calibri"/>
                          <a:ea typeface="Calibri"/>
                          <a:cs typeface="Times New Roman"/>
                        </a:rPr>
                        <a:t>Vernetzung (</a:t>
                      </a:r>
                      <a:r>
                        <a:rPr lang="de-DE" sz="1600" dirty="0">
                          <a:effectLst/>
                          <a:latin typeface="Calibri"/>
                          <a:ea typeface="Calibri"/>
                          <a:cs typeface="Times New Roman"/>
                        </a:rPr>
                        <a:t>biologische Prinzipien)</a:t>
                      </a:r>
                    </a:p>
                  </a:txBody>
                  <a:tcPr marL="38978" marR="38978" marT="40976" marB="4097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de-DE" sz="1600" dirty="0">
                          <a:effectLst/>
                          <a:latin typeface="Calibri"/>
                          <a:ea typeface="Calibri"/>
                          <a:cs typeface="Times New Roman"/>
                        </a:rPr>
                        <a:t>SF, A, W</a:t>
                      </a:r>
                    </a:p>
                  </a:txBody>
                  <a:tcPr marL="38978" marR="38978" marT="20488" marB="2048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de-DE" sz="1600" dirty="0" smtClean="0">
                          <a:effectLst/>
                          <a:latin typeface="Calibri"/>
                          <a:ea typeface="Calibri"/>
                          <a:cs typeface="Times New Roman"/>
                        </a:rPr>
                        <a:t>SF, A, W </a:t>
                      </a:r>
                      <a:endParaRPr lang="de-DE" sz="16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a:lnSpc>
                          <a:spcPct val="115000"/>
                        </a:lnSpc>
                        <a:spcAft>
                          <a:spcPts val="1000"/>
                        </a:spcAft>
                      </a:pPr>
                      <a:endParaRPr lang="de-DE" sz="90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124">
                <a:tc>
                  <a:txBody>
                    <a:bodyPr/>
                    <a:lstStyle/>
                    <a:p>
                      <a:pPr>
                        <a:lnSpc>
                          <a:spcPct val="115000"/>
                        </a:lnSpc>
                        <a:spcAft>
                          <a:spcPts val="1000"/>
                        </a:spcAft>
                      </a:pPr>
                      <a:r>
                        <a:rPr lang="de-DE" sz="1600" dirty="0" smtClean="0">
                          <a:effectLst/>
                          <a:latin typeface="Calibri"/>
                          <a:ea typeface="Calibri"/>
                          <a:cs typeface="Times New Roman"/>
                        </a:rPr>
                        <a:t>intelligentes</a:t>
                      </a:r>
                      <a:r>
                        <a:rPr lang="de-DE" sz="1600" baseline="0" dirty="0" smtClean="0">
                          <a:effectLst/>
                          <a:latin typeface="Calibri"/>
                          <a:ea typeface="Calibri"/>
                          <a:cs typeface="Times New Roman"/>
                        </a:rPr>
                        <a:t> </a:t>
                      </a:r>
                      <a:r>
                        <a:rPr lang="de-DE" sz="1600" dirty="0" smtClean="0">
                          <a:effectLst/>
                          <a:latin typeface="Calibri"/>
                          <a:ea typeface="Calibri"/>
                          <a:cs typeface="Times New Roman"/>
                        </a:rPr>
                        <a:t>Üben </a:t>
                      </a:r>
                      <a:r>
                        <a:rPr lang="de-DE" sz="1600" dirty="0">
                          <a:effectLst/>
                          <a:latin typeface="Calibri"/>
                          <a:ea typeface="Calibri"/>
                          <a:cs typeface="Times New Roman"/>
                        </a:rPr>
                        <a:t>und Anwenden</a:t>
                      </a:r>
                    </a:p>
                  </a:txBody>
                  <a:tcPr marL="38978" marR="38978" marT="40976" marB="4097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de-DE" sz="1600" dirty="0">
                          <a:effectLst/>
                          <a:latin typeface="Calibri"/>
                          <a:ea typeface="Calibri"/>
                          <a:cs typeface="Times New Roman"/>
                        </a:rPr>
                        <a:t>(X)</a:t>
                      </a:r>
                    </a:p>
                  </a:txBody>
                  <a:tcPr marL="38978" marR="38978" marT="20488" marB="2048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de-DE" sz="1600" dirty="0" smtClean="0">
                          <a:effectLst/>
                          <a:latin typeface="Calibri"/>
                          <a:ea typeface="Calibri"/>
                          <a:cs typeface="Times New Roman"/>
                        </a:rPr>
                        <a:t>(X)</a:t>
                      </a:r>
                      <a:endParaRPr lang="de-DE" sz="16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a:lnSpc>
                          <a:spcPct val="115000"/>
                        </a:lnSpc>
                        <a:spcAft>
                          <a:spcPts val="1000"/>
                        </a:spcAft>
                      </a:pPr>
                      <a:endParaRPr lang="de-DE" sz="90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124">
                <a:tc>
                  <a:txBody>
                    <a:bodyPr/>
                    <a:lstStyle/>
                    <a:p>
                      <a:pPr>
                        <a:lnSpc>
                          <a:spcPct val="115000"/>
                        </a:lnSpc>
                        <a:spcAft>
                          <a:spcPts val="1000"/>
                        </a:spcAft>
                      </a:pPr>
                      <a:r>
                        <a:rPr lang="de-DE" sz="1600">
                          <a:effectLst/>
                          <a:latin typeface="Calibri"/>
                          <a:ea typeface="Calibri"/>
                          <a:cs typeface="Times New Roman"/>
                        </a:rPr>
                        <a:t>Transparenz</a:t>
                      </a:r>
                    </a:p>
                  </a:txBody>
                  <a:tcPr marL="38978" marR="38978" marT="40976" marB="4097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de-DE" sz="1600" dirty="0">
                          <a:effectLst/>
                          <a:latin typeface="Calibri"/>
                          <a:ea typeface="Calibri"/>
                          <a:cs typeface="Times New Roman"/>
                        </a:rPr>
                        <a:t>(X)</a:t>
                      </a:r>
                    </a:p>
                  </a:txBody>
                  <a:tcPr marL="38978" marR="38978" marT="20488" marB="2048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de-DE" sz="1600" dirty="0" smtClean="0">
                          <a:effectLst/>
                          <a:latin typeface="Calibri"/>
                          <a:ea typeface="Calibri"/>
                          <a:cs typeface="Times New Roman"/>
                        </a:rPr>
                        <a:t>(X) </a:t>
                      </a:r>
                      <a:endParaRPr lang="de-DE" sz="16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a:lnSpc>
                          <a:spcPct val="115000"/>
                        </a:lnSpc>
                        <a:spcAft>
                          <a:spcPts val="1000"/>
                        </a:spcAft>
                      </a:pPr>
                      <a:endParaRPr lang="de-DE" sz="90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124">
                <a:tc>
                  <a:txBody>
                    <a:bodyPr/>
                    <a:lstStyle/>
                    <a:p>
                      <a:pPr>
                        <a:lnSpc>
                          <a:spcPct val="115000"/>
                        </a:lnSpc>
                        <a:spcAft>
                          <a:spcPts val="1000"/>
                        </a:spcAft>
                      </a:pPr>
                      <a:r>
                        <a:rPr lang="de-DE" sz="1600">
                          <a:effectLst/>
                          <a:latin typeface="Calibri"/>
                          <a:ea typeface="Calibri"/>
                          <a:cs typeface="Times New Roman"/>
                        </a:rPr>
                        <a:t>Differenzierung</a:t>
                      </a:r>
                    </a:p>
                  </a:txBody>
                  <a:tcPr marL="38978" marR="38978" marT="40976" marB="4097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de-DE" sz="1600" dirty="0">
                          <a:effectLst/>
                          <a:latin typeface="Calibri"/>
                          <a:ea typeface="Calibri"/>
                          <a:cs typeface="Times New Roman"/>
                        </a:rPr>
                        <a:t>X</a:t>
                      </a:r>
                    </a:p>
                  </a:txBody>
                  <a:tcPr marL="38978" marR="38978" marT="20488" marB="2048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de-DE" sz="1600" smtClean="0">
                          <a:effectLst/>
                          <a:latin typeface="Calibri"/>
                          <a:ea typeface="Calibri"/>
                          <a:cs typeface="Times New Roman"/>
                        </a:rPr>
                        <a:t>X </a:t>
                      </a:r>
                      <a:endParaRPr lang="de-DE" sz="16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a:lnSpc>
                          <a:spcPct val="115000"/>
                        </a:lnSpc>
                        <a:spcAft>
                          <a:spcPts val="1000"/>
                        </a:spcAft>
                      </a:pPr>
                      <a:endParaRPr lang="de-DE" sz="90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124">
                <a:tc>
                  <a:txBody>
                    <a:bodyPr/>
                    <a:lstStyle/>
                    <a:p>
                      <a:pPr>
                        <a:lnSpc>
                          <a:spcPct val="115000"/>
                        </a:lnSpc>
                        <a:spcAft>
                          <a:spcPts val="1000"/>
                        </a:spcAft>
                      </a:pPr>
                      <a:r>
                        <a:rPr lang="de-DE" sz="1600">
                          <a:effectLst/>
                          <a:latin typeface="Calibri"/>
                          <a:ea typeface="Calibri"/>
                          <a:cs typeface="Times New Roman"/>
                        </a:rPr>
                        <a:t>Diagnose und Förderung</a:t>
                      </a:r>
                    </a:p>
                  </a:txBody>
                  <a:tcPr marL="38978" marR="38978" marT="40976" marB="4097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de-DE" sz="1600" dirty="0">
                          <a:effectLst/>
                          <a:latin typeface="Calibri"/>
                          <a:ea typeface="Calibri"/>
                          <a:cs typeface="Times New Roman"/>
                        </a:rPr>
                        <a:t>X</a:t>
                      </a:r>
                    </a:p>
                  </a:txBody>
                  <a:tcPr marL="38978" marR="38978" marT="20488" marB="2048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de-DE" sz="1600" smtClean="0">
                          <a:effectLst/>
                          <a:latin typeface="Calibri"/>
                          <a:ea typeface="Calibri"/>
                          <a:cs typeface="Times New Roman"/>
                        </a:rPr>
                        <a:t>X </a:t>
                      </a:r>
                      <a:endParaRPr lang="de-DE" sz="16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a:lnSpc>
                          <a:spcPct val="115000"/>
                        </a:lnSpc>
                        <a:spcAft>
                          <a:spcPts val="1000"/>
                        </a:spcAft>
                      </a:pPr>
                      <a:endParaRPr lang="de-DE" sz="9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124">
                <a:tc>
                  <a:txBody>
                    <a:bodyPr/>
                    <a:lstStyle/>
                    <a:p>
                      <a:pPr>
                        <a:lnSpc>
                          <a:spcPct val="115000"/>
                        </a:lnSpc>
                        <a:spcAft>
                          <a:spcPts val="1000"/>
                        </a:spcAft>
                      </a:pPr>
                      <a:r>
                        <a:rPr lang="de-DE" sz="1600" i="1" dirty="0" smtClean="0">
                          <a:effectLst/>
                          <a:latin typeface="Calibri"/>
                          <a:ea typeface="Calibri"/>
                          <a:cs typeface="Times New Roman"/>
                        </a:rPr>
                        <a:t>Fachwissen / Fachkenntnisse</a:t>
                      </a:r>
                      <a:endParaRPr lang="de-DE" sz="1600" dirty="0">
                        <a:effectLst/>
                        <a:latin typeface="Calibri"/>
                        <a:ea typeface="Calibri"/>
                        <a:cs typeface="Times New Roman"/>
                      </a:endParaRPr>
                    </a:p>
                  </a:txBody>
                  <a:tcPr marL="38978" marR="38978" marT="40976" marB="4097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EBFF"/>
                    </a:solidFill>
                  </a:tcPr>
                </a:tc>
                <a:tc>
                  <a:txBody>
                    <a:bodyPr/>
                    <a:lstStyle/>
                    <a:p>
                      <a:pPr algn="ctr">
                        <a:lnSpc>
                          <a:spcPct val="115000"/>
                        </a:lnSpc>
                        <a:spcAft>
                          <a:spcPts val="1000"/>
                        </a:spcAft>
                      </a:pPr>
                      <a:r>
                        <a:rPr lang="de-DE" sz="1600" dirty="0">
                          <a:effectLst/>
                          <a:latin typeface="Calibri"/>
                          <a:ea typeface="Calibri"/>
                          <a:cs typeface="Times New Roman"/>
                        </a:rPr>
                        <a:t>X</a:t>
                      </a:r>
                    </a:p>
                  </a:txBody>
                  <a:tcPr marL="38978" marR="38978" marT="20488" marB="2048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EBFF"/>
                    </a:solidFill>
                  </a:tcPr>
                </a:tc>
                <a:tc>
                  <a:txBody>
                    <a:bodyPr/>
                    <a:lstStyle/>
                    <a:p>
                      <a:pPr algn="ctr">
                        <a:lnSpc>
                          <a:spcPct val="115000"/>
                        </a:lnSpc>
                        <a:spcAft>
                          <a:spcPts val="1000"/>
                        </a:spcAft>
                      </a:pPr>
                      <a:r>
                        <a:rPr lang="de-DE" sz="1600" smtClean="0">
                          <a:effectLst/>
                          <a:latin typeface="Calibri"/>
                          <a:ea typeface="Calibri"/>
                          <a:cs typeface="Times New Roman"/>
                        </a:rPr>
                        <a:t>X </a:t>
                      </a:r>
                      <a:endParaRPr lang="de-DE" sz="16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EBFF"/>
                    </a:solidFill>
                  </a:tcPr>
                </a:tc>
                <a:tc rowSpan="4">
                  <a:txBody>
                    <a:bodyPr/>
                    <a:lstStyle/>
                    <a:p>
                      <a:pPr algn="ctr">
                        <a:lnSpc>
                          <a:spcPct val="115000"/>
                        </a:lnSpc>
                        <a:spcAft>
                          <a:spcPts val="0"/>
                        </a:spcAft>
                      </a:pPr>
                      <a:r>
                        <a:rPr lang="de-DE" sz="1000" dirty="0" smtClean="0">
                          <a:effectLst/>
                          <a:latin typeface="Calibri"/>
                          <a:ea typeface="Calibri"/>
                          <a:cs typeface="Times New Roman"/>
                        </a:rPr>
                        <a:t>Kompetenzbereiche</a:t>
                      </a:r>
                    </a:p>
                    <a:p>
                      <a:pPr algn="ctr">
                        <a:lnSpc>
                          <a:spcPct val="115000"/>
                        </a:lnSpc>
                        <a:spcAft>
                          <a:spcPts val="1000"/>
                        </a:spcAft>
                      </a:pPr>
                      <a:r>
                        <a:rPr lang="de-DE" sz="1000" dirty="0" smtClean="0">
                          <a:effectLst/>
                          <a:latin typeface="Calibri"/>
                          <a:ea typeface="Calibri"/>
                          <a:cs typeface="Times New Roman"/>
                        </a:rPr>
                        <a:t>KMK / EPA</a:t>
                      </a:r>
                      <a:endParaRPr lang="de-DE" sz="1000" dirty="0">
                        <a:effectLst/>
                        <a:latin typeface="Calibri"/>
                        <a:ea typeface="Calibri"/>
                        <a:cs typeface="Times New Roman"/>
                      </a:endParaRPr>
                    </a:p>
                  </a:txBody>
                  <a:tcPr marL="0" marR="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EBFF"/>
                    </a:solidFill>
                  </a:tcPr>
                </a:tc>
              </a:tr>
              <a:tr h="378124">
                <a:tc>
                  <a:txBody>
                    <a:bodyPr/>
                    <a:lstStyle/>
                    <a:p>
                      <a:pPr>
                        <a:lnSpc>
                          <a:spcPct val="115000"/>
                        </a:lnSpc>
                        <a:spcAft>
                          <a:spcPts val="1000"/>
                        </a:spcAft>
                      </a:pPr>
                      <a:r>
                        <a:rPr lang="de-DE" sz="1600" i="1" dirty="0">
                          <a:effectLst/>
                          <a:latin typeface="Calibri"/>
                          <a:ea typeface="Calibri"/>
                          <a:cs typeface="Times New Roman"/>
                        </a:rPr>
                        <a:t>Erkenntnisgewinnung </a:t>
                      </a:r>
                      <a:r>
                        <a:rPr lang="de-DE" sz="1600" i="1" dirty="0" smtClean="0">
                          <a:effectLst/>
                          <a:latin typeface="Calibri"/>
                          <a:ea typeface="Calibri"/>
                          <a:cs typeface="Times New Roman"/>
                        </a:rPr>
                        <a:t>/ Methoden</a:t>
                      </a:r>
                      <a:endParaRPr lang="de-DE" sz="1600" dirty="0">
                        <a:effectLst/>
                        <a:latin typeface="Calibri"/>
                        <a:ea typeface="Calibri"/>
                        <a:cs typeface="Times New Roman"/>
                      </a:endParaRPr>
                    </a:p>
                  </a:txBody>
                  <a:tcPr marL="38978" marR="38978" marT="40976" marB="4097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EBFF"/>
                    </a:solidFill>
                  </a:tcPr>
                </a:tc>
                <a:tc>
                  <a:txBody>
                    <a:bodyPr/>
                    <a:lstStyle/>
                    <a:p>
                      <a:pPr algn="ctr">
                        <a:lnSpc>
                          <a:spcPct val="115000"/>
                        </a:lnSpc>
                        <a:spcAft>
                          <a:spcPts val="1000"/>
                        </a:spcAft>
                      </a:pPr>
                      <a:r>
                        <a:rPr lang="de-DE" sz="1600" dirty="0">
                          <a:effectLst/>
                          <a:latin typeface="Calibri"/>
                          <a:ea typeface="Calibri"/>
                          <a:cs typeface="Times New Roman"/>
                        </a:rPr>
                        <a:t>X</a:t>
                      </a:r>
                    </a:p>
                  </a:txBody>
                  <a:tcPr marL="38978" marR="38978" marT="20488" marB="2048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EBFF"/>
                    </a:solidFill>
                  </a:tcPr>
                </a:tc>
                <a:tc>
                  <a:txBody>
                    <a:bodyPr/>
                    <a:lstStyle/>
                    <a:p>
                      <a:pPr algn="ctr">
                        <a:lnSpc>
                          <a:spcPct val="115000"/>
                        </a:lnSpc>
                        <a:spcAft>
                          <a:spcPts val="1000"/>
                        </a:spcAft>
                      </a:pPr>
                      <a:r>
                        <a:rPr lang="de-DE" sz="1600" smtClean="0">
                          <a:effectLst/>
                          <a:latin typeface="Calibri"/>
                          <a:ea typeface="Calibri"/>
                          <a:cs typeface="Times New Roman"/>
                        </a:rPr>
                        <a:t>X </a:t>
                      </a:r>
                      <a:endParaRPr lang="de-DE" sz="16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EBFF"/>
                    </a:solidFill>
                  </a:tcPr>
                </a:tc>
                <a:tc vMerge="1">
                  <a:txBody>
                    <a:bodyPr/>
                    <a:lstStyle/>
                    <a:p>
                      <a:pPr algn="ctr">
                        <a:lnSpc>
                          <a:spcPct val="115000"/>
                        </a:lnSpc>
                        <a:spcAft>
                          <a:spcPts val="1000"/>
                        </a:spcAft>
                      </a:pPr>
                      <a:endParaRPr lang="de-DE" sz="9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EBFF"/>
                    </a:solidFill>
                  </a:tcPr>
                </a:tc>
              </a:tr>
              <a:tr h="378124">
                <a:tc>
                  <a:txBody>
                    <a:bodyPr/>
                    <a:lstStyle/>
                    <a:p>
                      <a:pPr>
                        <a:lnSpc>
                          <a:spcPct val="115000"/>
                        </a:lnSpc>
                        <a:spcAft>
                          <a:spcPts val="1000"/>
                        </a:spcAft>
                      </a:pPr>
                      <a:r>
                        <a:rPr lang="de-DE" sz="1600" i="1" dirty="0">
                          <a:effectLst/>
                          <a:latin typeface="Calibri"/>
                          <a:ea typeface="Calibri"/>
                          <a:cs typeface="Times New Roman"/>
                        </a:rPr>
                        <a:t>Kommunikation</a:t>
                      </a:r>
                      <a:endParaRPr lang="de-DE" sz="1600" dirty="0">
                        <a:effectLst/>
                        <a:latin typeface="Calibri"/>
                        <a:ea typeface="Calibri"/>
                        <a:cs typeface="Times New Roman"/>
                      </a:endParaRPr>
                    </a:p>
                  </a:txBody>
                  <a:tcPr marL="38978" marR="38978" marT="40976" marB="4097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EBFF"/>
                    </a:solidFill>
                  </a:tcPr>
                </a:tc>
                <a:tc>
                  <a:txBody>
                    <a:bodyPr/>
                    <a:lstStyle/>
                    <a:p>
                      <a:pPr algn="ctr">
                        <a:lnSpc>
                          <a:spcPct val="115000"/>
                        </a:lnSpc>
                        <a:spcAft>
                          <a:spcPts val="1000"/>
                        </a:spcAft>
                      </a:pPr>
                      <a:r>
                        <a:rPr lang="de-DE" sz="1600" dirty="0">
                          <a:effectLst/>
                          <a:latin typeface="Calibri"/>
                          <a:ea typeface="Calibri"/>
                          <a:cs typeface="Times New Roman"/>
                        </a:rPr>
                        <a:t>X</a:t>
                      </a:r>
                    </a:p>
                  </a:txBody>
                  <a:tcPr marL="38978" marR="38978" marT="20488" marB="2048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EBFF"/>
                    </a:solidFill>
                  </a:tcPr>
                </a:tc>
                <a:tc>
                  <a:txBody>
                    <a:bodyPr/>
                    <a:lstStyle/>
                    <a:p>
                      <a:pPr algn="ctr">
                        <a:lnSpc>
                          <a:spcPct val="115000"/>
                        </a:lnSpc>
                        <a:spcAft>
                          <a:spcPts val="1000"/>
                        </a:spcAft>
                      </a:pPr>
                      <a:r>
                        <a:rPr lang="de-DE" sz="1600" dirty="0" smtClean="0">
                          <a:effectLst/>
                          <a:latin typeface="Calibri"/>
                          <a:ea typeface="Calibri"/>
                          <a:cs typeface="Times New Roman"/>
                        </a:rPr>
                        <a:t>X </a:t>
                      </a:r>
                      <a:endParaRPr lang="de-DE" sz="16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EBFF"/>
                    </a:solidFill>
                  </a:tcPr>
                </a:tc>
                <a:tc vMerge="1">
                  <a:txBody>
                    <a:bodyPr/>
                    <a:lstStyle/>
                    <a:p>
                      <a:pPr algn="ctr">
                        <a:lnSpc>
                          <a:spcPct val="115000"/>
                        </a:lnSpc>
                        <a:spcAft>
                          <a:spcPts val="1000"/>
                        </a:spcAft>
                      </a:pPr>
                      <a:endParaRPr lang="de-DE" sz="9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EBFF"/>
                    </a:solidFill>
                  </a:tcPr>
                </a:tc>
              </a:tr>
              <a:tr h="378124">
                <a:tc>
                  <a:txBody>
                    <a:bodyPr/>
                    <a:lstStyle/>
                    <a:p>
                      <a:pPr>
                        <a:lnSpc>
                          <a:spcPct val="115000"/>
                        </a:lnSpc>
                        <a:spcAft>
                          <a:spcPts val="1000"/>
                        </a:spcAft>
                      </a:pPr>
                      <a:r>
                        <a:rPr lang="de-DE" sz="1600" i="1" dirty="0" smtClean="0">
                          <a:effectLst/>
                          <a:latin typeface="Calibri"/>
                          <a:ea typeface="Calibri"/>
                          <a:cs typeface="Times New Roman"/>
                        </a:rPr>
                        <a:t>Bewertung / Reflexion</a:t>
                      </a:r>
                      <a:endParaRPr lang="de-DE" sz="1600" dirty="0">
                        <a:effectLst/>
                        <a:latin typeface="Calibri"/>
                        <a:ea typeface="Calibri"/>
                        <a:cs typeface="Times New Roman"/>
                      </a:endParaRPr>
                    </a:p>
                  </a:txBody>
                  <a:tcPr marL="38978" marR="38978" marT="40976" marB="4097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EBFF"/>
                    </a:solidFill>
                  </a:tcPr>
                </a:tc>
                <a:tc>
                  <a:txBody>
                    <a:bodyPr/>
                    <a:lstStyle/>
                    <a:p>
                      <a:pPr algn="ctr">
                        <a:lnSpc>
                          <a:spcPct val="115000"/>
                        </a:lnSpc>
                        <a:spcAft>
                          <a:spcPts val="1000"/>
                        </a:spcAft>
                      </a:pPr>
                      <a:endParaRPr lang="de-DE" sz="1600" dirty="0">
                        <a:effectLst/>
                        <a:latin typeface="Calibri"/>
                        <a:ea typeface="Calibri"/>
                        <a:cs typeface="Times New Roman"/>
                      </a:endParaRPr>
                    </a:p>
                  </a:txBody>
                  <a:tcPr marL="38978" marR="38978" marT="20488" marB="2048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EBFF"/>
                    </a:solidFill>
                  </a:tcPr>
                </a:tc>
                <a:tc>
                  <a:txBody>
                    <a:bodyPr/>
                    <a:lstStyle/>
                    <a:p>
                      <a:pPr algn="ctr">
                        <a:lnSpc>
                          <a:spcPct val="115000"/>
                        </a:lnSpc>
                        <a:spcAft>
                          <a:spcPts val="1000"/>
                        </a:spcAft>
                      </a:pPr>
                      <a:r>
                        <a:rPr lang="de-DE" sz="1600" dirty="0" smtClean="0">
                          <a:effectLst/>
                          <a:latin typeface="Calibri"/>
                          <a:ea typeface="Calibri"/>
                          <a:cs typeface="Times New Roman"/>
                        </a:rPr>
                        <a:t>X</a:t>
                      </a:r>
                      <a:r>
                        <a:rPr lang="de-DE" sz="1600" dirty="0">
                          <a:effectLst/>
                          <a:latin typeface="Calibri"/>
                          <a:ea typeface="Calibri"/>
                          <a:cs typeface="Times New Roman"/>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EBFF"/>
                    </a:solidFill>
                  </a:tcPr>
                </a:tc>
                <a:tc vMerge="1">
                  <a:txBody>
                    <a:bodyPr/>
                    <a:lstStyle/>
                    <a:p>
                      <a:pPr algn="ctr">
                        <a:lnSpc>
                          <a:spcPct val="115000"/>
                        </a:lnSpc>
                        <a:spcAft>
                          <a:spcPts val="1000"/>
                        </a:spcAft>
                      </a:pPr>
                      <a:endParaRPr lang="de-DE" sz="9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5EBFF"/>
                    </a:solidFill>
                  </a:tcPr>
                </a:tc>
              </a:tr>
            </a:tbl>
          </a:graphicData>
        </a:graphic>
      </p:graphicFrame>
      <p:pic>
        <p:nvPicPr>
          <p:cNvPr id="389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86937" y="594870"/>
            <a:ext cx="882774" cy="593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915"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04758" y="452828"/>
            <a:ext cx="863624" cy="792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Fußzeilenplatzhalter 2"/>
          <p:cNvSpPr>
            <a:spLocks noGrp="1"/>
          </p:cNvSpPr>
          <p:nvPr>
            <p:ph type="ftr" sz="quarter" idx="11"/>
          </p:nvPr>
        </p:nvSpPr>
        <p:spPr>
          <a:xfrm>
            <a:off x="251520" y="6309320"/>
            <a:ext cx="2895600" cy="457200"/>
          </a:xfrm>
        </p:spPr>
        <p:txBody>
          <a:bodyPr/>
          <a:lstStyle/>
          <a:p>
            <a:pPr algn="l">
              <a:defRPr/>
            </a:pPr>
            <a:r>
              <a:rPr lang="de-DE" dirty="0" smtClean="0"/>
              <a:t>ZPG Biologie SII © 2011</a:t>
            </a:r>
            <a:endParaRPr lang="de-DE" dirty="0"/>
          </a:p>
        </p:txBody>
      </p:sp>
      <p:sp>
        <p:nvSpPr>
          <p:cNvPr id="4" name="Foliennummernplatzhalter 3"/>
          <p:cNvSpPr>
            <a:spLocks noGrp="1"/>
          </p:cNvSpPr>
          <p:nvPr>
            <p:ph type="sldNum" sz="quarter" idx="12"/>
          </p:nvPr>
        </p:nvSpPr>
        <p:spPr/>
        <p:txBody>
          <a:bodyPr/>
          <a:lstStyle/>
          <a:p>
            <a:pPr>
              <a:defRPr/>
            </a:pPr>
            <a:fld id="{1B997B8F-3046-4E91-939C-AE3AEBC25F15}" type="slidenum">
              <a:rPr lang="de-DE" smtClean="0"/>
              <a:pPr>
                <a:defRPr/>
              </a:pPr>
              <a:t>3</a:t>
            </a:fld>
            <a:endParaRPr lang="de-DE"/>
          </a:p>
        </p:txBody>
      </p:sp>
    </p:spTree>
    <p:extLst>
      <p:ext uri="{BB962C8B-B14F-4D97-AF65-F5344CB8AC3E}">
        <p14:creationId xmlns:p14="http://schemas.microsoft.com/office/powerpoint/2010/main" val="39074208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idx="4294967295"/>
          </p:nvPr>
        </p:nvSpPr>
        <p:spPr/>
        <p:txBody>
          <a:bodyPr/>
          <a:lstStyle/>
          <a:p>
            <a:pPr eaLnBrk="1" hangingPunct="1"/>
            <a:r>
              <a:rPr lang="de-DE" dirty="0" smtClean="0"/>
              <a:t>Blau-Weiß-Verfahren I</a:t>
            </a:r>
            <a:br>
              <a:rPr lang="de-DE" dirty="0" smtClean="0"/>
            </a:br>
            <a:r>
              <a:rPr lang="de-DE" sz="2400" dirty="0" smtClean="0"/>
              <a:t>Gentechnische Herstellung von Insulin</a:t>
            </a:r>
          </a:p>
        </p:txBody>
      </p:sp>
      <p:graphicFrame>
        <p:nvGraphicFramePr>
          <p:cNvPr id="4" name="Diagramm 3"/>
          <p:cNvGraphicFramePr/>
          <p:nvPr>
            <p:extLst>
              <p:ext uri="{D42A27DB-BD31-4B8C-83A1-F6EECF244321}">
                <p14:modId xmlns:p14="http://schemas.microsoft.com/office/powerpoint/2010/main" val="278160538"/>
              </p:ext>
            </p:extLst>
          </p:nvPr>
        </p:nvGraphicFramePr>
        <p:xfrm>
          <a:off x="251520" y="1832810"/>
          <a:ext cx="8269429" cy="27363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2226"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747507" y="623316"/>
            <a:ext cx="884237"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Fußzeilenplatzhalter 1"/>
          <p:cNvSpPr>
            <a:spLocks noGrp="1"/>
          </p:cNvSpPr>
          <p:nvPr>
            <p:ph type="ftr" sz="quarter" idx="11"/>
          </p:nvPr>
        </p:nvSpPr>
        <p:spPr>
          <a:xfrm>
            <a:off x="251520" y="6237312"/>
            <a:ext cx="2895600" cy="457200"/>
          </a:xfrm>
        </p:spPr>
        <p:txBody>
          <a:bodyPr/>
          <a:lstStyle/>
          <a:p>
            <a:pPr algn="l">
              <a:defRPr/>
            </a:pPr>
            <a:r>
              <a:rPr lang="de-DE" dirty="0" smtClean="0"/>
              <a:t>ZPG Biologie SII © 2011</a:t>
            </a:r>
            <a:endParaRPr lang="de-DE" dirty="0"/>
          </a:p>
        </p:txBody>
      </p:sp>
      <p:sp>
        <p:nvSpPr>
          <p:cNvPr id="3" name="Foliennummernplatzhalter 2"/>
          <p:cNvSpPr>
            <a:spLocks noGrp="1"/>
          </p:cNvSpPr>
          <p:nvPr>
            <p:ph type="sldNum" sz="quarter" idx="12"/>
          </p:nvPr>
        </p:nvSpPr>
        <p:spPr/>
        <p:txBody>
          <a:bodyPr/>
          <a:lstStyle/>
          <a:p>
            <a:pPr>
              <a:defRPr/>
            </a:pPr>
            <a:fld id="{626790B6-1B5A-42C1-A291-431630D267D3}" type="slidenum">
              <a:rPr lang="de-DE" smtClean="0"/>
              <a:pPr>
                <a:defRPr/>
              </a:pPr>
              <a:t>4</a:t>
            </a:fld>
            <a:endParaRPr lang="de-DE"/>
          </a:p>
        </p:txBody>
      </p:sp>
      <p:grpSp>
        <p:nvGrpSpPr>
          <p:cNvPr id="8" name="Gruppieren 7"/>
          <p:cNvGrpSpPr/>
          <p:nvPr/>
        </p:nvGrpSpPr>
        <p:grpSpPr>
          <a:xfrm>
            <a:off x="8581606" y="3136965"/>
            <a:ext cx="310875" cy="428045"/>
            <a:chOff x="5272371" y="1293642"/>
            <a:chExt cx="310875" cy="428045"/>
          </a:xfrm>
        </p:grpSpPr>
        <p:sp>
          <p:nvSpPr>
            <p:cNvPr id="9" name="Pfeil nach rechts 8"/>
            <p:cNvSpPr/>
            <p:nvPr/>
          </p:nvSpPr>
          <p:spPr>
            <a:xfrm>
              <a:off x="5272371" y="1293642"/>
              <a:ext cx="310875" cy="428045"/>
            </a:xfrm>
            <a:prstGeom prst="rightArrow">
              <a:avLst>
                <a:gd name="adj1" fmla="val 60000"/>
                <a:gd name="adj2" fmla="val 50000"/>
              </a:avLst>
            </a:prstGeom>
            <a:solidFill>
              <a:srgbClr val="F5EBFF"/>
            </a:solidFill>
            <a:ln>
              <a:solidFill>
                <a:srgbClr val="7030A0"/>
              </a:solidFill>
            </a:ln>
          </p:spPr>
          <p:style>
            <a:lnRef idx="0">
              <a:scrgbClr r="0" g="0" b="0"/>
            </a:lnRef>
            <a:fillRef idx="1">
              <a:scrgbClr r="0" g="0" b="0"/>
            </a:fillRef>
            <a:effectRef idx="0">
              <a:schemeClr val="accent1">
                <a:tint val="60000"/>
                <a:hueOff val="0"/>
                <a:satOff val="0"/>
                <a:lumOff val="0"/>
                <a:alphaOff val="0"/>
              </a:schemeClr>
            </a:effectRef>
            <a:fontRef idx="minor">
              <a:schemeClr val="lt1"/>
            </a:fontRef>
          </p:style>
        </p:sp>
        <p:sp>
          <p:nvSpPr>
            <p:cNvPr id="10" name="Pfeil nach rechts 4"/>
            <p:cNvSpPr/>
            <p:nvPr/>
          </p:nvSpPr>
          <p:spPr>
            <a:xfrm>
              <a:off x="5272371" y="1379251"/>
              <a:ext cx="217613" cy="25682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de-DE" sz="1900" kern="1200"/>
            </a:p>
          </p:txBody>
        </p:sp>
      </p:grpSp>
    </p:spTree>
    <p:extLst>
      <p:ext uri="{BB962C8B-B14F-4D97-AF65-F5344CB8AC3E}">
        <p14:creationId xmlns:p14="http://schemas.microsoft.com/office/powerpoint/2010/main" val="467853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562F6B81-3A73-4443-BA4F-C3AF02B40CC7}"/>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graphicEl>
                                              <a:dgm id="{1C292DA1-609A-4886-9BCC-64081CBB43C9}"/>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graphicEl>
                                              <a:dgm id="{A379C213-789F-4D86-BBB6-464316C771F3}"/>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graphicEl>
                                              <a:dgm id="{890A4E27-6F94-48F1-B635-CE5C073DED0C}"/>
                                            </p:graphic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graphicEl>
                                              <a:dgm id="{7C5ED339-ABC5-46A2-9976-E0B8F3E09A7F}"/>
                                            </p:graphic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graphicEl>
                                              <a:dgm id="{A42B1430-0781-4515-9E33-EFB1BF27D22F}"/>
                                            </p:graphic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graphicEl>
                                              <a:dgm id="{6BF32A92-60C7-4FF7-B38D-68A20BE04409}"/>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graphicEl>
                                              <a:dgm id="{D8709332-40A7-41C3-BB71-EDF7645BB509}"/>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idx="4294967295"/>
          </p:nvPr>
        </p:nvSpPr>
        <p:spPr/>
        <p:txBody>
          <a:bodyPr/>
          <a:lstStyle/>
          <a:p>
            <a:pPr eaLnBrk="1" hangingPunct="1"/>
            <a:r>
              <a:rPr lang="de-DE" dirty="0" smtClean="0"/>
              <a:t>Blau-Weiß-Verfahren I</a:t>
            </a:r>
            <a:br>
              <a:rPr lang="de-DE" dirty="0" smtClean="0"/>
            </a:br>
            <a:r>
              <a:rPr lang="de-DE" sz="2400" dirty="0" smtClean="0"/>
              <a:t>Gentechnische Herstellung von Insulin</a:t>
            </a:r>
          </a:p>
        </p:txBody>
      </p:sp>
      <p:graphicFrame>
        <p:nvGraphicFramePr>
          <p:cNvPr id="4" name="Diagramm 3"/>
          <p:cNvGraphicFramePr/>
          <p:nvPr>
            <p:extLst>
              <p:ext uri="{D42A27DB-BD31-4B8C-83A1-F6EECF244321}">
                <p14:modId xmlns:p14="http://schemas.microsoft.com/office/powerpoint/2010/main" val="3800651631"/>
              </p:ext>
            </p:extLst>
          </p:nvPr>
        </p:nvGraphicFramePr>
        <p:xfrm>
          <a:off x="1331640" y="2132856"/>
          <a:ext cx="6264696" cy="25142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Pfeil nach rechts 12"/>
          <p:cNvSpPr/>
          <p:nvPr/>
        </p:nvSpPr>
        <p:spPr>
          <a:xfrm>
            <a:off x="657859" y="3180002"/>
            <a:ext cx="452026" cy="497995"/>
          </a:xfrm>
          <a:prstGeom prst="rightArrow">
            <a:avLst>
              <a:gd name="adj1" fmla="val 60000"/>
              <a:gd name="adj2" fmla="val 50000"/>
            </a:avLst>
          </a:prstGeom>
          <a:solidFill>
            <a:srgbClr val="F5EBFF"/>
          </a:solidFill>
          <a:ln>
            <a:solidFill>
              <a:srgbClr val="7030A0"/>
            </a:solidFill>
          </a:ln>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pic>
        <p:nvPicPr>
          <p:cNvPr id="6153"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750422" y="620688"/>
            <a:ext cx="884237"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Fußzeilenplatzhalter 1"/>
          <p:cNvSpPr>
            <a:spLocks noGrp="1"/>
          </p:cNvSpPr>
          <p:nvPr>
            <p:ph type="ftr" sz="quarter" idx="11"/>
          </p:nvPr>
        </p:nvSpPr>
        <p:spPr>
          <a:xfrm>
            <a:off x="251520" y="6237312"/>
            <a:ext cx="2895600" cy="457200"/>
          </a:xfrm>
        </p:spPr>
        <p:txBody>
          <a:bodyPr/>
          <a:lstStyle/>
          <a:p>
            <a:pPr algn="l">
              <a:defRPr/>
            </a:pPr>
            <a:r>
              <a:rPr lang="de-DE" dirty="0" smtClean="0"/>
              <a:t>ZPG Biologie SII © 2011</a:t>
            </a:r>
            <a:endParaRPr lang="de-DE" dirty="0"/>
          </a:p>
        </p:txBody>
      </p:sp>
      <p:sp>
        <p:nvSpPr>
          <p:cNvPr id="3" name="Foliennummernplatzhalter 2"/>
          <p:cNvSpPr>
            <a:spLocks noGrp="1"/>
          </p:cNvSpPr>
          <p:nvPr>
            <p:ph type="sldNum" sz="quarter" idx="12"/>
          </p:nvPr>
        </p:nvSpPr>
        <p:spPr/>
        <p:txBody>
          <a:bodyPr/>
          <a:lstStyle/>
          <a:p>
            <a:pPr>
              <a:defRPr/>
            </a:pPr>
            <a:fld id="{626790B6-1B5A-42C1-A291-431630D267D3}" type="slidenum">
              <a:rPr lang="de-DE" smtClean="0"/>
              <a:pPr>
                <a:defRPr/>
              </a:pPr>
              <a:t>5</a:t>
            </a:fld>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E0DD5DBF-C7E8-4277-AFAF-36F646F4DAC8}"/>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graphicEl>
                                              <a:dgm id="{4B366290-7EC9-4C8F-8A61-3A54D0620D22}"/>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graphicEl>
                                              <a:dgm id="{456D3526-D852-4B8A-B90E-E678FC3A7F1F}"/>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graphicEl>
                                              <a:dgm id="{5047B2BA-ABEC-4BFE-B8F9-D4A2EA193801}"/>
                                            </p:graphic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graphicEl>
                                              <a:dgm id="{3D256A8E-6D79-4DE2-89B2-25BFB93F4C4B}"/>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el 1"/>
          <p:cNvSpPr>
            <a:spLocks noGrp="1"/>
          </p:cNvSpPr>
          <p:nvPr>
            <p:ph type="title" idx="4294967295"/>
          </p:nvPr>
        </p:nvSpPr>
        <p:spPr>
          <a:xfrm>
            <a:off x="467544" y="404664"/>
            <a:ext cx="7543800" cy="714474"/>
          </a:xfrm>
        </p:spPr>
        <p:txBody>
          <a:bodyPr/>
          <a:lstStyle/>
          <a:p>
            <a:pPr eaLnBrk="1" hangingPunct="1"/>
            <a:r>
              <a:rPr lang="de-DE" dirty="0" smtClean="0"/>
              <a:t>LZ Gentechnik I</a:t>
            </a:r>
          </a:p>
        </p:txBody>
      </p:sp>
      <p:graphicFrame>
        <p:nvGraphicFramePr>
          <p:cNvPr id="4" name="Diagramm 3"/>
          <p:cNvGraphicFramePr/>
          <p:nvPr>
            <p:extLst>
              <p:ext uri="{D42A27DB-BD31-4B8C-83A1-F6EECF244321}">
                <p14:modId xmlns:p14="http://schemas.microsoft.com/office/powerpoint/2010/main" val="3034760575"/>
              </p:ext>
            </p:extLst>
          </p:nvPr>
        </p:nvGraphicFramePr>
        <p:xfrm>
          <a:off x="0" y="1124744"/>
          <a:ext cx="9144000" cy="54452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26"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739328" y="332656"/>
            <a:ext cx="858837" cy="79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Fußzeilenplatzhalter 1"/>
          <p:cNvSpPr>
            <a:spLocks noGrp="1"/>
          </p:cNvSpPr>
          <p:nvPr>
            <p:ph type="ftr" sz="quarter" idx="11"/>
          </p:nvPr>
        </p:nvSpPr>
        <p:spPr/>
        <p:txBody>
          <a:bodyPr/>
          <a:lstStyle/>
          <a:p>
            <a:pPr>
              <a:defRPr/>
            </a:pPr>
            <a:r>
              <a:rPr lang="de-DE" dirty="0" smtClean="0"/>
              <a:t>ZPG Biologie SII © 2011</a:t>
            </a:r>
            <a:endParaRPr lang="de-DE" dirty="0"/>
          </a:p>
        </p:txBody>
      </p:sp>
      <p:sp>
        <p:nvSpPr>
          <p:cNvPr id="3" name="Foliennummernplatzhalter 2"/>
          <p:cNvSpPr>
            <a:spLocks noGrp="1"/>
          </p:cNvSpPr>
          <p:nvPr>
            <p:ph type="sldNum" sz="quarter" idx="12"/>
          </p:nvPr>
        </p:nvSpPr>
        <p:spPr/>
        <p:txBody>
          <a:bodyPr/>
          <a:lstStyle/>
          <a:p>
            <a:pPr>
              <a:defRPr/>
            </a:pPr>
            <a:fld id="{626790B6-1B5A-42C1-A291-431630D267D3}" type="slidenum">
              <a:rPr lang="de-DE" smtClean="0"/>
              <a:pPr>
                <a:defRPr/>
              </a:pPr>
              <a:t>6</a:t>
            </a:fld>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402B8F9F-ACA7-4D16-99D4-EEAF59E24727}"/>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graphicEl>
                                              <a:dgm id="{DEA9B155-4229-4817-8C9E-CFB2EF67FCDA}"/>
                                            </p:graphic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graphicEl>
                                              <a:dgm id="{60FD424D-58AF-43CA-AB90-996CD83DD7A0}"/>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graphicEl>
                                              <a:dgm id="{339783F0-85DB-4C77-BB20-629726D8BB21}"/>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graphicEl>
                                              <a:dgm id="{724DDFA2-96CA-49B5-A1C3-402D12137370}"/>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graphicEl>
                                              <a:dgm id="{72C33145-6F1B-4C04-9F32-5288E44B3B9B}"/>
                                            </p:graphic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graphicEl>
                                              <a:dgm id="{08F94E2E-BB91-4E58-9A0E-9A2AA29AAF90}"/>
                                            </p:graphic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graphicEl>
                                              <a:dgm id="{0021C0F8-BEFB-4EBF-B21C-C9DCA6563179}"/>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graphicEl>
                                              <a:dgm id="{1BD30BF1-B3C0-45C6-923D-01F2FCD462AA}"/>
                                            </p:graphic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
                                            <p:graphicEl>
                                              <a:dgm id="{C1103490-E1B7-4662-86F1-E3816DD69CCE}"/>
                                            </p:graphic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
                                            <p:graphicEl>
                                              <a:dgm id="{C070031F-2299-4CE7-B138-B9BB8D4CE1DC}"/>
                                            </p:graphic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
                                            <p:graphicEl>
                                              <a:dgm id="{B7201559-134A-459B-8253-196A500173DC}"/>
                                            </p:graphic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
                                            <p:graphicEl>
                                              <a:dgm id="{2924B432-4C8F-4466-8390-CD00580DD38F}"/>
                                            </p:graphic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
                                            <p:graphicEl>
                                              <a:dgm id="{E422354A-C628-44AC-A4F6-53935ED84A2D}"/>
                                            </p:graphic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
                                            <p:graphicEl>
                                              <a:dgm id="{E36F9D04-89B1-4A36-90E4-4A0F1CEF27E6}"/>
                                            </p:graphic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
                                            <p:graphicEl>
                                              <a:dgm id="{575A8B9B-6015-4790-BC2B-E53D8FE506AB}"/>
                                            </p:graphic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graphicEl>
                                              <a:dgm id="{54E35F3D-221B-46B5-861D-3F8BB9CA7676}"/>
                                            </p:graphic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
                                            <p:graphicEl>
                                              <a:dgm id="{0A6F85E4-F6D1-4667-9154-09EF97517F1A}"/>
                                            </p:graphic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
                                            <p:graphicEl>
                                              <a:dgm id="{5AD91392-48DE-42D0-8B7D-FB0AE0D8C43F}"/>
                                            </p:graphic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4">
                                            <p:graphicEl>
                                              <a:dgm id="{84901D88-5941-4471-800F-3703B8B9AC3B}"/>
                                            </p:graphic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4">
                                            <p:graphicEl>
                                              <a:dgm id="{72478C53-B631-44CB-B1C8-84D220B40CB2}"/>
                                            </p:graphicEl>
                                          </p:spTgt>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
                                            <p:graphicEl>
                                              <a:dgm id="{16F48C2A-8C94-41BF-9A69-4BDBED421B4F}"/>
                                            </p:graphicEl>
                                          </p:spTgt>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4">
                                            <p:graphicEl>
                                              <a:dgm id="{770980E4-076D-4586-9D1D-CB6BBD9E13D9}"/>
                                            </p:graphicEl>
                                          </p:spTgt>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4">
                                            <p:graphicEl>
                                              <a:dgm id="{F4E17FC7-9BBA-45A1-9282-3786DB02E456}"/>
                                            </p:graphic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4">
                                            <p:graphicEl>
                                              <a:dgm id="{F025C7E0-07A4-448F-B14B-C586EEFD61BA}"/>
                                            </p:graphicEl>
                                          </p:spTgt>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4">
                                            <p:graphicEl>
                                              <a:dgm id="{7A71952F-B08E-4E5B-836F-699DEB5614DE}"/>
                                            </p:graphicEl>
                                          </p:spTgt>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4">
                                            <p:graphicEl>
                                              <a:dgm id="{AE9787EF-0304-4662-A12F-ED8CF0B9CAA4}"/>
                                            </p:graphicEl>
                                          </p:spTgt>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4">
                                            <p:graphicEl>
                                              <a:dgm id="{4EED0E26-34DC-4A7E-B402-8F32EF3B4043}"/>
                                            </p:graphicEl>
                                          </p:spTgt>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4">
                                            <p:graphicEl>
                                              <a:dgm id="{3D4D9C74-9E1C-4FD4-95E7-7334486BB51F}"/>
                                            </p:graphicEl>
                                          </p:spTgt>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4">
                                            <p:graphicEl>
                                              <a:dgm id="{ED5D4856-204A-4531-AD2C-D8F10F4316C2}"/>
                                            </p:graphicEl>
                                          </p:spTgt>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4">
                                            <p:graphicEl>
                                              <a:dgm id="{FB0DA435-A2A8-4E92-95CF-7F046EB6BC25}"/>
                                            </p:graphicEl>
                                          </p:spTgt>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4">
                                            <p:graphicEl>
                                              <a:dgm id="{E978A6E2-853B-414F-B3F3-95FA52AA93C1}"/>
                                            </p:graphic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4">
                                            <p:graphicEl>
                                              <a:dgm id="{082B26B9-B474-4162-AD2A-5E6B3EE7C14E}"/>
                                            </p:graphicEl>
                                          </p:spTgt>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4">
                                            <p:graphicEl>
                                              <a:dgm id="{ED978DD1-BF64-4E48-ACE9-A9B577F29B17}"/>
                                            </p:graphicEl>
                                          </p:spTgt>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4">
                                            <p:graphicEl>
                                              <a:dgm id="{907B4F93-5EFE-4BAB-8CE3-4C90885A720D}"/>
                                            </p:graphicEl>
                                          </p:spTgt>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4">
                                            <p:graphicEl>
                                              <a:dgm id="{B68D6E12-4CD9-42F8-85CF-68B78C45BF89}"/>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98376" y="373884"/>
            <a:ext cx="8147248" cy="1074514"/>
          </a:xfrm>
        </p:spPr>
        <p:txBody>
          <a:bodyPr anchor="t"/>
          <a:lstStyle/>
          <a:p>
            <a:r>
              <a:rPr lang="de-DE" dirty="0" smtClean="0"/>
              <a:t>LZ Gentechnik II</a:t>
            </a:r>
            <a:r>
              <a:rPr lang="de-DE" dirty="0"/>
              <a:t/>
            </a:r>
            <a:br>
              <a:rPr lang="de-DE" dirty="0"/>
            </a:br>
            <a:r>
              <a:rPr lang="de-DE" sz="2250" b="0" dirty="0" smtClean="0"/>
              <a:t>Zusatzstation 2 – Sackgasse Gentechnologie, Bsp. Indien</a:t>
            </a:r>
            <a:endParaRPr lang="de-DE" sz="2250" b="0" dirty="0"/>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3550958683"/>
              </p:ext>
            </p:extLst>
          </p:nvPr>
        </p:nvGraphicFramePr>
        <p:xfrm>
          <a:off x="-612576" y="1681993"/>
          <a:ext cx="10369152" cy="34940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731407" y="332655"/>
            <a:ext cx="858837" cy="79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Fußzeilenplatzhalter 5"/>
          <p:cNvSpPr>
            <a:spLocks noGrp="1"/>
          </p:cNvSpPr>
          <p:nvPr>
            <p:ph type="ftr" sz="quarter" idx="11"/>
          </p:nvPr>
        </p:nvSpPr>
        <p:spPr/>
        <p:txBody>
          <a:bodyPr/>
          <a:lstStyle/>
          <a:p>
            <a:pPr>
              <a:defRPr/>
            </a:pPr>
            <a:r>
              <a:rPr lang="de-DE" dirty="0" smtClean="0"/>
              <a:t>ZPG Biologie SII © 2011</a:t>
            </a:r>
            <a:endParaRPr lang="de-DE" dirty="0"/>
          </a:p>
        </p:txBody>
      </p:sp>
      <p:sp>
        <p:nvSpPr>
          <p:cNvPr id="7" name="Foliennummernplatzhalter 6"/>
          <p:cNvSpPr>
            <a:spLocks noGrp="1"/>
          </p:cNvSpPr>
          <p:nvPr>
            <p:ph type="sldNum" sz="quarter" idx="12"/>
          </p:nvPr>
        </p:nvSpPr>
        <p:spPr/>
        <p:txBody>
          <a:bodyPr/>
          <a:lstStyle/>
          <a:p>
            <a:pPr>
              <a:defRPr/>
            </a:pPr>
            <a:fld id="{1B997B8F-3046-4E91-939C-AE3AEBC25F15}" type="slidenum">
              <a:rPr lang="de-DE" smtClean="0"/>
              <a:pPr>
                <a:defRPr/>
              </a:pPr>
              <a:t>7</a:t>
            </a:fld>
            <a:endParaRPr lang="de-DE"/>
          </a:p>
        </p:txBody>
      </p:sp>
    </p:spTree>
    <p:extLst>
      <p:ext uri="{BB962C8B-B14F-4D97-AF65-F5344CB8AC3E}">
        <p14:creationId xmlns:p14="http://schemas.microsoft.com/office/powerpoint/2010/main" val="284515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graphicEl>
                                              <a:dgm id="{71C81C4A-8771-4E90-9118-2BC54AC38DF2}"/>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graphicEl>
                                              <a:dgm id="{2B8C52E6-F0AD-4B7F-A493-24DFC9A3B1BE}"/>
                                            </p:graphic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graphicEl>
                                              <a:dgm id="{FC72E0FE-DF40-43E2-BACF-81580D2A3EF7}"/>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graphicEl>
                                              <a:dgm id="{F01E697B-6274-4A88-B567-0B031F3A6ECD}"/>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graphicEl>
                                              <a:dgm id="{38B6C93A-BBF2-4278-AA30-F91DCB1ED5C8}"/>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graphicEl>
                                              <a:dgm id="{859B0121-0E3B-4539-82FA-1ABE7716A6FE}"/>
                                            </p:graphic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graphicEl>
                                              <a:dgm id="{9E2EE253-60D4-4DD6-BCA3-232E405FC99B}"/>
                                            </p:graphic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graphicEl>
                                              <a:dgm id="{5D8FCC17-BB96-4998-BA70-D0E9980BB415}"/>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graphicEl>
                                              <a:dgm id="{57AB709B-5DCD-440B-84B4-4377F110971E}"/>
                                            </p:graphic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
                                            <p:graphicEl>
                                              <a:dgm id="{BBDA537C-090A-4525-9B8B-0189547A409A}"/>
                                            </p:graphic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
                                            <p:graphicEl>
                                              <a:dgm id="{606DE045-04A6-4185-850E-C2F0ED746839}"/>
                                            </p:graphic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
                                            <p:graphicEl>
                                              <a:dgm id="{93BE796A-9729-4F65-B5CD-BD0CEF09CD44}"/>
                                            </p:graphic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
                                            <p:graphicEl>
                                              <a:dgm id="{5EC431EC-BCDD-429D-8A29-AA97A3107F8F}"/>
                                            </p:graphic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graphicEl>
                                              <a:dgm id="{329F0891-7642-410B-9DD7-9E80D241A724}"/>
                                            </p:graphic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graphicEl>
                                              <a:dgm id="{B689F956-A713-4F35-95D6-35E7963D1EA5}"/>
                                            </p:graphic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
                                            <p:graphicEl>
                                              <a:dgm id="{14BCB748-9EC1-4B3D-8B6B-486F4898D3D3}"/>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on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de-DE" dirty="0" smtClean="0"/>
              <a:t>Bildquellen</a:t>
            </a:r>
          </a:p>
        </p:txBody>
      </p:sp>
      <p:sp>
        <p:nvSpPr>
          <p:cNvPr id="53251" name="Rectangle 3"/>
          <p:cNvSpPr>
            <a:spLocks noGrp="1" noChangeArrowheads="1"/>
          </p:cNvSpPr>
          <p:nvPr>
            <p:ph type="body" idx="1"/>
          </p:nvPr>
        </p:nvSpPr>
        <p:spPr>
          <a:xfrm>
            <a:off x="468313" y="1557338"/>
            <a:ext cx="8229600" cy="4411662"/>
          </a:xfrm>
        </p:spPr>
        <p:txBody>
          <a:bodyPr/>
          <a:lstStyle/>
          <a:p>
            <a:pPr eaLnBrk="1" hangingPunct="1">
              <a:lnSpc>
                <a:spcPct val="90000"/>
              </a:lnSpc>
              <a:defRPr/>
            </a:pPr>
            <a:r>
              <a:rPr lang="de-DE" sz="1200" b="1" dirty="0" smtClean="0"/>
              <a:t>Petrischale, Restriktionsschere, Plasmid-Labor I u. II, </a:t>
            </a:r>
            <a:r>
              <a:rPr lang="de-DE" sz="1200" b="1" dirty="0" err="1" smtClean="0"/>
              <a:t>cDNA</a:t>
            </a:r>
            <a:r>
              <a:rPr lang="de-DE" sz="1200" dirty="0" smtClean="0"/>
              <a:t>: ZPG Biologie</a:t>
            </a:r>
            <a:endParaRPr lang="de-DE" sz="1200" b="1" dirty="0"/>
          </a:p>
          <a:p>
            <a:pPr eaLnBrk="1" hangingPunct="1">
              <a:lnSpc>
                <a:spcPct val="90000"/>
              </a:lnSpc>
              <a:defRPr/>
            </a:pPr>
            <a:r>
              <a:rPr lang="de-DE" sz="1200" b="1" dirty="0" smtClean="0"/>
              <a:t>Ziege</a:t>
            </a:r>
            <a:r>
              <a:rPr lang="de-DE" sz="1200" b="1" dirty="0"/>
              <a:t>, </a:t>
            </a:r>
            <a:r>
              <a:rPr lang="de-DE" sz="1200" b="1" dirty="0" err="1" smtClean="0"/>
              <a:t>Bt</a:t>
            </a:r>
            <a:r>
              <a:rPr lang="de-DE" sz="1200" b="1" dirty="0" smtClean="0"/>
              <a:t>-Mais, Agrobakterium</a:t>
            </a:r>
            <a:r>
              <a:rPr lang="de-DE" sz="1200" dirty="0" smtClean="0"/>
              <a:t>: ZPG Biologie</a:t>
            </a:r>
          </a:p>
          <a:p>
            <a:pPr eaLnBrk="1" hangingPunct="1">
              <a:lnSpc>
                <a:spcPct val="90000"/>
              </a:lnSpc>
              <a:defRPr/>
            </a:pPr>
            <a:r>
              <a:rPr lang="de-DE" sz="1200" b="1" dirty="0" smtClean="0"/>
              <a:t>Matschtomate</a:t>
            </a:r>
            <a:r>
              <a:rPr lang="de-DE" sz="1200" dirty="0" smtClean="0"/>
              <a:t>: </a:t>
            </a:r>
            <a:r>
              <a:rPr lang="de-DE" sz="1200" dirty="0"/>
              <a:t>Natura Kursstufe, Baden-Württemberg, Ernst Klett Verlag, 2010, Seite 138</a:t>
            </a:r>
            <a:endParaRPr lang="de-DE" sz="1200" dirty="0" smtClean="0"/>
          </a:p>
          <a:p>
            <a:pPr eaLnBrk="1" hangingPunct="1">
              <a:lnSpc>
                <a:spcPct val="90000"/>
              </a:lnSpc>
              <a:defRPr/>
            </a:pPr>
            <a:r>
              <a:rPr lang="de-DE" sz="1200" b="1" dirty="0" smtClean="0"/>
              <a:t>RNA-Interferenz</a:t>
            </a:r>
            <a:r>
              <a:rPr lang="de-DE" sz="1200" dirty="0" smtClean="0"/>
              <a:t>: Schriftliche </a:t>
            </a:r>
            <a:r>
              <a:rPr lang="de-DE" sz="1200" dirty="0"/>
              <a:t>Abiturprüfung, Haupttermin 2009, Aufgabe IV</a:t>
            </a:r>
            <a:endParaRPr lang="de-DE" sz="1200" dirty="0" smtClean="0"/>
          </a:p>
          <a:p>
            <a:pPr eaLnBrk="1" hangingPunct="1">
              <a:lnSpc>
                <a:spcPct val="90000"/>
              </a:lnSpc>
              <a:defRPr/>
            </a:pPr>
            <a:r>
              <a:rPr lang="de-DE" sz="1200" b="1" dirty="0" smtClean="0"/>
              <a:t>Lachse</a:t>
            </a:r>
            <a:r>
              <a:rPr lang="de-DE" sz="1200" dirty="0" smtClean="0"/>
              <a:t>: ZPG Biologie</a:t>
            </a:r>
          </a:p>
          <a:p>
            <a:pPr eaLnBrk="1" hangingPunct="1">
              <a:lnSpc>
                <a:spcPct val="90000"/>
              </a:lnSpc>
              <a:defRPr/>
            </a:pPr>
            <a:r>
              <a:rPr lang="de-DE" sz="1200" b="1" dirty="0" smtClean="0"/>
              <a:t>Knockout-Maus</a:t>
            </a:r>
            <a:r>
              <a:rPr lang="de-DE" sz="1200" dirty="0" smtClean="0"/>
              <a:t>: </a:t>
            </a:r>
            <a:r>
              <a:rPr lang="de-DE" sz="1200" dirty="0"/>
              <a:t>http://upload.wikimedia.org/wikipedia/commons/9/95/Nacktmaus_01.jpg (28. 04. 2011), Urheber: Armin </a:t>
            </a:r>
            <a:r>
              <a:rPr lang="de-DE" sz="1200" dirty="0" err="1"/>
              <a:t>Kübelbeck</a:t>
            </a:r>
            <a:r>
              <a:rPr lang="de-DE" sz="1200" dirty="0"/>
              <a:t>, CC-Lizenz 3.0</a:t>
            </a:r>
            <a:endParaRPr lang="de-DE" sz="1200" dirty="0" smtClean="0"/>
          </a:p>
          <a:p>
            <a:pPr lvl="0" eaLnBrk="1" hangingPunct="1">
              <a:lnSpc>
                <a:spcPct val="90000"/>
              </a:lnSpc>
              <a:defRPr/>
            </a:pPr>
            <a:r>
              <a:rPr lang="de-DE" sz="1200" b="1" dirty="0" err="1" smtClean="0"/>
              <a:t>Trimino</a:t>
            </a:r>
            <a:r>
              <a:rPr lang="de-DE" sz="1200" dirty="0" smtClean="0"/>
              <a:t>: http</a:t>
            </a:r>
            <a:r>
              <a:rPr lang="de-DE" sz="1200" dirty="0"/>
              <a:t>://upload.wikimedia.org/wikipedia/commons/8/89/Triominos2.jpg,Urheber: Micha L. </a:t>
            </a:r>
            <a:r>
              <a:rPr lang="de-DE" sz="1200" dirty="0" err="1"/>
              <a:t>Rieser</a:t>
            </a:r>
            <a:r>
              <a:rPr lang="de-DE" sz="1200" dirty="0"/>
              <a:t>, GNU-Lizenz u. CC-Lizenz 3.0 (25.09.2011</a:t>
            </a:r>
            <a:r>
              <a:rPr lang="de-DE" sz="1200" dirty="0" smtClean="0"/>
              <a:t>)</a:t>
            </a:r>
          </a:p>
          <a:p>
            <a:pPr eaLnBrk="1" hangingPunct="1">
              <a:lnSpc>
                <a:spcPct val="90000"/>
              </a:lnSpc>
              <a:defRPr/>
            </a:pPr>
            <a:r>
              <a:rPr lang="de-DE" sz="1200" b="1" dirty="0" smtClean="0"/>
              <a:t>Baumwollkapselkäfer</a:t>
            </a:r>
            <a:r>
              <a:rPr lang="de-DE" sz="1200" dirty="0" smtClean="0"/>
              <a:t>: http</a:t>
            </a:r>
            <a:r>
              <a:rPr lang="de-DE" sz="1200" dirty="0"/>
              <a:t>://de.wikipedia.org/w/index.php?title=Datei:Cotton_boll_weevil.jpg&amp;filetimestamp=20070401180549, gemeinfrei (26.09.2011)</a:t>
            </a:r>
            <a:endParaRPr lang="de-DE" sz="1200" dirty="0" smtClean="0"/>
          </a:p>
          <a:p>
            <a:pPr eaLnBrk="1" hangingPunct="1">
              <a:lnSpc>
                <a:spcPct val="90000"/>
              </a:lnSpc>
              <a:defRPr/>
            </a:pPr>
            <a:endParaRPr lang="de-DE" sz="2600" dirty="0" smtClean="0"/>
          </a:p>
          <a:p>
            <a:pPr eaLnBrk="1" hangingPunct="1">
              <a:lnSpc>
                <a:spcPct val="90000"/>
              </a:lnSpc>
              <a:defRPr/>
            </a:pPr>
            <a:endParaRPr lang="de-DE" sz="2600" dirty="0" smtClean="0"/>
          </a:p>
          <a:p>
            <a:pPr eaLnBrk="1" hangingPunct="1">
              <a:lnSpc>
                <a:spcPct val="90000"/>
              </a:lnSpc>
              <a:defRPr/>
            </a:pPr>
            <a:endParaRPr lang="de-DE" sz="2600" dirty="0" smtClean="0"/>
          </a:p>
          <a:p>
            <a:pPr eaLnBrk="1" hangingPunct="1">
              <a:lnSpc>
                <a:spcPct val="90000"/>
              </a:lnSpc>
              <a:defRPr/>
            </a:pPr>
            <a:endParaRPr lang="de-DE" sz="2600" dirty="0" smtClean="0"/>
          </a:p>
          <a:p>
            <a:pPr eaLnBrk="1" hangingPunct="1">
              <a:lnSpc>
                <a:spcPct val="90000"/>
              </a:lnSpc>
              <a:defRPr/>
            </a:pPr>
            <a:endParaRPr lang="de-DE" sz="2600" dirty="0" smtClean="0"/>
          </a:p>
          <a:p>
            <a:pPr eaLnBrk="1" hangingPunct="1">
              <a:lnSpc>
                <a:spcPct val="90000"/>
              </a:lnSpc>
              <a:defRPr/>
            </a:pPr>
            <a:endParaRPr lang="de-DE" sz="2600" dirty="0" smtClean="0"/>
          </a:p>
        </p:txBody>
      </p:sp>
      <p:sp>
        <p:nvSpPr>
          <p:cNvPr id="2" name="Fußzeilenplatzhalter 1"/>
          <p:cNvSpPr>
            <a:spLocks noGrp="1"/>
          </p:cNvSpPr>
          <p:nvPr>
            <p:ph type="ftr" sz="quarter" idx="11"/>
          </p:nvPr>
        </p:nvSpPr>
        <p:spPr/>
        <p:txBody>
          <a:bodyPr/>
          <a:lstStyle/>
          <a:p>
            <a:pPr>
              <a:defRPr/>
            </a:pPr>
            <a:r>
              <a:rPr lang="de-DE" dirty="0" smtClean="0"/>
              <a:t>ZPG Biologie SII © 2011</a:t>
            </a:r>
            <a:endParaRPr lang="de-DE" dirty="0"/>
          </a:p>
        </p:txBody>
      </p:sp>
      <p:sp>
        <p:nvSpPr>
          <p:cNvPr id="3" name="Foliennummernplatzhalter 2"/>
          <p:cNvSpPr>
            <a:spLocks noGrp="1"/>
          </p:cNvSpPr>
          <p:nvPr>
            <p:ph type="sldNum" sz="quarter" idx="12"/>
          </p:nvPr>
        </p:nvSpPr>
        <p:spPr/>
        <p:txBody>
          <a:bodyPr/>
          <a:lstStyle/>
          <a:p>
            <a:pPr>
              <a:defRPr/>
            </a:pPr>
            <a:fld id="{1B997B8F-3046-4E91-939C-AE3AEBC25F15}" type="slidenum">
              <a:rPr lang="de-DE" smtClean="0"/>
              <a:pPr>
                <a:defRPr/>
              </a:pPr>
              <a:t>8</a:t>
            </a:fld>
            <a:endParaRPr lang="de-DE"/>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Netzwerk">
  <a:themeElements>
    <a:clrScheme name="Netzwe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zwerk">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Arial" charset="0"/>
            <a:ea typeface="ＭＳ Ｐゴシック" pitchFamily="-96"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Arial" charset="0"/>
            <a:ea typeface="ＭＳ Ｐゴシック" pitchFamily="-96" charset="-128"/>
          </a:defRPr>
        </a:defPPr>
      </a:lstStyle>
    </a:lnDef>
  </a:objectDefaults>
  <a:extraClrSchemeLst>
    <a:extraClrScheme>
      <a:clrScheme name="Netzwe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zwe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zwe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zwe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zwe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zwe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zwe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zwe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zwe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zwe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HD:Applications:Microsoft Office 2004:Vorlagen:Präsentationen:Designs:Netzwerk</Template>
  <TotalTime>0</TotalTime>
  <Words>1129</Words>
  <Application>Microsoft Office PowerPoint</Application>
  <PresentationFormat>Bildschirmpräsentation (4:3)</PresentationFormat>
  <Paragraphs>231</Paragraphs>
  <Slides>8</Slides>
  <Notes>8</Notes>
  <HiddenSlides>0</HiddenSlides>
  <MMClips>0</MMClips>
  <ScaleCrop>false</ScaleCrop>
  <HeadingPairs>
    <vt:vector size="4" baseType="variant">
      <vt:variant>
        <vt:lpstr>Design</vt:lpstr>
      </vt:variant>
      <vt:variant>
        <vt:i4>1</vt:i4>
      </vt:variant>
      <vt:variant>
        <vt:lpstr>Folientitel</vt:lpstr>
      </vt:variant>
      <vt:variant>
        <vt:i4>8</vt:i4>
      </vt:variant>
    </vt:vector>
  </HeadingPairs>
  <TitlesOfParts>
    <vt:vector size="9" baseType="lpstr">
      <vt:lpstr>Netzwerk</vt:lpstr>
      <vt:lpstr>Unterrichtsbeispiel Kursstufe: Gentechnik</vt:lpstr>
      <vt:lpstr>UE Gentechnik</vt:lpstr>
      <vt:lpstr>Gentechnik</vt:lpstr>
      <vt:lpstr>Blau-Weiß-Verfahren I Gentechnische Herstellung von Insulin</vt:lpstr>
      <vt:lpstr>Blau-Weiß-Verfahren I Gentechnische Herstellung von Insulin</vt:lpstr>
      <vt:lpstr>LZ Gentechnik I</vt:lpstr>
      <vt:lpstr>LZ Gentechnik II Zusatzstation 2 – Sackgasse Gentechnologie, Bsp. Indien</vt:lpstr>
      <vt:lpstr>Bildquellen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Unterrichtsbeispiel Kursstufe: Gentechnik</dc:title>
  <dc:creator/>
  <cp:lastModifiedBy>TA</cp:lastModifiedBy>
  <cp:revision>189</cp:revision>
  <cp:lastPrinted>2010-11-24T19:24:30Z</cp:lastPrinted>
  <dcterms:created xsi:type="dcterms:W3CDTF">2010-11-17T16:26:29Z</dcterms:created>
  <dcterms:modified xsi:type="dcterms:W3CDTF">2012-02-03T13:33:28Z</dcterms:modified>
</cp:coreProperties>
</file>