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8001000" cy="10668000"/>
  <p:notesSz cx="6858000" cy="9658350"/>
  <p:custShowLst>
    <p:custShow name="Herstellung eines transgenen" id="0">
      <p:sldLst>
        <p:sld r:id="rId2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FFFF"/>
    <a:srgbClr val="C1F0FF"/>
    <a:srgbClr val="D43FA9"/>
    <a:srgbClr val="FCEC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6" autoAdjust="0"/>
    <p:restoredTop sz="95204" autoAdjust="0"/>
  </p:normalViewPr>
  <p:slideViewPr>
    <p:cSldViewPr>
      <p:cViewPr>
        <p:scale>
          <a:sx n="120" d="100"/>
          <a:sy n="120" d="100"/>
        </p:scale>
        <p:origin x="-762" y="2466"/>
      </p:cViewPr>
      <p:guideLst>
        <p:guide orient="horz" pos="5808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108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F4D7B6E-7D20-45DA-AE04-0674DAB448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5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62000"/>
            <a:ext cx="268605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CDCFD001-C196-41F8-9C53-FB8C5B77CC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0075" y="3314700"/>
            <a:ext cx="6800850" cy="228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00150" y="6045200"/>
            <a:ext cx="5600700" cy="2725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802949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58728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800725" y="427038"/>
            <a:ext cx="1800225" cy="91027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427038"/>
            <a:ext cx="5248275" cy="9102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1110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112192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5" y="6854825"/>
            <a:ext cx="6800850" cy="21193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1825" y="4521200"/>
            <a:ext cx="6800850" cy="2333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0930613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005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7670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2303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0050" y="2387600"/>
            <a:ext cx="3535363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0050" y="3382963"/>
            <a:ext cx="3535363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064000" y="2387600"/>
            <a:ext cx="3536950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064000" y="3382963"/>
            <a:ext cx="3536950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85094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58552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891551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5450"/>
            <a:ext cx="2632075" cy="1806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28963" y="425450"/>
            <a:ext cx="4471987" cy="91043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00050" y="2232025"/>
            <a:ext cx="2632075" cy="7297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400059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8450" y="7467600"/>
            <a:ext cx="4800600" cy="8810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8450" y="952500"/>
            <a:ext cx="4800600" cy="640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68450" y="8348663"/>
            <a:ext cx="4800600" cy="1252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7095882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2pPr>
      <a:lvl3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3pPr>
      <a:lvl4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4pPr>
      <a:lvl5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5pPr>
      <a:lvl6pPr marL="4572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6pPr>
      <a:lvl7pPr marL="9144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7pPr>
      <a:lvl8pPr marL="13716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8pPr>
      <a:lvl9pPr marL="18288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9pPr>
    </p:titleStyle>
    <p:bodyStyle>
      <a:lvl1pPr marL="401638" indent="-40163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336550" algn="l" defTabSz="1066800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35088" indent="-26828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66900" indent="-268288" algn="l" defTabSz="10668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398713" indent="-263525" algn="l" defTabSz="1066800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8559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131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7703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275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Grafik 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1558925"/>
            <a:ext cx="10652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 4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8"/>
          <a:stretch>
            <a:fillRect/>
          </a:stretch>
        </p:blipFill>
        <p:spPr bwMode="auto">
          <a:xfrm rot="2108396">
            <a:off x="4314825" y="1709738"/>
            <a:ext cx="3889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3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1" t="5627" r="13777" b="10934"/>
          <a:stretch>
            <a:fillRect/>
          </a:stretch>
        </p:blipFill>
        <p:spPr bwMode="auto">
          <a:xfrm rot="-5937898">
            <a:off x="3806032" y="2459831"/>
            <a:ext cx="1119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Grafik 4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571625"/>
            <a:ext cx="10541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Grafik 4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63219">
            <a:off x="2324100" y="2414588"/>
            <a:ext cx="10001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Grafik 4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6" b="60263"/>
          <a:stretch>
            <a:fillRect/>
          </a:stretch>
        </p:blipFill>
        <p:spPr bwMode="auto">
          <a:xfrm>
            <a:off x="2827338" y="5929313"/>
            <a:ext cx="13335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Grafik 40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42" b="60022"/>
          <a:stretch>
            <a:fillRect/>
          </a:stretch>
        </p:blipFill>
        <p:spPr bwMode="auto">
          <a:xfrm>
            <a:off x="1016000" y="6435725"/>
            <a:ext cx="148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Grafik 4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386263"/>
            <a:ext cx="8096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Grafik 4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" r="42674" b="-1367"/>
          <a:stretch>
            <a:fillRect/>
          </a:stretch>
        </p:blipFill>
        <p:spPr bwMode="auto">
          <a:xfrm>
            <a:off x="5037138" y="7491413"/>
            <a:ext cx="85725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8" name="Gerade Verbindung mit Pfeil 362"/>
          <p:cNvCxnSpPr>
            <a:cxnSpLocks noChangeShapeType="1"/>
          </p:cNvCxnSpPr>
          <p:nvPr/>
        </p:nvCxnSpPr>
        <p:spPr bwMode="auto">
          <a:xfrm flipV="1">
            <a:off x="9221788" y="6500813"/>
            <a:ext cx="847725" cy="127000"/>
          </a:xfrm>
          <a:prstGeom prst="bentConnector3">
            <a:avLst>
              <a:gd name="adj1" fmla="val 5557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3" name="Geschweifte Klammer rechts 370"/>
          <p:cNvSpPr>
            <a:spLocks/>
          </p:cNvSpPr>
          <p:nvPr/>
        </p:nvSpPr>
        <p:spPr bwMode="auto">
          <a:xfrm rot="16200000" flipH="1">
            <a:off x="3313906" y="2305844"/>
            <a:ext cx="487363" cy="3070225"/>
          </a:xfrm>
          <a:prstGeom prst="rightBrace">
            <a:avLst>
              <a:gd name="adj1" fmla="val 24265"/>
              <a:gd name="adj2" fmla="val 5038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cxnSp>
        <p:nvCxnSpPr>
          <p:cNvPr id="1040" name="Gerade Verbindung mit Pfeil 374"/>
          <p:cNvCxnSpPr>
            <a:cxnSpLocks noChangeShapeType="1"/>
          </p:cNvCxnSpPr>
          <p:nvPr/>
        </p:nvCxnSpPr>
        <p:spPr bwMode="auto">
          <a:xfrm rot="10800000" flipV="1">
            <a:off x="-2679700" y="6484938"/>
            <a:ext cx="1538287" cy="247650"/>
          </a:xfrm>
          <a:prstGeom prst="bentConnector3">
            <a:avLst>
              <a:gd name="adj1" fmla="val 4994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5" name="Geschweifte Klammer rechts 373"/>
          <p:cNvSpPr>
            <a:spLocks/>
          </p:cNvSpPr>
          <p:nvPr/>
        </p:nvSpPr>
        <p:spPr bwMode="auto">
          <a:xfrm rot="5400000">
            <a:off x="3321050" y="3865563"/>
            <a:ext cx="415925" cy="3781425"/>
          </a:xfrm>
          <a:prstGeom prst="rightBrace">
            <a:avLst>
              <a:gd name="adj1" fmla="val 2504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cxnSp>
        <p:nvCxnSpPr>
          <p:cNvPr id="2071" name="Gerade Verbindung mit Pfeil 349"/>
          <p:cNvCxnSpPr>
            <a:cxnSpLocks noChangeShapeType="1"/>
          </p:cNvCxnSpPr>
          <p:nvPr/>
        </p:nvCxnSpPr>
        <p:spPr bwMode="auto">
          <a:xfrm>
            <a:off x="4630738" y="8512175"/>
            <a:ext cx="3381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72" name="Grafik 40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3189288" y="433546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Grafik 39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4837113" y="43418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Grafik 3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860425"/>
            <a:ext cx="3444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Gerade Verbindung 358"/>
          <p:cNvSpPr>
            <a:spLocks noChangeShapeType="1"/>
          </p:cNvSpPr>
          <p:nvPr/>
        </p:nvSpPr>
        <p:spPr bwMode="auto">
          <a:xfrm flipH="1">
            <a:off x="-3489325" y="1054100"/>
            <a:ext cx="160337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7" name="Gerade Verbindung 381"/>
          <p:cNvSpPr>
            <a:spLocks noChangeShapeType="1"/>
          </p:cNvSpPr>
          <p:nvPr/>
        </p:nvSpPr>
        <p:spPr bwMode="auto">
          <a:xfrm flipH="1">
            <a:off x="2598738" y="2066925"/>
            <a:ext cx="106362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90" name="Grafik 4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2598738" y="745331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Grafik 4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3716338" y="74914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8" name="Rectangle 7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> </a:t>
            </a:r>
          </a:p>
          <a:p>
            <a:pPr eaLnBrk="0" hangingPunct="0"/>
            <a:endParaRPr lang="de-DE"/>
          </a:p>
        </p:txBody>
      </p:sp>
      <p:sp>
        <p:nvSpPr>
          <p:cNvPr id="1069" name="Rectangle 72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0" name="Rectangle 79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1" name="Rectangle 8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2" name="Rectangle 85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3" name="Rectangle 86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4" name="Rectangle 87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5" name="Rectangle 88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  <a:p>
            <a:pPr eaLnBrk="0" hangingPunct="0"/>
            <a:endParaRPr lang="de-DE"/>
          </a:p>
        </p:txBody>
      </p:sp>
      <p:sp>
        <p:nvSpPr>
          <p:cNvPr id="1076" name="Rectangle 91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1100">
                <a:ea typeface="Calibri" pitchFamily="34" charset="0"/>
                <a:cs typeface="Times New Roman" pitchFamily="18" charset="0"/>
              </a:rPr>
              <a:t/>
            </a:r>
            <a:br>
              <a:rPr lang="de-DE" sz="1100">
                <a:ea typeface="Calibri" pitchFamily="34" charset="0"/>
                <a:cs typeface="Times New Roman" pitchFamily="18" charset="0"/>
              </a:rPr>
            </a:br>
            <a:endParaRPr lang="de-DE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7697" name="Gerade Verbindung mit Pfeil 27696"/>
          <p:cNvCxnSpPr/>
          <p:nvPr/>
        </p:nvCxnSpPr>
        <p:spPr>
          <a:xfrm>
            <a:off x="2151063" y="2382838"/>
            <a:ext cx="296862" cy="21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1" name="Gerade Verbindung mit Pfeil 27700"/>
          <p:cNvCxnSpPr/>
          <p:nvPr/>
        </p:nvCxnSpPr>
        <p:spPr>
          <a:xfrm>
            <a:off x="3306763" y="2763838"/>
            <a:ext cx="473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8" name="Gerade Verbindung mit Pfeil 27707"/>
          <p:cNvCxnSpPr/>
          <p:nvPr/>
        </p:nvCxnSpPr>
        <p:spPr>
          <a:xfrm flipH="1" flipV="1">
            <a:off x="4895850" y="1900238"/>
            <a:ext cx="523875" cy="47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0" name="Gerade Verbindung mit Pfeil 27709"/>
          <p:cNvCxnSpPr>
            <a:stCxn id="2063" idx="1"/>
            <a:endCxn id="2072" idx="0"/>
          </p:cNvCxnSpPr>
          <p:nvPr/>
        </p:nvCxnSpPr>
        <p:spPr>
          <a:xfrm>
            <a:off x="3568700" y="4084638"/>
            <a:ext cx="4763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3" name="Gerade Verbindung mit Pfeil 27712"/>
          <p:cNvCxnSpPr>
            <a:stCxn id="2063" idx="1"/>
          </p:cNvCxnSpPr>
          <p:nvPr/>
        </p:nvCxnSpPr>
        <p:spPr>
          <a:xfrm flipH="1">
            <a:off x="2022475" y="4084638"/>
            <a:ext cx="1546225" cy="30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5" name="Gerade Verbindung mit Pfeil 27714"/>
          <p:cNvCxnSpPr>
            <a:stCxn id="2063" idx="1"/>
          </p:cNvCxnSpPr>
          <p:nvPr/>
        </p:nvCxnSpPr>
        <p:spPr>
          <a:xfrm>
            <a:off x="3568700" y="4084638"/>
            <a:ext cx="1303338" cy="311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9" name="Gerade Verbindung mit Pfeil 27718"/>
          <p:cNvCxnSpPr/>
          <p:nvPr/>
        </p:nvCxnSpPr>
        <p:spPr>
          <a:xfrm flipH="1">
            <a:off x="2447925" y="6500813"/>
            <a:ext cx="379413" cy="12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1" name="Gerade Verbindung mit Pfeil 27720"/>
          <p:cNvCxnSpPr/>
          <p:nvPr/>
        </p:nvCxnSpPr>
        <p:spPr>
          <a:xfrm>
            <a:off x="1457325" y="6951663"/>
            <a:ext cx="1141413" cy="60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4" name="Gerade Verbindung mit Pfeil 27723"/>
          <p:cNvCxnSpPr/>
          <p:nvPr/>
        </p:nvCxnSpPr>
        <p:spPr>
          <a:xfrm>
            <a:off x="2055813" y="6846888"/>
            <a:ext cx="1758950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36" name="Gerade Verbindung 27735"/>
          <p:cNvCxnSpPr/>
          <p:nvPr/>
        </p:nvCxnSpPr>
        <p:spPr>
          <a:xfrm>
            <a:off x="4576763" y="3081338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44" name="Gerade Verbindung mit Pfeil 27743"/>
          <p:cNvCxnSpPr/>
          <p:nvPr/>
        </p:nvCxnSpPr>
        <p:spPr>
          <a:xfrm flipH="1">
            <a:off x="4065588" y="2162175"/>
            <a:ext cx="203200" cy="327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50" name="Gerade Verbindung mit Pfeil 27749"/>
          <p:cNvCxnSpPr/>
          <p:nvPr/>
        </p:nvCxnSpPr>
        <p:spPr>
          <a:xfrm flipH="1">
            <a:off x="6376988" y="1376363"/>
            <a:ext cx="223837" cy="198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0" name="Gerade Verbindung 27759"/>
          <p:cNvCxnSpPr/>
          <p:nvPr/>
        </p:nvCxnSpPr>
        <p:spPr>
          <a:xfrm flipH="1" flipV="1">
            <a:off x="977900" y="6577013"/>
            <a:ext cx="441325" cy="192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3" name="Gerade Verbindung 27762"/>
          <p:cNvCxnSpPr/>
          <p:nvPr/>
        </p:nvCxnSpPr>
        <p:spPr>
          <a:xfrm flipV="1">
            <a:off x="1638300" y="6435725"/>
            <a:ext cx="255588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/>
          <p:cNvCxnSpPr/>
          <p:nvPr/>
        </p:nvCxnSpPr>
        <p:spPr>
          <a:xfrm>
            <a:off x="3716338" y="6435725"/>
            <a:ext cx="350837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5476875" y="8704263"/>
            <a:ext cx="461963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/>
          <p:nvPr/>
        </p:nvCxnSpPr>
        <p:spPr>
          <a:xfrm rot="10800000" flipH="1" flipV="1">
            <a:off x="665163" y="1335088"/>
            <a:ext cx="647700" cy="757237"/>
          </a:xfrm>
          <a:prstGeom prst="bentConnector4">
            <a:avLst>
              <a:gd name="adj1" fmla="val -35264"/>
              <a:gd name="adj2" fmla="val 1000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/>
          <p:nvPr/>
        </p:nvCxnSpPr>
        <p:spPr>
          <a:xfrm rot="16200000" flipH="1">
            <a:off x="1689101" y="1620837"/>
            <a:ext cx="450850" cy="384175"/>
          </a:xfrm>
          <a:prstGeom prst="bentConnector3">
            <a:avLst>
              <a:gd name="adj1" fmla="val 112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1" name="Gerade Verbindung 2110"/>
          <p:cNvCxnSpPr/>
          <p:nvPr/>
        </p:nvCxnSpPr>
        <p:spPr>
          <a:xfrm flipV="1">
            <a:off x="3055938" y="1733550"/>
            <a:ext cx="1453356" cy="862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2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23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Grafik 40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457575"/>
            <a:ext cx="511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1" name="Textfeld 27684"/>
          <p:cNvSpPr txBox="1">
            <a:spLocks noChangeArrowheads="1"/>
          </p:cNvSpPr>
          <p:nvPr/>
        </p:nvSpPr>
        <p:spPr bwMode="auto">
          <a:xfrm>
            <a:off x="2870200" y="487838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7687" name="Textfeld 27686"/>
          <p:cNvSpPr txBox="1">
            <a:spLocks noChangeArrowheads="1"/>
          </p:cNvSpPr>
          <p:nvPr/>
        </p:nvSpPr>
        <p:spPr bwMode="auto">
          <a:xfrm>
            <a:off x="3465513" y="31162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cxnSp>
        <p:nvCxnSpPr>
          <p:cNvPr id="27690" name="Gerade Verbindung 27689"/>
          <p:cNvCxnSpPr>
            <a:stCxn id="121" idx="3"/>
          </p:cNvCxnSpPr>
          <p:nvPr/>
        </p:nvCxnSpPr>
        <p:spPr>
          <a:xfrm>
            <a:off x="4054475" y="3624263"/>
            <a:ext cx="247650" cy="5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81806" y="365448"/>
            <a:ext cx="431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Calibri" pitchFamily="34" charset="0"/>
                <a:cs typeface="Calibri" pitchFamily="34" charset="0"/>
              </a:rPr>
              <a:t>Herstellung eines transgenen Bakteriums</a:t>
            </a:r>
            <a:endParaRPr lang="de-DE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5" grpId="0" animBg="1"/>
      <p:bldP spid="2077" grpId="0" animBg="1"/>
      <p:bldP spid="27687" grpId="0"/>
      <p:bldP spid="2" grpId="0"/>
    </p:bldLst>
  </p:timing>
</p:sld>
</file>

<file path=ppt/theme/theme1.xml><?xml version="1.0" encoding="utf-8"?>
<a:theme xmlns:a="http://schemas.openxmlformats.org/drawingml/2006/main" name="bio_vorlage_hoch">
  <a:themeElements>
    <a:clrScheme name="">
      <a:dk1>
        <a:srgbClr val="000000"/>
      </a:dk1>
      <a:lt1>
        <a:srgbClr val="BCE2C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EED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_vorlage_hoc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_vorlage_ho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_vorlage_ho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  <vt:variant>
        <vt:lpstr>Zielgruppenorientierte Präsentationen</vt:lpstr>
      </vt:variant>
      <vt:variant>
        <vt:i4>1</vt:i4>
      </vt:variant>
    </vt:vector>
  </HeadingPairs>
  <TitlesOfParts>
    <vt:vector size="3" baseType="lpstr">
      <vt:lpstr>bio_vorlage_hoch</vt:lpstr>
      <vt:lpstr>PowerPoint-Präsentation</vt:lpstr>
      <vt:lpstr>Herstellung eines transgenen</vt:lpstr>
    </vt:vector>
  </TitlesOfParts>
  <Company>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staudt@m-book.de</dc:creator>
  <cp:lastModifiedBy>Reinhold</cp:lastModifiedBy>
  <cp:revision>68</cp:revision>
  <dcterms:created xsi:type="dcterms:W3CDTF">2003-02-03T08:59:46Z</dcterms:created>
  <dcterms:modified xsi:type="dcterms:W3CDTF">2011-09-26T17:35:53Z</dcterms:modified>
</cp:coreProperties>
</file>