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3"/>
  </p:notesMasterIdLst>
  <p:sldIdLst>
    <p:sldId id="256" r:id="rId2"/>
    <p:sldId id="292" r:id="rId3"/>
    <p:sldId id="289" r:id="rId4"/>
    <p:sldId id="295" r:id="rId5"/>
    <p:sldId id="281" r:id="rId6"/>
    <p:sldId id="291" r:id="rId7"/>
    <p:sldId id="293" r:id="rId8"/>
    <p:sldId id="294" r:id="rId9"/>
    <p:sldId id="297" r:id="rId10"/>
    <p:sldId id="301" r:id="rId11"/>
    <p:sldId id="302" r:id="rId12"/>
    <p:sldId id="303" r:id="rId13"/>
    <p:sldId id="304" r:id="rId14"/>
    <p:sldId id="305" r:id="rId15"/>
    <p:sldId id="307" r:id="rId16"/>
    <p:sldId id="300" r:id="rId17"/>
    <p:sldId id="309" r:id="rId18"/>
    <p:sldId id="310" r:id="rId19"/>
    <p:sldId id="308" r:id="rId20"/>
    <p:sldId id="311" r:id="rId21"/>
    <p:sldId id="312" r:id="rId2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51B"/>
    <a:srgbClr val="FF00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79188" autoAdjust="0"/>
  </p:normalViewPr>
  <p:slideViewPr>
    <p:cSldViewPr>
      <p:cViewPr>
        <p:scale>
          <a:sx n="73" d="100"/>
          <a:sy n="73" d="100"/>
        </p:scale>
        <p:origin x="-1157" y="2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EA1AE87-E64E-4907-B8E2-55845DA466ED}"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BEA1AE87-E64E-4907-B8E2-55845DA466ED}"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Vorschlag zum zeitlichen Verlauf einer Doppelstunde</a:t>
            </a:r>
            <a:endParaRPr lang="de-DE" dirty="0"/>
          </a:p>
        </p:txBody>
      </p:sp>
      <p:sp>
        <p:nvSpPr>
          <p:cNvPr id="4" name="Foliennummernplatzhalter 3"/>
          <p:cNvSpPr>
            <a:spLocks noGrp="1"/>
          </p:cNvSpPr>
          <p:nvPr>
            <p:ph type="sldNum" sz="quarter" idx="10"/>
          </p:nvPr>
        </p:nvSpPr>
        <p:spPr/>
        <p:txBody>
          <a:bodyPr/>
          <a:lstStyle/>
          <a:p>
            <a:pPr>
              <a:defRPr/>
            </a:pPr>
            <a:fld id="{BEA1AE87-E64E-4907-B8E2-55845DA466ED}" type="slidenum">
              <a:rPr lang="de-DE" smtClean="0"/>
              <a:pPr>
                <a:defRPr/>
              </a:pPr>
              <a:t>15</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Schneckenkarten zum Legen eines Stammbaumes</a:t>
            </a:r>
            <a:endParaRPr lang="de-DE" dirty="0"/>
          </a:p>
        </p:txBody>
      </p:sp>
      <p:sp>
        <p:nvSpPr>
          <p:cNvPr id="4" name="Foliennummernplatzhalter 3"/>
          <p:cNvSpPr>
            <a:spLocks noGrp="1"/>
          </p:cNvSpPr>
          <p:nvPr>
            <p:ph type="sldNum" sz="quarter" idx="10"/>
          </p:nvPr>
        </p:nvSpPr>
        <p:spPr/>
        <p:txBody>
          <a:bodyPr/>
          <a:lstStyle/>
          <a:p>
            <a:pPr>
              <a:defRPr/>
            </a:pPr>
            <a:fld id="{BEA1AE87-E64E-4907-B8E2-55845DA466ED}" type="slidenum">
              <a:rPr lang="de-DE" smtClean="0"/>
              <a:pPr>
                <a:defRPr/>
              </a:pPr>
              <a:t>16</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b="1" kern="1200" dirty="0" smtClean="0">
                <a:solidFill>
                  <a:schemeClr val="tx1"/>
                </a:solidFill>
                <a:latin typeface="Arial" charset="0"/>
                <a:ea typeface="+mn-ea"/>
                <a:cs typeface="+mn-cs"/>
              </a:rPr>
              <a:t>Was die Schüler mitnehmen sollen</a:t>
            </a:r>
            <a:endParaRPr lang="de-DE" sz="1200" kern="1200" dirty="0" smtClean="0">
              <a:solidFill>
                <a:schemeClr val="tx1"/>
              </a:solidFill>
              <a:latin typeface="Arial" charset="0"/>
              <a:ea typeface="+mn-ea"/>
              <a:cs typeface="+mn-cs"/>
            </a:endParaRPr>
          </a:p>
          <a:p>
            <a:r>
              <a:rPr lang="de-DE" sz="1200" kern="1200" dirty="0" smtClean="0">
                <a:solidFill>
                  <a:schemeClr val="tx1"/>
                </a:solidFill>
                <a:latin typeface="Arial" charset="0"/>
                <a:ea typeface="+mn-ea"/>
                <a:cs typeface="+mn-cs"/>
              </a:rPr>
              <a:t> </a:t>
            </a:r>
          </a:p>
          <a:p>
            <a:pPr lvl="0">
              <a:buFont typeface="Arial" pitchFamily="34" charset="0"/>
              <a:buChar char="•"/>
            </a:pPr>
            <a:r>
              <a:rPr lang="de-DE" sz="1200" kern="1200" dirty="0" smtClean="0">
                <a:solidFill>
                  <a:schemeClr val="tx1"/>
                </a:solidFill>
                <a:latin typeface="Arial" charset="0"/>
                <a:ea typeface="+mn-ea"/>
                <a:cs typeface="+mn-cs"/>
              </a:rPr>
              <a:t>Ein Stammbaum stellt eine Hypothese (begründete Vermutung) über die wahrscheinlichsten Verwandtschaftsverhältnisse zwischen </a:t>
            </a:r>
            <a:r>
              <a:rPr lang="de-DE" sz="1200" kern="1200" dirty="0" err="1" smtClean="0">
                <a:solidFill>
                  <a:schemeClr val="tx1"/>
                </a:solidFill>
                <a:latin typeface="Arial" charset="0"/>
                <a:ea typeface="+mn-ea"/>
                <a:cs typeface="+mn-cs"/>
              </a:rPr>
              <a:t>Organismengruppen</a:t>
            </a:r>
            <a:r>
              <a:rPr lang="de-DE" sz="1200" kern="1200" dirty="0" smtClean="0">
                <a:solidFill>
                  <a:schemeClr val="tx1"/>
                </a:solidFill>
                <a:latin typeface="Arial" charset="0"/>
                <a:ea typeface="+mn-ea"/>
                <a:cs typeface="+mn-cs"/>
              </a:rPr>
              <a:t> dar.</a:t>
            </a:r>
          </a:p>
          <a:p>
            <a:pPr lvl="0">
              <a:buFont typeface="Arial" pitchFamily="34" charset="0"/>
              <a:buChar char="•"/>
            </a:pPr>
            <a:r>
              <a:rPr lang="de-DE" sz="1200" kern="1200" dirty="0" smtClean="0">
                <a:solidFill>
                  <a:schemeClr val="tx1"/>
                </a:solidFill>
                <a:latin typeface="Arial" charset="0"/>
                <a:ea typeface="+mn-ea"/>
                <a:cs typeface="+mn-cs"/>
              </a:rPr>
              <a:t> Im Sinne des Sparsamkeitsprinzips wird diejenige Stammbaumhypothese bevorzugt, die mit der geringsten Anzahl von Evolutionsereignissen die Verwandtschaftsbeziehungen darstellt.</a:t>
            </a:r>
          </a:p>
          <a:p>
            <a:pPr lvl="0">
              <a:buFont typeface="Arial" pitchFamily="34" charset="0"/>
              <a:buChar char="•"/>
            </a:pPr>
            <a:r>
              <a:rPr lang="de-DE" sz="1200" kern="1200" dirty="0" smtClean="0">
                <a:solidFill>
                  <a:schemeClr val="tx1"/>
                </a:solidFill>
                <a:latin typeface="Arial" charset="0"/>
                <a:ea typeface="+mn-ea"/>
                <a:cs typeface="+mn-cs"/>
              </a:rPr>
              <a:t> Die Schichttiefe als geologische Zeitangabe gibt Auskunft über die vertikale Platzierung von Arten und Populationen im Stammbaum.</a:t>
            </a:r>
          </a:p>
          <a:p>
            <a:pPr lvl="0">
              <a:buFont typeface="Arial" pitchFamily="34" charset="0"/>
              <a:buChar char="•"/>
            </a:pPr>
            <a:r>
              <a:rPr lang="de-DE" sz="1200" kern="1200" dirty="0" smtClean="0">
                <a:solidFill>
                  <a:schemeClr val="tx1"/>
                </a:solidFill>
                <a:latin typeface="Arial" charset="0"/>
                <a:ea typeface="+mn-ea"/>
                <a:cs typeface="+mn-cs"/>
              </a:rPr>
              <a:t> Fossilien können allein aufgrund morphologischer Merkmale gruppiert wird. </a:t>
            </a:r>
          </a:p>
          <a:p>
            <a:pPr lvl="0">
              <a:buFont typeface="Arial" pitchFamily="34" charset="0"/>
              <a:buChar char="•"/>
            </a:pPr>
            <a:r>
              <a:rPr lang="de-DE" sz="1200" kern="1200" dirty="0" smtClean="0">
                <a:solidFill>
                  <a:schemeClr val="tx1"/>
                </a:solidFill>
                <a:latin typeface="Arial" charset="0"/>
                <a:ea typeface="+mn-ea"/>
                <a:cs typeface="+mn-cs"/>
              </a:rPr>
              <a:t> Fossilien können als morphologische Arten definiert werden, nicht aber als biologische Arten. Eine relativ subjektive Einteilung innerhalb von Entwicklungslinien in </a:t>
            </a:r>
            <a:r>
              <a:rPr lang="de-DE" sz="1200" kern="1200" dirty="0" err="1" smtClean="0">
                <a:solidFill>
                  <a:schemeClr val="tx1"/>
                </a:solidFill>
                <a:latin typeface="Arial" charset="0"/>
                <a:ea typeface="+mn-ea"/>
                <a:cs typeface="+mn-cs"/>
              </a:rPr>
              <a:t>Chronospezies</a:t>
            </a:r>
            <a:r>
              <a:rPr lang="de-DE" sz="1200" kern="1200" dirty="0" smtClean="0">
                <a:solidFill>
                  <a:schemeClr val="tx1"/>
                </a:solidFill>
                <a:latin typeface="Arial" charset="0"/>
                <a:ea typeface="+mn-ea"/>
                <a:cs typeface="+mn-cs"/>
              </a:rPr>
              <a:t> geschieht vor dem Hintergrund unterschiedlichen Alters und hinreichender Merkmalsunterschiede.</a:t>
            </a:r>
          </a:p>
          <a:p>
            <a:r>
              <a:rPr lang="de-DE" sz="1200" b="1" u="none" strike="noStrike" kern="1200" dirty="0" smtClean="0">
                <a:solidFill>
                  <a:schemeClr val="tx1"/>
                </a:solidFill>
                <a:latin typeface="Arial" charset="0"/>
                <a:ea typeface="+mn-ea"/>
                <a:cs typeface="+mn-cs"/>
              </a:rPr>
              <a:t> </a:t>
            </a:r>
            <a:endParaRPr lang="de-DE" sz="1200" kern="1200" dirty="0">
              <a:solidFill>
                <a:schemeClr val="tx1"/>
              </a:solidFill>
              <a:latin typeface="Arial" charset="0"/>
              <a:ea typeface="+mn-ea"/>
              <a:cs typeface="+mn-cs"/>
            </a:endParaRPr>
          </a:p>
        </p:txBody>
      </p:sp>
      <p:sp>
        <p:nvSpPr>
          <p:cNvPr id="4" name="Foliennummernplatzhalter 3"/>
          <p:cNvSpPr>
            <a:spLocks noGrp="1"/>
          </p:cNvSpPr>
          <p:nvPr>
            <p:ph type="sldNum" sz="quarter" idx="10"/>
          </p:nvPr>
        </p:nvSpPr>
        <p:spPr/>
        <p:txBody>
          <a:bodyPr/>
          <a:lstStyle/>
          <a:p>
            <a:pPr>
              <a:defRPr/>
            </a:pPr>
            <a:fld id="{BEA1AE87-E64E-4907-B8E2-55845DA466ED}" type="slidenum">
              <a:rPr lang="de-DE" smtClean="0"/>
              <a:pPr>
                <a:defRPr/>
              </a:pPr>
              <a:t>17</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Anhand von Fantasiefiguren wird die Stammbaumerstellung geübt und vertieft</a:t>
            </a:r>
          </a:p>
          <a:p>
            <a:r>
              <a:rPr lang="de-DE" dirty="0" smtClean="0"/>
              <a:t>Durch</a:t>
            </a:r>
            <a:r>
              <a:rPr lang="de-DE" baseline="0" dirty="0" smtClean="0"/>
              <a:t> eine Auswahl an Kopflingen kann der Schwierigkeitsgrad differenziert werden.</a:t>
            </a:r>
          </a:p>
          <a:p>
            <a:r>
              <a:rPr lang="de-DE" baseline="0" dirty="0" smtClean="0"/>
              <a:t>Fachbegriffe wie Progression, Regression, Konvergenz werden wiederholt.</a:t>
            </a:r>
            <a:endParaRPr lang="de-DE" dirty="0"/>
          </a:p>
        </p:txBody>
      </p:sp>
      <p:sp>
        <p:nvSpPr>
          <p:cNvPr id="4" name="Foliennummernplatzhalter 3"/>
          <p:cNvSpPr>
            <a:spLocks noGrp="1"/>
          </p:cNvSpPr>
          <p:nvPr>
            <p:ph type="sldNum" sz="quarter" idx="10"/>
          </p:nvPr>
        </p:nvSpPr>
        <p:spPr/>
        <p:txBody>
          <a:bodyPr/>
          <a:lstStyle/>
          <a:p>
            <a:pPr>
              <a:defRPr/>
            </a:pPr>
            <a:fld id="{BEA1AE87-E64E-4907-B8E2-55845DA466ED}" type="slidenum">
              <a:rPr lang="de-DE" smtClean="0"/>
              <a:pPr>
                <a:defRPr/>
              </a:pPr>
              <a:t>19</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 typeface="Arial" pitchFamily="34" charset="0"/>
              <a:buChar char="•"/>
            </a:pPr>
            <a:r>
              <a:rPr lang="de-DE" dirty="0" smtClean="0"/>
              <a:t> nur ein Ausschnitt der Kompetenzen wird auf der Folie gezeigt</a:t>
            </a:r>
          </a:p>
          <a:p>
            <a:pPr>
              <a:buFont typeface="Arial" pitchFamily="34" charset="0"/>
              <a:buChar char="•"/>
            </a:pPr>
            <a:r>
              <a:rPr lang="de-DE" dirty="0" smtClean="0"/>
              <a:t> zur Selbstdiagnose und Evaluation</a:t>
            </a:r>
          </a:p>
          <a:p>
            <a:pPr>
              <a:buFont typeface="Arial" pitchFamily="34" charset="0"/>
              <a:buChar char="•"/>
            </a:pPr>
            <a:r>
              <a:rPr lang="de-DE" dirty="0" smtClean="0"/>
              <a:t> Transparenz der zu erwartenden Lernleistungen</a:t>
            </a:r>
            <a:r>
              <a:rPr lang="de-DE" baseline="0" dirty="0" smtClean="0"/>
              <a:t> wird erzeugt</a:t>
            </a:r>
            <a:endParaRPr lang="de-DE" dirty="0" smtClean="0"/>
          </a:p>
          <a:p>
            <a:pPr>
              <a:buFont typeface="Arial" pitchFamily="34" charset="0"/>
              <a:buChar char="•"/>
            </a:pPr>
            <a:r>
              <a:rPr lang="de-DE" baseline="0" dirty="0" smtClean="0"/>
              <a:t> e</a:t>
            </a:r>
            <a:r>
              <a:rPr lang="de-DE" dirty="0" smtClean="0"/>
              <a:t>in Exemplar für jeweils den Lehrer und den Schüler</a:t>
            </a:r>
          </a:p>
        </p:txBody>
      </p:sp>
      <p:sp>
        <p:nvSpPr>
          <p:cNvPr id="4" name="Foliennummernplatzhalter 3"/>
          <p:cNvSpPr>
            <a:spLocks noGrp="1"/>
          </p:cNvSpPr>
          <p:nvPr>
            <p:ph type="sldNum" sz="quarter" idx="10"/>
          </p:nvPr>
        </p:nvSpPr>
        <p:spPr/>
        <p:txBody>
          <a:bodyPr/>
          <a:lstStyle/>
          <a:p>
            <a:pPr>
              <a:defRPr/>
            </a:pPr>
            <a:fld id="{BEA1AE87-E64E-4907-B8E2-55845DA466ED}" type="slidenum">
              <a:rPr lang="de-DE" smtClean="0"/>
              <a:pPr>
                <a:defRPr/>
              </a:pPr>
              <a:t>20</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Arial" charset="0"/>
                <a:ea typeface="+mn-ea"/>
                <a:cs typeface="+mn-cs"/>
              </a:rPr>
              <a:t>Auf einer Exkursion zum </a:t>
            </a:r>
            <a:r>
              <a:rPr lang="de-DE" sz="1200" b="1" kern="1200" dirty="0" smtClean="0">
                <a:solidFill>
                  <a:schemeClr val="tx1"/>
                </a:solidFill>
                <a:latin typeface="Arial" charset="0"/>
                <a:ea typeface="+mn-ea"/>
                <a:cs typeface="+mn-cs"/>
              </a:rPr>
              <a:t>„Steinheimer Becken</a:t>
            </a:r>
            <a:r>
              <a:rPr lang="de-DE" sz="1200" kern="1200" dirty="0" smtClean="0">
                <a:solidFill>
                  <a:schemeClr val="tx1"/>
                </a:solidFill>
                <a:latin typeface="Arial" charset="0"/>
                <a:ea typeface="+mn-ea"/>
                <a:cs typeface="+mn-cs"/>
              </a:rPr>
              <a:t>“ im Landkreis Heidenheim entdeckte Hilgendorf fossile Schneckengehäuse der Gattung </a:t>
            </a:r>
            <a:r>
              <a:rPr lang="de-DE" sz="1200" b="1" i="1" kern="1200" dirty="0" err="1" smtClean="0">
                <a:solidFill>
                  <a:schemeClr val="tx1"/>
                </a:solidFill>
                <a:latin typeface="Arial" charset="0"/>
                <a:ea typeface="+mn-ea"/>
                <a:cs typeface="+mn-cs"/>
              </a:rPr>
              <a:t>Gyraulus</a:t>
            </a:r>
            <a:r>
              <a:rPr lang="de-DE" sz="1200" kern="1200" dirty="0" smtClean="0">
                <a:solidFill>
                  <a:schemeClr val="tx1"/>
                </a:solidFill>
                <a:latin typeface="Arial" charset="0"/>
                <a:ea typeface="+mn-ea"/>
                <a:cs typeface="+mn-cs"/>
              </a:rPr>
              <a:t>, die auf verschiedene Sandschichten verteilt waren. </a:t>
            </a:r>
          </a:p>
          <a:p>
            <a:r>
              <a:rPr lang="de-DE" sz="1200" kern="1200" dirty="0" smtClean="0">
                <a:solidFill>
                  <a:schemeClr val="tx1"/>
                </a:solidFill>
                <a:latin typeface="Arial" charset="0"/>
                <a:ea typeface="+mn-ea"/>
                <a:cs typeface="+mn-cs"/>
              </a:rPr>
              <a:t>Hilgendorf fiel auf, dass in den verschiedenen Sedimentschichten unterschiedliche Schneckengehäuse vorkommen. Bei seinen Untersuchungen stellte er des Weiteren fest, dass sich die Gehäuse von Schicht zu Schicht mehr oder weniger </a:t>
            </a:r>
            <a:r>
              <a:rPr lang="de-DE" sz="1200" b="1" kern="1200" dirty="0" smtClean="0">
                <a:solidFill>
                  <a:schemeClr val="tx1"/>
                </a:solidFill>
                <a:latin typeface="Arial" charset="0"/>
                <a:ea typeface="+mn-ea"/>
                <a:cs typeface="+mn-cs"/>
              </a:rPr>
              <a:t>kontinuierlich verändern</a:t>
            </a:r>
            <a:r>
              <a:rPr lang="de-DE" sz="1200" kern="1200" dirty="0" smtClean="0">
                <a:solidFill>
                  <a:schemeClr val="tx1"/>
                </a:solidFill>
                <a:latin typeface="Arial" charset="0"/>
                <a:ea typeface="+mn-ea"/>
                <a:cs typeface="+mn-cs"/>
              </a:rPr>
              <a:t>.</a:t>
            </a:r>
            <a:br>
              <a:rPr lang="de-DE" sz="1200" kern="1200" dirty="0" smtClean="0">
                <a:solidFill>
                  <a:schemeClr val="tx1"/>
                </a:solidFill>
                <a:latin typeface="Arial" charset="0"/>
                <a:ea typeface="+mn-ea"/>
                <a:cs typeface="+mn-cs"/>
              </a:rPr>
            </a:br>
            <a:r>
              <a:rPr lang="de-DE" sz="1200" kern="1200" dirty="0" smtClean="0">
                <a:solidFill>
                  <a:schemeClr val="tx1"/>
                </a:solidFill>
                <a:latin typeface="Arial" charset="0"/>
                <a:ea typeface="+mn-ea"/>
                <a:cs typeface="+mn-cs"/>
              </a:rPr>
              <a:t>Daraufhin veröffentlichte Hilgendorf 1867 den von ihm entworfenen „Steinheimer Schneckenstammbaum“, bei dem es sich um einen ersten Beleg für die Schlüssigkeit der kurz zuvor erschienenen Evolutionstheorie von Charles Darwin handeln sollte. In einer späteren Auflage seines Werkes „Die Entstehung der Arten“ </a:t>
            </a:r>
            <a:r>
              <a:rPr lang="de-DE" sz="1200" b="1" kern="1200" dirty="0" smtClean="0">
                <a:solidFill>
                  <a:schemeClr val="tx1"/>
                </a:solidFill>
                <a:latin typeface="Arial" charset="0"/>
                <a:ea typeface="+mn-ea"/>
                <a:cs typeface="+mn-cs"/>
              </a:rPr>
              <a:t>bezieht sich Darwin auf </a:t>
            </a:r>
            <a:r>
              <a:rPr lang="de-DE" sz="1200" b="1" kern="1200" dirty="0" err="1" smtClean="0">
                <a:solidFill>
                  <a:schemeClr val="tx1"/>
                </a:solidFill>
                <a:latin typeface="Arial" charset="0"/>
                <a:ea typeface="+mn-ea"/>
                <a:cs typeface="+mn-cs"/>
              </a:rPr>
              <a:t>Hilgendorfs</a:t>
            </a:r>
            <a:r>
              <a:rPr lang="de-DE" sz="1200" b="1" kern="1200" dirty="0" smtClean="0">
                <a:solidFill>
                  <a:schemeClr val="tx1"/>
                </a:solidFill>
                <a:latin typeface="Arial" charset="0"/>
                <a:ea typeface="+mn-ea"/>
                <a:cs typeface="+mn-cs"/>
              </a:rPr>
              <a:t> Arbeit und den ersten phylogenetischen Stammbaum der Welt</a:t>
            </a:r>
            <a:r>
              <a:rPr lang="de-DE" sz="1200" kern="1200" dirty="0" smtClean="0">
                <a:solidFill>
                  <a:schemeClr val="tx1"/>
                </a:solidFill>
                <a:latin typeface="Arial" charset="0"/>
                <a:ea typeface="+mn-ea"/>
                <a:cs typeface="+mn-cs"/>
              </a:rPr>
              <a:t>.</a:t>
            </a:r>
            <a:endParaRPr lang="de-DE" sz="1200" kern="1200" dirty="0">
              <a:solidFill>
                <a:schemeClr val="tx1"/>
              </a:solidFill>
              <a:latin typeface="Arial" charset="0"/>
              <a:ea typeface="+mn-ea"/>
              <a:cs typeface="+mn-cs"/>
            </a:endParaRPr>
          </a:p>
        </p:txBody>
      </p:sp>
      <p:sp>
        <p:nvSpPr>
          <p:cNvPr id="4" name="Foliennummernplatzhalter 3"/>
          <p:cNvSpPr>
            <a:spLocks noGrp="1"/>
          </p:cNvSpPr>
          <p:nvPr>
            <p:ph type="sldNum" sz="quarter" idx="10"/>
          </p:nvPr>
        </p:nvSpPr>
        <p:spPr/>
        <p:txBody>
          <a:bodyPr/>
          <a:lstStyle/>
          <a:p>
            <a:pPr>
              <a:defRPr/>
            </a:pPr>
            <a:fld id="{BEA1AE87-E64E-4907-B8E2-55845DA466ED}"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 typeface="Arial" pitchFamily="34" charset="0"/>
              <a:buChar char="•"/>
            </a:pPr>
            <a:r>
              <a:rPr lang="de-DE" dirty="0" smtClean="0"/>
              <a:t> weitere</a:t>
            </a:r>
            <a:r>
              <a:rPr lang="de-DE" baseline="0" dirty="0" smtClean="0"/>
              <a:t> Standards aus Kompetenzerwerb in den Naturwissenschaften werden erfüllt (siehe Datei 300)</a:t>
            </a:r>
          </a:p>
          <a:p>
            <a:pPr>
              <a:buFont typeface="Arial" pitchFamily="34" charset="0"/>
              <a:buChar char="•"/>
            </a:pPr>
            <a:r>
              <a:rPr lang="de-DE" baseline="0" dirty="0" smtClean="0"/>
              <a:t> Biologische Prinzipien: Reproduktion, Variabilität, Angepasstheit</a:t>
            </a:r>
            <a:endParaRPr lang="de-DE" dirty="0"/>
          </a:p>
        </p:txBody>
      </p:sp>
      <p:sp>
        <p:nvSpPr>
          <p:cNvPr id="4" name="Foliennummernplatzhalter 3"/>
          <p:cNvSpPr>
            <a:spLocks noGrp="1"/>
          </p:cNvSpPr>
          <p:nvPr>
            <p:ph type="sldNum" sz="quarter" idx="10"/>
          </p:nvPr>
        </p:nvSpPr>
        <p:spPr/>
        <p:txBody>
          <a:bodyPr/>
          <a:lstStyle/>
          <a:p>
            <a:pPr>
              <a:defRPr/>
            </a:pPr>
            <a:fld id="{BEA1AE87-E64E-4907-B8E2-55845DA466ED}" type="slidenum">
              <a:rPr lang="de-DE" smtClean="0"/>
              <a:pPr>
                <a:defRPr/>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extLst/>
        </p:spPr>
        <p:txBody>
          <a:bodyPr/>
          <a:lstStyle/>
          <a:p>
            <a:pPr marL="171450" indent="-171450" eaLnBrk="1" hangingPunct="1">
              <a:buFontTx/>
              <a:buChar char="•"/>
              <a:defRPr/>
            </a:pPr>
            <a:r>
              <a:rPr lang="de-DE" dirty="0" smtClean="0"/>
              <a:t>Basis Bildungsplan BW 2004: </a:t>
            </a:r>
          </a:p>
          <a:p>
            <a:pPr marL="171450" indent="-171450" eaLnBrk="1" hangingPunct="1">
              <a:buFontTx/>
              <a:buChar char="•"/>
              <a:defRPr/>
            </a:pPr>
            <a:r>
              <a:rPr lang="de-DE" dirty="0" smtClean="0"/>
              <a:t>Hinweise aus den KMK-Standards, insbesondere Orientierung an den Kompetenzbereichen Fachwissen, Erkenntnisgewinnung, Kommunikation, Bewertung</a:t>
            </a:r>
          </a:p>
          <a:p>
            <a:pPr marL="171450" indent="-171450" eaLnBrk="1" hangingPunct="1">
              <a:buFontTx/>
              <a:buChar char="•"/>
              <a:defRPr/>
            </a:pPr>
            <a:r>
              <a:rPr lang="de-DE" dirty="0" smtClean="0"/>
              <a:t>Weitere Erläuterung anhand der ‚Checkliste‘, siehe </a:t>
            </a:r>
            <a:r>
              <a:rPr lang="de-DE" dirty="0" err="1" smtClean="0"/>
              <a:t>SekI</a:t>
            </a:r>
            <a:endParaRPr lang="de-DE" dirty="0" smtClean="0"/>
          </a:p>
          <a:p>
            <a:pPr marL="171450" indent="-171450" eaLnBrk="1" hangingPunct="1">
              <a:buFontTx/>
              <a:buNone/>
              <a:defRPr/>
            </a:pPr>
            <a:endParaRPr lang="de-DE" dirty="0" smtClean="0"/>
          </a:p>
          <a:p>
            <a:pPr marL="171450" indent="-171450" eaLnBrk="1" hangingPunct="1">
              <a:buFont typeface="Wingdings" pitchFamily="2" charset="2"/>
              <a:buNone/>
              <a:defRPr/>
            </a:pPr>
            <a:endParaRPr lang="de-DE" dirty="0" smtClean="0"/>
          </a:p>
          <a:p>
            <a:pPr marL="171450" indent="-171450" eaLnBrk="1" hangingPunct="1">
              <a:buFont typeface="Wingdings" pitchFamily="2" charset="2"/>
              <a:buChar char="Ø"/>
              <a:defRPr/>
            </a:pPr>
            <a:endParaRPr lang="de-DE" dirty="0" smtClean="0"/>
          </a:p>
          <a:p>
            <a:pPr marL="171450" indent="-171450" eaLnBrk="1" hangingPunct="1">
              <a:buFont typeface="Wingdings" pitchFamily="2" charset="2"/>
              <a:buChar char="Ø"/>
              <a:defRPr/>
            </a:pPr>
            <a:endParaRPr lang="de-DE" dirty="0" smtClean="0"/>
          </a:p>
        </p:txBody>
      </p:sp>
      <p:sp>
        <p:nvSpPr>
          <p:cNvPr id="43012" name="Foliennummernplatzhalter 3"/>
          <p:cNvSpPr>
            <a:spLocks noGrp="1"/>
          </p:cNvSpPr>
          <p:nvPr>
            <p:ph type="sldNum" sz="quarter" idx="5"/>
          </p:nvPr>
        </p:nvSpPr>
        <p:spPr>
          <a:noFill/>
        </p:spPr>
        <p:txBody>
          <a:bodyPr/>
          <a:lstStyle/>
          <a:p>
            <a:fld id="{EDB8F0FA-D496-4403-B35E-BF1A1F3172E6}" type="slidenum">
              <a:rPr lang="de-DE" smtClean="0">
                <a:latin typeface="Arial" pitchFamily="34" charset="0"/>
              </a:rPr>
              <a:pPr/>
              <a:t>5</a:t>
            </a:fld>
            <a:endParaRPr lang="de-DE"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 typeface="Arial" pitchFamily="34" charset="0"/>
              <a:buNone/>
            </a:pPr>
            <a:r>
              <a:rPr lang="de-DE" b="1" dirty="0" err="1" smtClean="0"/>
              <a:t>concept</a:t>
            </a:r>
            <a:r>
              <a:rPr lang="de-DE" b="1" dirty="0" smtClean="0"/>
              <a:t> </a:t>
            </a:r>
            <a:r>
              <a:rPr lang="de-DE" b="1" dirty="0" err="1" smtClean="0"/>
              <a:t>cartoon</a:t>
            </a:r>
            <a:r>
              <a:rPr lang="de-DE" b="1" dirty="0" smtClean="0"/>
              <a:t>:</a:t>
            </a:r>
          </a:p>
          <a:p>
            <a:pPr>
              <a:buFont typeface="Arial" pitchFamily="34" charset="0"/>
              <a:buChar char="•"/>
            </a:pPr>
            <a:r>
              <a:rPr lang="de-DE" dirty="0" smtClean="0"/>
              <a:t>Sprechanlass für die S.;</a:t>
            </a:r>
            <a:r>
              <a:rPr lang="de-DE" baseline="0" dirty="0" smtClean="0"/>
              <a:t> </a:t>
            </a:r>
            <a:r>
              <a:rPr lang="de-DE" dirty="0" smtClean="0"/>
              <a:t>S. vertreten ihre Meinung</a:t>
            </a:r>
          </a:p>
          <a:p>
            <a:pPr>
              <a:buFont typeface="Arial" pitchFamily="34" charset="0"/>
              <a:buChar char="•"/>
            </a:pPr>
            <a:r>
              <a:rPr lang="de-DE" dirty="0" smtClean="0"/>
              <a:t>Vorwissen wird diagnostiziert</a:t>
            </a:r>
          </a:p>
          <a:p>
            <a:pPr>
              <a:buFont typeface="Arial" pitchFamily="34" charset="0"/>
              <a:buChar char="•"/>
            </a:pPr>
            <a:r>
              <a:rPr lang="de-DE" dirty="0" smtClean="0"/>
              <a:t>L. erkennt evtl. falsche Vorstellungen</a:t>
            </a:r>
          </a:p>
          <a:p>
            <a:pPr>
              <a:buFont typeface="Arial" pitchFamily="34" charset="0"/>
              <a:buChar char="•"/>
            </a:pPr>
            <a:endParaRPr lang="de-DE" dirty="0" smtClean="0"/>
          </a:p>
          <a:p>
            <a:pPr>
              <a:buFont typeface="Arial" pitchFamily="34" charset="0"/>
              <a:buNone/>
            </a:pPr>
            <a:r>
              <a:rPr lang="de-DE" b="1" dirty="0" err="1" smtClean="0"/>
              <a:t>Predict</a:t>
            </a:r>
            <a:r>
              <a:rPr lang="de-DE" b="1" baseline="0" dirty="0" smtClean="0"/>
              <a:t> a </a:t>
            </a:r>
            <a:r>
              <a:rPr lang="de-DE" b="1" baseline="0" dirty="0" err="1" smtClean="0"/>
              <a:t>word</a:t>
            </a:r>
            <a:r>
              <a:rPr lang="de-DE" b="1" baseline="0" dirty="0" smtClean="0"/>
              <a:t>:</a:t>
            </a:r>
          </a:p>
          <a:p>
            <a:pPr>
              <a:buFont typeface="Arial" pitchFamily="34" charset="0"/>
              <a:buNone/>
            </a:pPr>
            <a:endParaRPr lang="de-DE" dirty="0"/>
          </a:p>
        </p:txBody>
      </p:sp>
      <p:sp>
        <p:nvSpPr>
          <p:cNvPr id="4" name="Foliennummernplatzhalter 3"/>
          <p:cNvSpPr>
            <a:spLocks noGrp="1"/>
          </p:cNvSpPr>
          <p:nvPr>
            <p:ph type="sldNum" sz="quarter" idx="10"/>
          </p:nvPr>
        </p:nvSpPr>
        <p:spPr/>
        <p:txBody>
          <a:bodyPr/>
          <a:lstStyle/>
          <a:p>
            <a:pPr>
              <a:defRPr/>
            </a:pPr>
            <a:fld id="{BEA1AE87-E64E-4907-B8E2-55845DA466ED}" type="slidenum">
              <a:rPr lang="de-DE" smtClean="0"/>
              <a:pPr>
                <a:defRPr/>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 typeface="Arial" pitchFamily="34" charset="0"/>
              <a:buChar char="•"/>
            </a:pPr>
            <a:r>
              <a:rPr lang="de-DE" dirty="0" smtClean="0"/>
              <a:t> guter Basisartikel in UB 310</a:t>
            </a:r>
            <a:r>
              <a:rPr lang="de-DE" baseline="0" dirty="0" smtClean="0"/>
              <a:t> Stammbaumtraining durch Vergleichen</a:t>
            </a:r>
          </a:p>
          <a:p>
            <a:pPr>
              <a:buFont typeface="Arial" pitchFamily="34" charset="0"/>
              <a:buChar char="•"/>
            </a:pPr>
            <a:r>
              <a:rPr lang="de-DE" baseline="0" dirty="0" smtClean="0"/>
              <a:t> als Infomaterial, Wissensvermittlung für Lehrer und Schüler, weiterführende Infos für Lehrer (vor allem bei Stammbaumrekonstruktion, Prinzip der sparsamsten Erklärung), kein Unterrichtsgang durch die UE</a:t>
            </a:r>
          </a:p>
          <a:p>
            <a:pPr>
              <a:buFont typeface="Arial" pitchFamily="34" charset="0"/>
              <a:buChar char="•"/>
            </a:pPr>
            <a:r>
              <a:rPr lang="de-DE" baseline="0" dirty="0" smtClean="0"/>
              <a:t> Übungsaufgaben für die Schüler, unterschiedlicher Schwierigkeiten (Matrizes unterschiedlicher Komplexität; schwierige Aufgaben zum Knobeln bei Erklärung des Sparsamkeitsprinzips); Möglichkeit der Differenzierung</a:t>
            </a:r>
          </a:p>
          <a:p>
            <a:endParaRPr lang="de-DE" dirty="0"/>
          </a:p>
        </p:txBody>
      </p:sp>
      <p:sp>
        <p:nvSpPr>
          <p:cNvPr id="4" name="Foliennummernplatzhalter 3"/>
          <p:cNvSpPr>
            <a:spLocks noGrp="1"/>
          </p:cNvSpPr>
          <p:nvPr>
            <p:ph type="sldNum" sz="quarter" idx="10"/>
          </p:nvPr>
        </p:nvSpPr>
        <p:spPr/>
        <p:txBody>
          <a:bodyPr/>
          <a:lstStyle/>
          <a:p>
            <a:pPr>
              <a:defRPr/>
            </a:pPr>
            <a:fld id="{BEA1AE87-E64E-4907-B8E2-55845DA466ED}" type="slidenum">
              <a:rPr lang="de-DE" smtClean="0"/>
              <a:pPr>
                <a:defRPr/>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 typeface="Arial" pitchFamily="34" charset="0"/>
              <a:buNone/>
            </a:pPr>
            <a:r>
              <a:rPr lang="de-DE" dirty="0" smtClean="0"/>
              <a:t>Panoramaaufnahme; zu Erkennen ist der</a:t>
            </a:r>
            <a:r>
              <a:rPr lang="de-DE" baseline="0" dirty="0" smtClean="0"/>
              <a:t> Zentralhügel und der ehemalige Kraterrand</a:t>
            </a:r>
            <a:endParaRPr lang="de-DE" dirty="0" smtClean="0"/>
          </a:p>
          <a:p>
            <a:pPr>
              <a:buFont typeface="Arial" pitchFamily="34" charset="0"/>
              <a:buChar char="•"/>
            </a:pPr>
            <a:endParaRPr lang="de-DE" dirty="0" smtClean="0"/>
          </a:p>
          <a:p>
            <a:pPr>
              <a:buFont typeface="Arial" pitchFamily="34" charset="0"/>
              <a:buChar char="•"/>
            </a:pPr>
            <a:r>
              <a:rPr lang="de-DE" dirty="0" smtClean="0"/>
              <a:t>handlungsorientiertes Arbeiten an Originalmaterial; biologische Arbeitsweisen (beobachten, vergleichen) werden geschult</a:t>
            </a:r>
          </a:p>
          <a:p>
            <a:pPr>
              <a:buFont typeface="Arial" pitchFamily="34" charset="0"/>
              <a:buChar char="•"/>
            </a:pPr>
            <a:r>
              <a:rPr lang="de-DE" dirty="0" smtClean="0"/>
              <a:t>hoher</a:t>
            </a:r>
            <a:r>
              <a:rPr lang="de-DE" baseline="0" dirty="0" smtClean="0"/>
              <a:t> Motivationscharakter</a:t>
            </a:r>
          </a:p>
          <a:p>
            <a:pPr>
              <a:buFont typeface="Arial" pitchFamily="34" charset="0"/>
              <a:buChar char="•"/>
            </a:pPr>
            <a:r>
              <a:rPr lang="de-DE" baseline="0" dirty="0" smtClean="0"/>
              <a:t>regionaler und historischer Bezug</a:t>
            </a:r>
            <a:endParaRPr lang="de-DE" dirty="0"/>
          </a:p>
        </p:txBody>
      </p:sp>
      <p:sp>
        <p:nvSpPr>
          <p:cNvPr id="4" name="Foliennummernplatzhalter 3"/>
          <p:cNvSpPr>
            <a:spLocks noGrp="1"/>
          </p:cNvSpPr>
          <p:nvPr>
            <p:ph type="sldNum" sz="quarter" idx="10"/>
          </p:nvPr>
        </p:nvSpPr>
        <p:spPr/>
        <p:txBody>
          <a:bodyPr/>
          <a:lstStyle/>
          <a:p>
            <a:pPr>
              <a:defRPr/>
            </a:pPr>
            <a:fld id="{BEA1AE87-E64E-4907-B8E2-55845DA466ED}" type="slidenum">
              <a:rPr lang="de-DE" smtClean="0"/>
              <a:pPr>
                <a:defRPr/>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öffentliche</a:t>
            </a:r>
            <a:r>
              <a:rPr lang="de-DE" baseline="0" dirty="0" smtClean="0"/>
              <a:t> Sammelstelle im Steinheimer Becken</a:t>
            </a:r>
            <a:endParaRPr lang="de-DE" dirty="0"/>
          </a:p>
        </p:txBody>
      </p:sp>
      <p:sp>
        <p:nvSpPr>
          <p:cNvPr id="4" name="Foliennummernplatzhalter 3"/>
          <p:cNvSpPr>
            <a:spLocks noGrp="1"/>
          </p:cNvSpPr>
          <p:nvPr>
            <p:ph type="sldNum" sz="quarter" idx="10"/>
          </p:nvPr>
        </p:nvSpPr>
        <p:spPr/>
        <p:txBody>
          <a:bodyPr/>
          <a:lstStyle/>
          <a:p>
            <a:pPr>
              <a:defRPr/>
            </a:pPr>
            <a:fld id="{BEA1AE87-E64E-4907-B8E2-55845DA466ED}" type="slidenum">
              <a:rPr lang="de-DE" smtClean="0"/>
              <a:pPr>
                <a:defRPr/>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Sandprobe.</a:t>
            </a:r>
            <a:r>
              <a:rPr lang="de-DE" baseline="0" dirty="0" smtClean="0"/>
              <a:t> Die folgenden Bilder dokumentieren das Aufarbeiten der Sandprobe, schlämmen und sieben</a:t>
            </a:r>
            <a:endParaRPr lang="de-DE" dirty="0"/>
          </a:p>
        </p:txBody>
      </p:sp>
      <p:sp>
        <p:nvSpPr>
          <p:cNvPr id="4" name="Foliennummernplatzhalter 3"/>
          <p:cNvSpPr>
            <a:spLocks noGrp="1"/>
          </p:cNvSpPr>
          <p:nvPr>
            <p:ph type="sldNum" sz="quarter" idx="10"/>
          </p:nvPr>
        </p:nvSpPr>
        <p:spPr/>
        <p:txBody>
          <a:bodyPr/>
          <a:lstStyle/>
          <a:p>
            <a:pPr>
              <a:defRPr/>
            </a:pPr>
            <a:fld id="{BEA1AE87-E64E-4907-B8E2-55845DA466ED}" type="slidenum">
              <a:rPr lang="de-DE" smtClean="0"/>
              <a:pPr>
                <a:defRPr/>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de-DE"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de-DE"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de-DE"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de-DE"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de-DE"/>
              <a:t>Titelmasterformat durch Klicken bearbeiten</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de-DE"/>
              <a:t>Formatvorlage des Untertitelmasters durch Klicken bearbeiten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de-DE"/>
          </a:p>
        </p:txBody>
      </p:sp>
      <p:sp>
        <p:nvSpPr>
          <p:cNvPr id="19" name="Rectangle 17"/>
          <p:cNvSpPr>
            <a:spLocks noGrp="1" noChangeArrowheads="1"/>
          </p:cNvSpPr>
          <p:nvPr>
            <p:ph type="ftr" sz="quarter" idx="11"/>
          </p:nvPr>
        </p:nvSpPr>
        <p:spPr/>
        <p:txBody>
          <a:bodyPr/>
          <a:lstStyle>
            <a:lvl1pPr>
              <a:defRPr/>
            </a:lvl1pPr>
          </a:lstStyle>
          <a:p>
            <a:pPr>
              <a:defRPr/>
            </a:pPr>
            <a:endParaRPr lang="de-DE"/>
          </a:p>
        </p:txBody>
      </p:sp>
      <p:sp>
        <p:nvSpPr>
          <p:cNvPr id="20" name="Rectangle 18"/>
          <p:cNvSpPr>
            <a:spLocks noGrp="1" noChangeArrowheads="1"/>
          </p:cNvSpPr>
          <p:nvPr>
            <p:ph type="sldNum" sz="quarter" idx="12"/>
          </p:nvPr>
        </p:nvSpPr>
        <p:spPr/>
        <p:txBody>
          <a:bodyPr/>
          <a:lstStyle>
            <a:lvl1pPr>
              <a:defRPr/>
            </a:lvl1pPr>
          </a:lstStyle>
          <a:p>
            <a:pPr>
              <a:defRPr/>
            </a:pPr>
            <a:fld id="{FB81097B-28D0-4535-938A-0378A952403F}"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BF47C694-4376-4F53-ACF5-29C385B77DB9}"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57200"/>
            <a:ext cx="20574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457200"/>
            <a:ext cx="6019800" cy="5410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5DDE8AAA-291A-4C67-BA82-B3A6CD0BD53E}"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3886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3886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ADA66515-5296-4133-84A4-B60D2B7A074D}"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3886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0005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2"/>
          <p:cNvSpPr>
            <a:spLocks noGrp="1" noChangeArrowheads="1"/>
          </p:cNvSpPr>
          <p:nvPr>
            <p:ph type="ftr" sz="quarter" idx="10"/>
          </p:nvPr>
        </p:nvSpPr>
        <p:spPr>
          <a:ln/>
        </p:spPr>
        <p:txBody>
          <a:bodyPr/>
          <a:lstStyle>
            <a:lvl1pPr>
              <a:defRPr/>
            </a:lvl1pPr>
          </a:lstStyle>
          <a:p>
            <a:pPr>
              <a:defRPr/>
            </a:pPr>
            <a:endParaRPr lang="de-DE"/>
          </a:p>
        </p:txBody>
      </p:sp>
      <p:sp>
        <p:nvSpPr>
          <p:cNvPr id="7" name="Rectangle 3"/>
          <p:cNvSpPr>
            <a:spLocks noGrp="1" noChangeArrowheads="1"/>
          </p:cNvSpPr>
          <p:nvPr>
            <p:ph type="sldNum" sz="quarter" idx="11"/>
          </p:nvPr>
        </p:nvSpPr>
        <p:spPr>
          <a:ln/>
        </p:spPr>
        <p:txBody>
          <a:bodyPr/>
          <a:lstStyle>
            <a:lvl1pPr>
              <a:defRPr/>
            </a:lvl1pPr>
          </a:lstStyle>
          <a:p>
            <a:pPr>
              <a:defRPr/>
            </a:pPr>
            <a:fld id="{E6AE1C62-6F0F-47D7-B7D2-A669D9D72175}" type="slidenum">
              <a:rPr lang="de-DE"/>
              <a:pPr>
                <a:defRPr/>
              </a:pPr>
              <a:t>‹Nr.›</a:t>
            </a:fld>
            <a:endParaRPr lang="de-DE"/>
          </a:p>
        </p:txBody>
      </p:sp>
      <p:sp>
        <p:nvSpPr>
          <p:cNvPr id="8"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4572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40005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40005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
          <p:cNvSpPr>
            <a:spLocks noGrp="1" noChangeArrowheads="1"/>
          </p:cNvSpPr>
          <p:nvPr>
            <p:ph type="ftr" sz="quarter" idx="10"/>
          </p:nvPr>
        </p:nvSpPr>
        <p:spPr>
          <a:ln/>
        </p:spPr>
        <p:txBody>
          <a:bodyPr/>
          <a:lstStyle>
            <a:lvl1pPr>
              <a:defRPr/>
            </a:lvl1pPr>
          </a:lstStyle>
          <a:p>
            <a:pPr>
              <a:defRPr/>
            </a:pPr>
            <a:endParaRPr lang="de-DE"/>
          </a:p>
        </p:txBody>
      </p:sp>
      <p:sp>
        <p:nvSpPr>
          <p:cNvPr id="8" name="Rectangle 3"/>
          <p:cNvSpPr>
            <a:spLocks noGrp="1" noChangeArrowheads="1"/>
          </p:cNvSpPr>
          <p:nvPr>
            <p:ph type="sldNum" sz="quarter" idx="11"/>
          </p:nvPr>
        </p:nvSpPr>
        <p:spPr>
          <a:ln/>
        </p:spPr>
        <p:txBody>
          <a:bodyPr/>
          <a:lstStyle>
            <a:lvl1pPr>
              <a:defRPr/>
            </a:lvl1pPr>
          </a:lstStyle>
          <a:p>
            <a:pPr>
              <a:defRPr/>
            </a:pPr>
            <a:fld id="{8C0292A8-1D5A-4695-9613-E8721EA420CA}" type="slidenum">
              <a:rPr lang="de-DE"/>
              <a:pPr>
                <a:defRPr/>
              </a:pPr>
              <a:t>‹Nr.›</a:t>
            </a:fld>
            <a:endParaRPr lang="de-DE"/>
          </a:p>
        </p:txBody>
      </p:sp>
      <p:sp>
        <p:nvSpPr>
          <p:cNvPr id="9"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9ED2FB1A-433B-429F-9768-020B88DE8BA0}"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8E459DCD-61A4-404B-92DD-06E7DB45E8A9}"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759E445E-C2B3-46DD-8800-9F878780BB78}"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
          <p:cNvSpPr>
            <a:spLocks noGrp="1" noChangeArrowheads="1"/>
          </p:cNvSpPr>
          <p:nvPr>
            <p:ph type="ftr" sz="quarter" idx="10"/>
          </p:nvPr>
        </p:nvSpPr>
        <p:spPr>
          <a:ln/>
        </p:spPr>
        <p:txBody>
          <a:bodyPr/>
          <a:lstStyle>
            <a:lvl1pPr>
              <a:defRPr/>
            </a:lvl1pPr>
          </a:lstStyle>
          <a:p>
            <a:pPr>
              <a:defRPr/>
            </a:pPr>
            <a:endParaRPr lang="de-DE"/>
          </a:p>
        </p:txBody>
      </p:sp>
      <p:sp>
        <p:nvSpPr>
          <p:cNvPr id="8" name="Rectangle 3"/>
          <p:cNvSpPr>
            <a:spLocks noGrp="1" noChangeArrowheads="1"/>
          </p:cNvSpPr>
          <p:nvPr>
            <p:ph type="sldNum" sz="quarter" idx="11"/>
          </p:nvPr>
        </p:nvSpPr>
        <p:spPr>
          <a:ln/>
        </p:spPr>
        <p:txBody>
          <a:bodyPr/>
          <a:lstStyle>
            <a:lvl1pPr>
              <a:defRPr/>
            </a:lvl1pPr>
          </a:lstStyle>
          <a:p>
            <a:pPr>
              <a:defRPr/>
            </a:pPr>
            <a:fld id="{D11C7B99-6ADE-4B72-AEE1-A5B1D098C3D9}" type="slidenum">
              <a:rPr lang="de-DE"/>
              <a:pPr>
                <a:defRPr/>
              </a:pPr>
              <a:t>‹Nr.›</a:t>
            </a:fld>
            <a:endParaRPr lang="de-DE"/>
          </a:p>
        </p:txBody>
      </p:sp>
      <p:sp>
        <p:nvSpPr>
          <p:cNvPr id="9"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2"/>
          <p:cNvSpPr>
            <a:spLocks noGrp="1" noChangeArrowheads="1"/>
          </p:cNvSpPr>
          <p:nvPr>
            <p:ph type="ftr" sz="quarter" idx="10"/>
          </p:nvPr>
        </p:nvSpPr>
        <p:spPr>
          <a:ln/>
        </p:spPr>
        <p:txBody>
          <a:bodyPr/>
          <a:lstStyle>
            <a:lvl1pPr>
              <a:defRPr/>
            </a:lvl1pPr>
          </a:lstStyle>
          <a:p>
            <a:pPr>
              <a:defRPr/>
            </a:pPr>
            <a:endParaRPr lang="de-DE"/>
          </a:p>
        </p:txBody>
      </p:sp>
      <p:sp>
        <p:nvSpPr>
          <p:cNvPr id="4" name="Rectangle 3"/>
          <p:cNvSpPr>
            <a:spLocks noGrp="1" noChangeArrowheads="1"/>
          </p:cNvSpPr>
          <p:nvPr>
            <p:ph type="sldNum" sz="quarter" idx="11"/>
          </p:nvPr>
        </p:nvSpPr>
        <p:spPr>
          <a:ln/>
        </p:spPr>
        <p:txBody>
          <a:bodyPr/>
          <a:lstStyle>
            <a:lvl1pPr>
              <a:defRPr/>
            </a:lvl1pPr>
          </a:lstStyle>
          <a:p>
            <a:pPr>
              <a:defRPr/>
            </a:pPr>
            <a:fld id="{F04D4321-B8A3-4D07-97B3-B17830A392AC}" type="slidenum">
              <a:rPr lang="de-DE"/>
              <a:pPr>
                <a:defRPr/>
              </a:pPr>
              <a:t>‹Nr.›</a:t>
            </a:fld>
            <a:endParaRPr lang="de-DE"/>
          </a:p>
        </p:txBody>
      </p:sp>
      <p:sp>
        <p:nvSpPr>
          <p:cNvPr id="5"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de-DE"/>
          </a:p>
        </p:txBody>
      </p:sp>
      <p:sp>
        <p:nvSpPr>
          <p:cNvPr id="3" name="Rectangle 3"/>
          <p:cNvSpPr>
            <a:spLocks noGrp="1" noChangeArrowheads="1"/>
          </p:cNvSpPr>
          <p:nvPr>
            <p:ph type="sldNum" sz="quarter" idx="11"/>
          </p:nvPr>
        </p:nvSpPr>
        <p:spPr>
          <a:ln/>
        </p:spPr>
        <p:txBody>
          <a:bodyPr/>
          <a:lstStyle>
            <a:lvl1pPr>
              <a:defRPr/>
            </a:lvl1pPr>
          </a:lstStyle>
          <a:p>
            <a:pPr>
              <a:defRPr/>
            </a:pPr>
            <a:fld id="{B7039079-08F9-4E87-A801-221191EF0CBB}" type="slidenum">
              <a:rPr lang="de-DE"/>
              <a:pPr>
                <a:defRPr/>
              </a:pPr>
              <a:t>‹Nr.›</a:t>
            </a:fld>
            <a:endParaRPr lang="de-DE"/>
          </a:p>
        </p:txBody>
      </p:sp>
      <p:sp>
        <p:nvSpPr>
          <p:cNvPr id="4"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D73CE6E1-8A37-4EF0-9DD4-26E31EBC6E5F}"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9DC2CECE-1451-4133-BEDF-D2B891364C5D}"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de-DE"/>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5C8F3DD-3693-43EB-8519-BBCDC45AA8AD}" type="slidenum">
              <a:rPr lang="de-DE"/>
              <a:pPr>
                <a:defRPr/>
              </a:pPr>
              <a:t>‹Nr.›</a:t>
            </a:fld>
            <a:endParaRPr lang="de-DE"/>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de-DE"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de-DE"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de-DE">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de-DE">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de-DE">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de-DE">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de-DE"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de-DE">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de-DE">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483887"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evolutionmegalab.org/d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de-DE" sz="5400" b="1" dirty="0" smtClean="0">
                <a:latin typeface="Calibri" pitchFamily="34" charset="0"/>
              </a:rPr>
              <a:t>Evolution </a:t>
            </a:r>
            <a:br>
              <a:rPr lang="de-DE" sz="5400" b="1" dirty="0" smtClean="0">
                <a:latin typeface="Calibri" pitchFamily="34" charset="0"/>
              </a:rPr>
            </a:br>
            <a:r>
              <a:rPr lang="de-DE" sz="5400" b="1" dirty="0" smtClean="0">
                <a:latin typeface="Calibri" pitchFamily="34" charset="0"/>
              </a:rPr>
              <a:t>	</a:t>
            </a:r>
            <a:r>
              <a:rPr lang="de-DE" sz="4400" b="1" dirty="0" smtClean="0">
                <a:latin typeface="Calibri" pitchFamily="34" charset="0"/>
              </a:rPr>
              <a:t>Stammbäume</a:t>
            </a:r>
            <a:endParaRPr lang="de-DE" sz="5400" b="1" dirty="0" smtClean="0">
              <a:latin typeface="Calibri" pitchFamily="34" charset="0"/>
            </a:endParaRPr>
          </a:p>
        </p:txBody>
      </p:sp>
      <p:sp>
        <p:nvSpPr>
          <p:cNvPr id="4099" name="Rectangle 3"/>
          <p:cNvSpPr>
            <a:spLocks noGrp="1" noChangeArrowheads="1"/>
          </p:cNvSpPr>
          <p:nvPr>
            <p:ph type="subTitle" idx="1"/>
          </p:nvPr>
        </p:nvSpPr>
        <p:spPr/>
        <p:txBody>
          <a:bodyPr/>
          <a:lstStyle/>
          <a:p>
            <a:pPr eaLnBrk="1" hangingPunct="1"/>
            <a:endParaRPr lang="de-DE" dirty="0" smtClean="0"/>
          </a:p>
          <a:p>
            <a:pPr eaLnBrk="1" hangingPunct="1"/>
            <a:endParaRPr lang="de-DE" dirty="0" smtClean="0"/>
          </a:p>
          <a:p>
            <a:pPr eaLnBrk="1" hangingPunct="1"/>
            <a:r>
              <a:rPr lang="de-DE" sz="1800" dirty="0" smtClean="0"/>
              <a:t>		</a:t>
            </a:r>
            <a:r>
              <a:rPr lang="de-DE" sz="1800" dirty="0" smtClean="0">
                <a:latin typeface="Calibri" pitchFamily="34" charset="0"/>
              </a:rPr>
              <a:t>Bad Wildbad im Dezember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DSC04141.JPG"/>
          <p:cNvPicPr>
            <a:picLocks noGrp="1" noChangeAspect="1"/>
          </p:cNvPicPr>
          <p:nvPr>
            <p:ph idx="1"/>
          </p:nvPr>
        </p:nvPicPr>
        <p:blipFill>
          <a:blip r:embed="rId3" cstate="print"/>
          <a:stretch>
            <a:fillRect/>
          </a:stretch>
        </p:blipFill>
        <p:spPr>
          <a:xfrm>
            <a:off x="683568" y="980728"/>
            <a:ext cx="7836362" cy="5877272"/>
          </a:xfrm>
        </p:spPr>
      </p:pic>
      <p:sp>
        <p:nvSpPr>
          <p:cNvPr id="3" name="Foliennummernplatzhalter 2"/>
          <p:cNvSpPr>
            <a:spLocks noGrp="1"/>
          </p:cNvSpPr>
          <p:nvPr>
            <p:ph type="sldNum" sz="quarter" idx="11"/>
          </p:nvPr>
        </p:nvSpPr>
        <p:spPr/>
        <p:txBody>
          <a:bodyPr/>
          <a:lstStyle/>
          <a:p>
            <a:pPr>
              <a:defRPr/>
            </a:pPr>
            <a:fld id="{9ED2FB1A-433B-429F-9768-020B88DE8BA0}" type="slidenum">
              <a:rPr lang="de-DE" smtClean="0"/>
              <a:pPr>
                <a:defRPr/>
              </a:pPr>
              <a:t>10</a:t>
            </a:fld>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DSC04142.JPG"/>
          <p:cNvPicPr>
            <a:picLocks noGrp="1" noChangeAspect="1"/>
          </p:cNvPicPr>
          <p:nvPr>
            <p:ph idx="1"/>
          </p:nvPr>
        </p:nvPicPr>
        <p:blipFill>
          <a:blip r:embed="rId2" cstate="print"/>
          <a:stretch>
            <a:fillRect/>
          </a:stretch>
        </p:blipFill>
        <p:spPr>
          <a:xfrm>
            <a:off x="672075" y="936104"/>
            <a:ext cx="7932373" cy="5949280"/>
          </a:xfrm>
        </p:spPr>
      </p:pic>
      <p:sp>
        <p:nvSpPr>
          <p:cNvPr id="3" name="Foliennummernplatzhalter 2"/>
          <p:cNvSpPr>
            <a:spLocks noGrp="1"/>
          </p:cNvSpPr>
          <p:nvPr>
            <p:ph type="sldNum" sz="quarter" idx="11"/>
          </p:nvPr>
        </p:nvSpPr>
        <p:spPr/>
        <p:txBody>
          <a:bodyPr/>
          <a:lstStyle/>
          <a:p>
            <a:pPr>
              <a:defRPr/>
            </a:pPr>
            <a:fld id="{9ED2FB1A-433B-429F-9768-020B88DE8BA0}" type="slidenum">
              <a:rPr lang="de-DE" smtClean="0"/>
              <a:pPr>
                <a:defRPr/>
              </a:pPr>
              <a:t>11</a:t>
            </a:fld>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DSC04138.JPG"/>
          <p:cNvPicPr>
            <a:picLocks noGrp="1" noChangeAspect="1"/>
          </p:cNvPicPr>
          <p:nvPr>
            <p:ph idx="1"/>
          </p:nvPr>
        </p:nvPicPr>
        <p:blipFill>
          <a:blip r:embed="rId2" cstate="print"/>
          <a:stretch>
            <a:fillRect/>
          </a:stretch>
        </p:blipFill>
        <p:spPr>
          <a:xfrm>
            <a:off x="683568" y="980728"/>
            <a:ext cx="7836363" cy="5877272"/>
          </a:xfrm>
        </p:spPr>
      </p:pic>
      <p:sp>
        <p:nvSpPr>
          <p:cNvPr id="3" name="Foliennummernplatzhalter 2"/>
          <p:cNvSpPr>
            <a:spLocks noGrp="1"/>
          </p:cNvSpPr>
          <p:nvPr>
            <p:ph type="sldNum" sz="quarter" idx="11"/>
          </p:nvPr>
        </p:nvSpPr>
        <p:spPr/>
        <p:txBody>
          <a:bodyPr/>
          <a:lstStyle/>
          <a:p>
            <a:pPr>
              <a:defRPr/>
            </a:pPr>
            <a:fld id="{9ED2FB1A-433B-429F-9768-020B88DE8BA0}" type="slidenum">
              <a:rPr lang="de-DE" smtClean="0"/>
              <a:pPr>
                <a:defRPr/>
              </a:pPr>
              <a:t>12</a:t>
            </a:fld>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DSC04147.JPG"/>
          <p:cNvPicPr>
            <a:picLocks noGrp="1" noChangeAspect="1"/>
          </p:cNvPicPr>
          <p:nvPr>
            <p:ph idx="1"/>
          </p:nvPr>
        </p:nvPicPr>
        <p:blipFill>
          <a:blip r:embed="rId2" cstate="print"/>
          <a:stretch>
            <a:fillRect/>
          </a:stretch>
        </p:blipFill>
        <p:spPr>
          <a:xfrm>
            <a:off x="2303748" y="836711"/>
            <a:ext cx="4572508" cy="6096677"/>
          </a:xfrm>
        </p:spPr>
      </p:pic>
      <p:sp>
        <p:nvSpPr>
          <p:cNvPr id="3" name="Foliennummernplatzhalter 2"/>
          <p:cNvSpPr>
            <a:spLocks noGrp="1"/>
          </p:cNvSpPr>
          <p:nvPr>
            <p:ph type="sldNum" sz="quarter" idx="11"/>
          </p:nvPr>
        </p:nvSpPr>
        <p:spPr/>
        <p:txBody>
          <a:bodyPr/>
          <a:lstStyle/>
          <a:p>
            <a:pPr>
              <a:defRPr/>
            </a:pPr>
            <a:fld id="{9ED2FB1A-433B-429F-9768-020B88DE8BA0}" type="slidenum">
              <a:rPr lang="de-DE" smtClean="0"/>
              <a:pPr>
                <a:defRPr/>
              </a:pPr>
              <a:t>13</a:t>
            </a:fld>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DSC04155.JPG"/>
          <p:cNvPicPr>
            <a:picLocks noGrp="1" noChangeAspect="1"/>
          </p:cNvPicPr>
          <p:nvPr>
            <p:ph idx="1"/>
          </p:nvPr>
        </p:nvPicPr>
        <p:blipFill>
          <a:blip r:embed="rId2" cstate="print"/>
          <a:stretch>
            <a:fillRect/>
          </a:stretch>
        </p:blipFill>
        <p:spPr>
          <a:xfrm>
            <a:off x="611560" y="908720"/>
            <a:ext cx="7932373" cy="5949280"/>
          </a:xfrm>
        </p:spPr>
      </p:pic>
      <p:sp>
        <p:nvSpPr>
          <p:cNvPr id="3" name="Foliennummernplatzhalter 2"/>
          <p:cNvSpPr>
            <a:spLocks noGrp="1"/>
          </p:cNvSpPr>
          <p:nvPr>
            <p:ph type="sldNum" sz="quarter" idx="11"/>
          </p:nvPr>
        </p:nvSpPr>
        <p:spPr/>
        <p:txBody>
          <a:bodyPr/>
          <a:lstStyle/>
          <a:p>
            <a:pPr>
              <a:defRPr/>
            </a:pPr>
            <a:fld id="{9ED2FB1A-433B-429F-9768-020B88DE8BA0}" type="slidenum">
              <a:rPr lang="de-DE" smtClean="0"/>
              <a:pPr>
                <a:defRPr/>
              </a:pPr>
              <a:t>14</a:t>
            </a:fld>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Inhaltsplatzhalter 2"/>
          <p:cNvSpPr>
            <a:spLocks noGrp="1"/>
          </p:cNvSpPr>
          <p:nvPr>
            <p:ph idx="1"/>
          </p:nvPr>
        </p:nvSpPr>
        <p:spPr>
          <a:xfrm>
            <a:off x="467544" y="1196752"/>
            <a:ext cx="6480720" cy="2736304"/>
          </a:xfrm>
        </p:spPr>
        <p:txBody>
          <a:bodyPr/>
          <a:lstStyle/>
          <a:p>
            <a:pPr lvl="0">
              <a:buNone/>
            </a:pPr>
            <a:endParaRPr lang="de-DE" sz="2400" dirty="0" smtClean="0"/>
          </a:p>
          <a:p>
            <a:pPr lvl="0">
              <a:buNone/>
            </a:pPr>
            <a:endParaRPr lang="de-DE" b="1" dirty="0" smtClean="0">
              <a:latin typeface="Calibri" pitchFamily="34" charset="0"/>
            </a:endParaRPr>
          </a:p>
          <a:p>
            <a:pPr lvl="0">
              <a:buNone/>
            </a:pPr>
            <a:endParaRPr lang="de-DE" dirty="0" smtClean="0">
              <a:latin typeface="Calibri" pitchFamily="34" charset="0"/>
            </a:endParaRPr>
          </a:p>
          <a:p>
            <a:pPr lvl="0">
              <a:buNone/>
            </a:pPr>
            <a:endParaRPr lang="de-DE" b="1" dirty="0" smtClean="0">
              <a:latin typeface="Calibri" pitchFamily="34" charset="0"/>
            </a:endParaRPr>
          </a:p>
        </p:txBody>
      </p:sp>
      <p:graphicFrame>
        <p:nvGraphicFramePr>
          <p:cNvPr id="5" name="Tabelle 4"/>
          <p:cNvGraphicFramePr>
            <a:graphicFrameLocks noGrp="1"/>
          </p:cNvGraphicFramePr>
          <p:nvPr/>
        </p:nvGraphicFramePr>
        <p:xfrm>
          <a:off x="179512" y="908720"/>
          <a:ext cx="8784976" cy="5577840"/>
        </p:xfrm>
        <a:graphic>
          <a:graphicData uri="http://schemas.openxmlformats.org/drawingml/2006/table">
            <a:tbl>
              <a:tblPr firstRow="1" bandRow="1">
                <a:tableStyleId>{5C22544A-7EE6-4342-B048-85BDC9FD1C3A}</a:tableStyleId>
              </a:tblPr>
              <a:tblGrid>
                <a:gridCol w="1576791"/>
                <a:gridCol w="1426619"/>
                <a:gridCol w="5781566"/>
              </a:tblGrid>
              <a:tr h="370840">
                <a:tc>
                  <a:txBody>
                    <a:bodyPr/>
                    <a:lstStyle/>
                    <a:p>
                      <a:pPr algn="ctr">
                        <a:spcAft>
                          <a:spcPts val="0"/>
                        </a:spcAft>
                      </a:pPr>
                      <a:r>
                        <a:rPr lang="de-DE" sz="2800" dirty="0" smtClean="0">
                          <a:latin typeface="Calibri" pitchFamily="34" charset="0"/>
                          <a:ea typeface="Times New Roman"/>
                          <a:cs typeface="Arial"/>
                        </a:rPr>
                        <a:t>Arbeits-schritt</a:t>
                      </a:r>
                      <a:endParaRPr lang="de-DE" sz="2800" dirty="0">
                        <a:latin typeface="Calibri" pitchFamily="34" charset="0"/>
                        <a:ea typeface="Times New Roman"/>
                        <a:cs typeface="Times New Roman"/>
                      </a:endParaRPr>
                    </a:p>
                  </a:txBody>
                  <a:tcPr marL="68580" marR="68580" marT="0" marB="0" anchor="ctr"/>
                </a:tc>
                <a:tc>
                  <a:txBody>
                    <a:bodyPr/>
                    <a:lstStyle/>
                    <a:p>
                      <a:pPr algn="ctr">
                        <a:spcAft>
                          <a:spcPts val="0"/>
                        </a:spcAft>
                      </a:pPr>
                      <a:r>
                        <a:rPr lang="de-DE" sz="2800" dirty="0" smtClean="0">
                          <a:latin typeface="Calibri" pitchFamily="34" charset="0"/>
                          <a:ea typeface="Times New Roman"/>
                          <a:cs typeface="Arial"/>
                        </a:rPr>
                        <a:t>Zeit</a:t>
                      </a:r>
                      <a:endParaRPr lang="de-DE" sz="2800" dirty="0">
                        <a:latin typeface="Calibri" pitchFamily="34" charset="0"/>
                        <a:ea typeface="Times New Roman"/>
                        <a:cs typeface="Times New Roman"/>
                      </a:endParaRPr>
                    </a:p>
                  </a:txBody>
                  <a:tcPr marL="68580" marR="68580" marT="0" marB="0" anchor="ctr"/>
                </a:tc>
                <a:tc>
                  <a:txBody>
                    <a:bodyPr/>
                    <a:lstStyle/>
                    <a:p>
                      <a:endParaRPr lang="de-DE" sz="2800">
                        <a:latin typeface="Calibri" pitchFamily="34" charset="0"/>
                      </a:endParaRPr>
                    </a:p>
                  </a:txBody>
                  <a:tcPr anchor="ctr"/>
                </a:tc>
              </a:tr>
              <a:tr h="370840">
                <a:tc>
                  <a:txBody>
                    <a:bodyPr/>
                    <a:lstStyle/>
                    <a:p>
                      <a:pPr algn="ctr">
                        <a:spcAft>
                          <a:spcPts val="0"/>
                        </a:spcAft>
                      </a:pPr>
                      <a:r>
                        <a:rPr lang="de-DE" sz="2800" dirty="0" smtClean="0">
                          <a:latin typeface="Calibri" pitchFamily="34" charset="0"/>
                          <a:ea typeface="Times New Roman"/>
                          <a:cs typeface="Arial"/>
                        </a:rPr>
                        <a:t>1</a:t>
                      </a:r>
                      <a:endParaRPr lang="de-DE" sz="2800" dirty="0">
                        <a:latin typeface="Calibri" pitchFamily="34" charset="0"/>
                        <a:ea typeface="Times New Roman"/>
                        <a:cs typeface="Times New Roman"/>
                      </a:endParaRPr>
                    </a:p>
                  </a:txBody>
                  <a:tcPr marL="68580" marR="68580" marT="0" marB="0" anchor="ctr"/>
                </a:tc>
                <a:tc>
                  <a:txBody>
                    <a:bodyPr/>
                    <a:lstStyle/>
                    <a:p>
                      <a:pPr algn="ctr">
                        <a:spcAft>
                          <a:spcPts val="0"/>
                        </a:spcAft>
                      </a:pPr>
                      <a:r>
                        <a:rPr lang="de-DE" sz="2800" dirty="0">
                          <a:latin typeface="Calibri" pitchFamily="34" charset="0"/>
                          <a:ea typeface="Times New Roman"/>
                          <a:cs typeface="Arial"/>
                        </a:rPr>
                        <a:t>15 </a:t>
                      </a:r>
                      <a:r>
                        <a:rPr lang="de-DE" sz="2800" dirty="0" smtClean="0">
                          <a:latin typeface="Calibri" pitchFamily="34" charset="0"/>
                          <a:ea typeface="Times New Roman"/>
                          <a:cs typeface="Arial"/>
                        </a:rPr>
                        <a:t>Min</a:t>
                      </a:r>
                      <a:endParaRPr lang="de-DE" sz="2800" dirty="0">
                        <a:latin typeface="Calibri" pitchFamily="34" charset="0"/>
                        <a:ea typeface="Times New Roman"/>
                        <a:cs typeface="Times New Roman"/>
                      </a:endParaRPr>
                    </a:p>
                  </a:txBody>
                  <a:tcPr marL="68580" marR="68580" marT="0" marB="0" anchor="ctr"/>
                </a:tc>
                <a:tc>
                  <a:txBody>
                    <a:bodyPr/>
                    <a:lstStyle/>
                    <a:p>
                      <a:r>
                        <a:rPr lang="de-DE" sz="2800" dirty="0" smtClean="0">
                          <a:latin typeface="Calibri" pitchFamily="34" charset="0"/>
                        </a:rPr>
                        <a:t>Infoblatt Hilgendorf</a:t>
                      </a:r>
                      <a:br>
                        <a:rPr lang="de-DE" sz="2800" dirty="0" smtClean="0">
                          <a:latin typeface="Calibri" pitchFamily="34" charset="0"/>
                        </a:rPr>
                      </a:br>
                      <a:r>
                        <a:rPr lang="de-DE" sz="2800" dirty="0" smtClean="0">
                          <a:latin typeface="Calibri" pitchFamily="34" charset="0"/>
                        </a:rPr>
                        <a:t>Entstehung Steinheimer Becken</a:t>
                      </a:r>
                      <a:endParaRPr lang="de-DE" sz="2800" dirty="0">
                        <a:latin typeface="Calibri" pitchFamily="34" charset="0"/>
                      </a:endParaRPr>
                    </a:p>
                  </a:txBody>
                  <a:tcPr anchor="ctr"/>
                </a:tc>
              </a:tr>
              <a:tr h="370840">
                <a:tc>
                  <a:txBody>
                    <a:bodyPr/>
                    <a:lstStyle/>
                    <a:p>
                      <a:pPr algn="ctr">
                        <a:spcAft>
                          <a:spcPts val="0"/>
                        </a:spcAft>
                      </a:pPr>
                      <a:r>
                        <a:rPr lang="de-DE" sz="2800" dirty="0" smtClean="0">
                          <a:latin typeface="Calibri" pitchFamily="34" charset="0"/>
                          <a:ea typeface="Times New Roman"/>
                          <a:cs typeface="Arial"/>
                        </a:rPr>
                        <a:t>2</a:t>
                      </a:r>
                    </a:p>
                  </a:txBody>
                  <a:tcPr marL="68580" marR="68580" marT="0" marB="0" anchor="ctr"/>
                </a:tc>
                <a:tc>
                  <a:txBody>
                    <a:bodyPr/>
                    <a:lstStyle/>
                    <a:p>
                      <a:pPr algn="ctr">
                        <a:spcAft>
                          <a:spcPts val="0"/>
                        </a:spcAft>
                      </a:pPr>
                      <a:r>
                        <a:rPr lang="de-DE" sz="2800" dirty="0">
                          <a:latin typeface="Calibri" pitchFamily="34" charset="0"/>
                          <a:ea typeface="Times New Roman"/>
                          <a:cs typeface="Arial"/>
                        </a:rPr>
                        <a:t>30 </a:t>
                      </a:r>
                      <a:r>
                        <a:rPr lang="de-DE" sz="2800" dirty="0" smtClean="0">
                          <a:latin typeface="Calibri" pitchFamily="34" charset="0"/>
                          <a:ea typeface="Times New Roman"/>
                          <a:cs typeface="Arial"/>
                        </a:rPr>
                        <a:t>Min</a:t>
                      </a:r>
                    </a:p>
                  </a:txBody>
                  <a:tcPr marL="68580" marR="68580" marT="0" marB="0" anchor="ctr"/>
                </a:tc>
                <a:tc>
                  <a:txBody>
                    <a:bodyPr/>
                    <a:lstStyle/>
                    <a:p>
                      <a:r>
                        <a:rPr lang="de-DE" sz="2800" dirty="0" smtClean="0">
                          <a:latin typeface="Calibri" pitchFamily="34" charset="0"/>
                        </a:rPr>
                        <a:t>Sedimentproben sortieren</a:t>
                      </a:r>
                    </a:p>
                    <a:p>
                      <a:r>
                        <a:rPr lang="de-DE" sz="2800" dirty="0" smtClean="0">
                          <a:latin typeface="Calibri" pitchFamily="34" charset="0"/>
                        </a:rPr>
                        <a:t>Morphologische</a:t>
                      </a:r>
                      <a:r>
                        <a:rPr lang="de-DE" sz="2800" baseline="0" dirty="0" smtClean="0">
                          <a:latin typeface="Calibri" pitchFamily="34" charset="0"/>
                        </a:rPr>
                        <a:t> Merkmale festlegen</a:t>
                      </a:r>
                      <a:endParaRPr lang="de-DE" sz="2800" dirty="0">
                        <a:latin typeface="Calibri" pitchFamily="34" charset="0"/>
                      </a:endParaRPr>
                    </a:p>
                  </a:txBody>
                  <a:tcPr anchor="ctr"/>
                </a:tc>
              </a:tr>
              <a:tr h="370840">
                <a:tc>
                  <a:txBody>
                    <a:bodyPr/>
                    <a:lstStyle/>
                    <a:p>
                      <a:pPr algn="ctr">
                        <a:spcAft>
                          <a:spcPts val="0"/>
                        </a:spcAft>
                      </a:pPr>
                      <a:r>
                        <a:rPr lang="de-DE" sz="2800" dirty="0" smtClean="0">
                          <a:latin typeface="Calibri" pitchFamily="34" charset="0"/>
                          <a:ea typeface="Times New Roman"/>
                          <a:cs typeface="Arial"/>
                        </a:rPr>
                        <a:t>3</a:t>
                      </a:r>
                    </a:p>
                  </a:txBody>
                  <a:tcPr marL="68580" marR="68580" marT="0" marB="0" anchor="ctr"/>
                </a:tc>
                <a:tc>
                  <a:txBody>
                    <a:bodyPr/>
                    <a:lstStyle/>
                    <a:p>
                      <a:pPr algn="ctr">
                        <a:spcAft>
                          <a:spcPts val="0"/>
                        </a:spcAft>
                      </a:pPr>
                      <a:r>
                        <a:rPr lang="de-DE" sz="2800" dirty="0">
                          <a:latin typeface="Calibri" pitchFamily="34" charset="0"/>
                          <a:ea typeface="Times New Roman"/>
                          <a:cs typeface="Arial"/>
                        </a:rPr>
                        <a:t>15 </a:t>
                      </a:r>
                      <a:r>
                        <a:rPr lang="de-DE" sz="2800" dirty="0" smtClean="0">
                          <a:latin typeface="Calibri" pitchFamily="34" charset="0"/>
                          <a:ea typeface="Times New Roman"/>
                          <a:cs typeface="Arial"/>
                        </a:rPr>
                        <a:t>Min</a:t>
                      </a:r>
                    </a:p>
                  </a:txBody>
                  <a:tcPr marL="68580" marR="68580" marT="0" marB="0" anchor="ctr"/>
                </a:tc>
                <a:tc>
                  <a:txBody>
                    <a:bodyPr/>
                    <a:lstStyle/>
                    <a:p>
                      <a:r>
                        <a:rPr lang="de-DE" sz="2800" dirty="0" smtClean="0">
                          <a:latin typeface="Calibri" pitchFamily="34" charset="0"/>
                        </a:rPr>
                        <a:t>Diskussion</a:t>
                      </a:r>
                      <a:br>
                        <a:rPr lang="de-DE" sz="2800" dirty="0" smtClean="0">
                          <a:latin typeface="Calibri" pitchFamily="34" charset="0"/>
                        </a:rPr>
                      </a:br>
                      <a:r>
                        <a:rPr lang="de-DE" sz="2800" dirty="0" smtClean="0">
                          <a:latin typeface="Calibri" pitchFamily="34" charset="0"/>
                        </a:rPr>
                        <a:t>Besprechung im Plenum</a:t>
                      </a:r>
                      <a:endParaRPr lang="de-DE" sz="2800" dirty="0">
                        <a:latin typeface="Calibri" pitchFamily="34" charset="0"/>
                      </a:endParaRPr>
                    </a:p>
                  </a:txBody>
                  <a:tcPr anchor="ctr"/>
                </a:tc>
              </a:tr>
              <a:tr h="370840">
                <a:tc>
                  <a:txBody>
                    <a:bodyPr/>
                    <a:lstStyle/>
                    <a:p>
                      <a:pPr algn="ctr">
                        <a:spcAft>
                          <a:spcPts val="0"/>
                        </a:spcAft>
                      </a:pPr>
                      <a:r>
                        <a:rPr lang="de-DE" sz="2800" dirty="0">
                          <a:latin typeface="Calibri" pitchFamily="34" charset="0"/>
                          <a:ea typeface="Times New Roman"/>
                          <a:cs typeface="Arial"/>
                        </a:rPr>
                        <a:t>4</a:t>
                      </a:r>
                      <a:endParaRPr lang="de-DE" sz="2800" dirty="0">
                        <a:latin typeface="Calibri" pitchFamily="34" charset="0"/>
                        <a:ea typeface="Times New Roman"/>
                        <a:cs typeface="Times New Roman"/>
                      </a:endParaRPr>
                    </a:p>
                  </a:txBody>
                  <a:tcPr marL="68580" marR="68580" marT="0" marB="0" anchor="ctr"/>
                </a:tc>
                <a:tc>
                  <a:txBody>
                    <a:bodyPr/>
                    <a:lstStyle/>
                    <a:p>
                      <a:pPr algn="ctr">
                        <a:spcAft>
                          <a:spcPts val="0"/>
                        </a:spcAft>
                      </a:pPr>
                      <a:r>
                        <a:rPr lang="de-DE" sz="2800" dirty="0">
                          <a:latin typeface="Calibri" pitchFamily="34" charset="0"/>
                          <a:ea typeface="Times New Roman"/>
                          <a:cs typeface="Arial"/>
                        </a:rPr>
                        <a:t>20 Min</a:t>
                      </a:r>
                      <a:endParaRPr lang="de-DE" sz="2800" dirty="0">
                        <a:latin typeface="Calibri" pitchFamily="34" charset="0"/>
                        <a:ea typeface="Times New Roman"/>
                        <a:cs typeface="Times New Roman"/>
                      </a:endParaRPr>
                    </a:p>
                  </a:txBody>
                  <a:tcPr marL="68580" marR="68580" marT="0" marB="0" anchor="ctr"/>
                </a:tc>
                <a:tc>
                  <a:txBody>
                    <a:bodyPr/>
                    <a:lstStyle/>
                    <a:p>
                      <a:r>
                        <a:rPr lang="de-DE" sz="2800" dirty="0" smtClean="0">
                          <a:latin typeface="Calibri" pitchFamily="34" charset="0"/>
                        </a:rPr>
                        <a:t>Stammbaumerstellung mithilfe von Schneckenkarten</a:t>
                      </a:r>
                      <a:endParaRPr lang="de-DE" sz="2800" dirty="0">
                        <a:latin typeface="Calibri" pitchFamily="34" charset="0"/>
                      </a:endParaRPr>
                    </a:p>
                  </a:txBody>
                  <a:tcPr anchor="ctr"/>
                </a:tc>
              </a:tr>
              <a:tr h="370840">
                <a:tc>
                  <a:txBody>
                    <a:bodyPr/>
                    <a:lstStyle/>
                    <a:p>
                      <a:pPr algn="ctr">
                        <a:spcAft>
                          <a:spcPts val="0"/>
                        </a:spcAft>
                      </a:pPr>
                      <a:r>
                        <a:rPr lang="de-DE" sz="2800" dirty="0">
                          <a:latin typeface="Calibri" pitchFamily="34" charset="0"/>
                          <a:ea typeface="Times New Roman"/>
                          <a:cs typeface="Arial"/>
                        </a:rPr>
                        <a:t>5</a:t>
                      </a:r>
                      <a:endParaRPr lang="de-DE" sz="2800" dirty="0">
                        <a:latin typeface="Calibri" pitchFamily="34" charset="0"/>
                        <a:ea typeface="Times New Roman"/>
                        <a:cs typeface="Times New Roman"/>
                      </a:endParaRPr>
                    </a:p>
                  </a:txBody>
                  <a:tcPr marL="68580" marR="68580" marT="0" marB="0" anchor="ctr"/>
                </a:tc>
                <a:tc>
                  <a:txBody>
                    <a:bodyPr/>
                    <a:lstStyle/>
                    <a:p>
                      <a:pPr algn="ctr">
                        <a:spcAft>
                          <a:spcPts val="0"/>
                        </a:spcAft>
                      </a:pPr>
                      <a:r>
                        <a:rPr lang="de-DE" sz="2800" dirty="0">
                          <a:latin typeface="Calibri" pitchFamily="34" charset="0"/>
                          <a:ea typeface="Times New Roman"/>
                          <a:cs typeface="Arial"/>
                        </a:rPr>
                        <a:t>10 Min</a:t>
                      </a:r>
                      <a:endParaRPr lang="de-DE" sz="2800" dirty="0">
                        <a:latin typeface="Calibri" pitchFamily="34" charset="0"/>
                        <a:ea typeface="Times New Roman"/>
                        <a:cs typeface="Times New Roman"/>
                      </a:endParaRPr>
                    </a:p>
                  </a:txBody>
                  <a:tcPr marL="68580" marR="68580" marT="0" marB="0" anchor="ctr"/>
                </a:tc>
                <a:tc>
                  <a:txBody>
                    <a:bodyPr/>
                    <a:lstStyle/>
                    <a:p>
                      <a:r>
                        <a:rPr lang="de-DE" sz="2800" dirty="0" smtClean="0">
                          <a:latin typeface="Calibri" pitchFamily="34" charset="0"/>
                        </a:rPr>
                        <a:t>Besprechung</a:t>
                      </a:r>
                    </a:p>
                    <a:p>
                      <a:r>
                        <a:rPr lang="de-DE" sz="2800" dirty="0" smtClean="0">
                          <a:latin typeface="Calibri" pitchFamily="34" charset="0"/>
                        </a:rPr>
                        <a:t>Sicherung</a:t>
                      </a:r>
                      <a:endParaRPr lang="de-DE" sz="2800" dirty="0">
                        <a:latin typeface="Calibri" pitchFamily="34" charset="0"/>
                      </a:endParaRPr>
                    </a:p>
                  </a:txBody>
                  <a:tcPr anchor="ctr"/>
                </a:tc>
              </a:tr>
            </a:tbl>
          </a:graphicData>
        </a:graphic>
      </p:graphicFrame>
      <p:sp>
        <p:nvSpPr>
          <p:cNvPr id="4" name="Foliennummernplatzhalter 3"/>
          <p:cNvSpPr>
            <a:spLocks noGrp="1"/>
          </p:cNvSpPr>
          <p:nvPr>
            <p:ph type="sldNum" sz="quarter" idx="11"/>
          </p:nvPr>
        </p:nvSpPr>
        <p:spPr/>
        <p:txBody>
          <a:bodyPr/>
          <a:lstStyle/>
          <a:p>
            <a:pPr>
              <a:defRPr/>
            </a:pPr>
            <a:fld id="{9ED2FB1A-433B-429F-9768-020B88DE8BA0}" type="slidenum">
              <a:rPr lang="de-DE" smtClean="0"/>
              <a:pPr>
                <a:defRPr/>
              </a:pPr>
              <a:t>15</a:t>
            </a:fld>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67544" y="692696"/>
            <a:ext cx="8229600" cy="667544"/>
          </a:xfrm>
        </p:spPr>
        <p:txBody>
          <a:bodyPr/>
          <a:lstStyle/>
          <a:p>
            <a:pPr eaLnBrk="1" fontAlgn="t" hangingPunct="1"/>
            <a:r>
              <a:rPr lang="de-DE" sz="4000" dirty="0" smtClean="0"/>
              <a:t/>
            </a:r>
            <a:br>
              <a:rPr lang="de-DE"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endParaRPr lang="de-DE" sz="4000" b="1" dirty="0" smtClean="0">
              <a:latin typeface="Calibri" pitchFamily="34" charset="0"/>
            </a:endParaRPr>
          </a:p>
        </p:txBody>
      </p:sp>
      <p:sp>
        <p:nvSpPr>
          <p:cNvPr id="5123" name="Inhaltsplatzhalter 2"/>
          <p:cNvSpPr>
            <a:spLocks noGrp="1"/>
          </p:cNvSpPr>
          <p:nvPr>
            <p:ph idx="1"/>
          </p:nvPr>
        </p:nvSpPr>
        <p:spPr>
          <a:xfrm>
            <a:off x="467544" y="1196752"/>
            <a:ext cx="6480720" cy="2736304"/>
          </a:xfrm>
        </p:spPr>
        <p:txBody>
          <a:bodyPr/>
          <a:lstStyle/>
          <a:p>
            <a:pPr lvl="0">
              <a:buNone/>
            </a:pPr>
            <a:endParaRPr lang="de-DE" sz="2400" dirty="0" smtClean="0"/>
          </a:p>
          <a:p>
            <a:pPr lvl="0">
              <a:buNone/>
            </a:pPr>
            <a:endParaRPr lang="de-DE" b="1" dirty="0" smtClean="0">
              <a:latin typeface="Calibri" pitchFamily="34" charset="0"/>
            </a:endParaRPr>
          </a:p>
          <a:p>
            <a:pPr lvl="0">
              <a:buNone/>
            </a:pPr>
            <a:endParaRPr lang="de-DE" dirty="0" smtClean="0">
              <a:latin typeface="Calibri" pitchFamily="34" charset="0"/>
            </a:endParaRPr>
          </a:p>
          <a:p>
            <a:pPr lvl="0">
              <a:buNone/>
            </a:pPr>
            <a:endParaRPr lang="de-DE" b="1" dirty="0" smtClean="0">
              <a:latin typeface="Calibri" pitchFamily="34" charset="0"/>
            </a:endParaRPr>
          </a:p>
        </p:txBody>
      </p:sp>
      <p:graphicFrame>
        <p:nvGraphicFramePr>
          <p:cNvPr id="13" name="Tabelle 12"/>
          <p:cNvGraphicFramePr>
            <a:graphicFrameLocks noGrp="1"/>
          </p:cNvGraphicFramePr>
          <p:nvPr/>
        </p:nvGraphicFramePr>
        <p:xfrm>
          <a:off x="1403648" y="692696"/>
          <a:ext cx="6264696" cy="5616624"/>
        </p:xfrm>
        <a:graphic>
          <a:graphicData uri="http://schemas.openxmlformats.org/drawingml/2006/table">
            <a:tbl>
              <a:tblPr/>
              <a:tblGrid>
                <a:gridCol w="3132348"/>
                <a:gridCol w="3132348"/>
              </a:tblGrid>
              <a:tr h="1872208">
                <a:tc>
                  <a:txBody>
                    <a:bodyPr/>
                    <a:lstStyle/>
                    <a:p>
                      <a:endParaRPr lang="de-DE" sz="1600" b="0" dirty="0" smtClean="0">
                        <a:solidFill>
                          <a:schemeClr val="tx1"/>
                        </a:solidFill>
                        <a:latin typeface="+mn-lt"/>
                      </a:endParaRPr>
                    </a:p>
                  </a:txBody>
                  <a:tcPr/>
                </a:tc>
                <a:tc>
                  <a:txBody>
                    <a:bodyPr/>
                    <a:lstStyle/>
                    <a:p>
                      <a:endParaRPr lang="en-US" sz="1600" dirty="0">
                        <a:solidFill>
                          <a:schemeClr val="tx1"/>
                        </a:solidFill>
                        <a:latin typeface="+mn-lt"/>
                      </a:endParaRPr>
                    </a:p>
                  </a:txBody>
                  <a:tcPr/>
                </a:tc>
              </a:tr>
              <a:tr h="1872208">
                <a:tc>
                  <a:txBody>
                    <a:bodyPr/>
                    <a:lstStyle/>
                    <a:p>
                      <a:endParaRPr lang="en-US" sz="1600" dirty="0">
                        <a:solidFill>
                          <a:schemeClr val="tx1"/>
                        </a:solidFill>
                        <a:latin typeface="+mn-lt"/>
                      </a:endParaRPr>
                    </a:p>
                  </a:txBody>
                  <a:tcPr/>
                </a:tc>
                <a:tc>
                  <a:txBody>
                    <a:bodyPr/>
                    <a:lstStyle/>
                    <a:p>
                      <a:endParaRPr lang="en-US" sz="1600" dirty="0">
                        <a:solidFill>
                          <a:schemeClr val="tx1"/>
                        </a:solidFill>
                        <a:latin typeface="+mn-lt"/>
                      </a:endParaRPr>
                    </a:p>
                  </a:txBody>
                  <a:tcPr/>
                </a:tc>
              </a:tr>
              <a:tr h="1872208">
                <a:tc>
                  <a:txBody>
                    <a:bodyPr/>
                    <a:lstStyle/>
                    <a:p>
                      <a:endParaRPr lang="en-US" sz="1600" dirty="0">
                        <a:solidFill>
                          <a:schemeClr val="tx1"/>
                        </a:solidFill>
                        <a:latin typeface="+mn-lt"/>
                      </a:endParaRPr>
                    </a:p>
                  </a:txBody>
                  <a:tcPr/>
                </a:tc>
                <a:tc>
                  <a:txBody>
                    <a:bodyPr/>
                    <a:lstStyle/>
                    <a:p>
                      <a:endParaRPr lang="en-US" sz="1600" dirty="0">
                        <a:solidFill>
                          <a:schemeClr val="tx1"/>
                        </a:solidFill>
                        <a:latin typeface="+mn-lt"/>
                      </a:endParaRPr>
                    </a:p>
                  </a:txBody>
                  <a:tcPr/>
                </a:tc>
              </a:tr>
            </a:tbl>
          </a:graphicData>
        </a:graphic>
      </p:graphicFrame>
      <p:sp>
        <p:nvSpPr>
          <p:cNvPr id="14" name="TextBox 50"/>
          <p:cNvSpPr txBox="1">
            <a:spLocks noChangeArrowheads="1"/>
          </p:cNvSpPr>
          <p:nvPr/>
        </p:nvSpPr>
        <p:spPr bwMode="auto">
          <a:xfrm>
            <a:off x="1475656" y="692696"/>
            <a:ext cx="2952750" cy="1816100"/>
          </a:xfrm>
          <a:prstGeom prst="rect">
            <a:avLst/>
          </a:prstGeom>
          <a:noFill/>
          <a:ln w="9525">
            <a:noFill/>
            <a:miter lim="800000"/>
            <a:headEnd/>
            <a:tailEnd/>
          </a:ln>
        </p:spPr>
        <p:txBody>
          <a:bodyPr>
            <a:spAutoFit/>
          </a:bodyPr>
          <a:lstStyle/>
          <a:p>
            <a:r>
              <a:rPr lang="de-DE" sz="1400" dirty="0">
                <a:latin typeface="Calibri" pitchFamily="34" charset="0"/>
              </a:rPr>
              <a:t>Schicht </a:t>
            </a:r>
            <a:r>
              <a:rPr lang="de-DE" sz="1400" b="1" dirty="0">
                <a:latin typeface="Calibri" pitchFamily="34" charset="0"/>
              </a:rPr>
              <a:t>0</a:t>
            </a: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pPr algn="r"/>
            <a:r>
              <a:rPr lang="de-DE" sz="1400" dirty="0" err="1">
                <a:latin typeface="Calibri" pitchFamily="34" charset="0"/>
              </a:rPr>
              <a:t>Nr</a:t>
            </a:r>
            <a:r>
              <a:rPr lang="de-DE" sz="1400" dirty="0">
                <a:latin typeface="Calibri" pitchFamily="34" charset="0"/>
              </a:rPr>
              <a:t> I</a:t>
            </a:r>
            <a:endParaRPr lang="en-US" dirty="0">
              <a:latin typeface="Calibri" pitchFamily="34" charset="0"/>
            </a:endParaRPr>
          </a:p>
        </p:txBody>
      </p:sp>
      <p:pic>
        <p:nvPicPr>
          <p:cNvPr id="15" name="Bild 2" descr="0"/>
          <p:cNvPicPr>
            <a:picLocks noChangeAspect="1" noChangeArrowheads="1"/>
          </p:cNvPicPr>
          <p:nvPr/>
        </p:nvPicPr>
        <p:blipFill>
          <a:blip r:embed="rId3" cstate="print"/>
          <a:srcRect/>
          <a:stretch>
            <a:fillRect/>
          </a:stretch>
        </p:blipFill>
        <p:spPr bwMode="auto">
          <a:xfrm>
            <a:off x="1547664" y="980728"/>
            <a:ext cx="2863850" cy="1228725"/>
          </a:xfrm>
          <a:prstGeom prst="rect">
            <a:avLst/>
          </a:prstGeom>
          <a:noFill/>
          <a:ln w="9525">
            <a:noFill/>
            <a:miter lim="800000"/>
            <a:headEnd/>
            <a:tailEnd/>
          </a:ln>
        </p:spPr>
      </p:pic>
      <p:sp>
        <p:nvSpPr>
          <p:cNvPr id="17" name="TextBox 57"/>
          <p:cNvSpPr txBox="1">
            <a:spLocks noChangeArrowheads="1"/>
          </p:cNvSpPr>
          <p:nvPr/>
        </p:nvSpPr>
        <p:spPr bwMode="auto">
          <a:xfrm>
            <a:off x="4644008" y="692696"/>
            <a:ext cx="2952750" cy="1816100"/>
          </a:xfrm>
          <a:prstGeom prst="rect">
            <a:avLst/>
          </a:prstGeom>
          <a:noFill/>
          <a:ln w="9525">
            <a:noFill/>
            <a:miter lim="800000"/>
            <a:headEnd/>
            <a:tailEnd/>
          </a:ln>
        </p:spPr>
        <p:txBody>
          <a:bodyPr>
            <a:spAutoFit/>
          </a:bodyPr>
          <a:lstStyle/>
          <a:p>
            <a:r>
              <a:rPr lang="de-DE" sz="1400" dirty="0">
                <a:latin typeface="Calibri" pitchFamily="34" charset="0"/>
              </a:rPr>
              <a:t>Schicht </a:t>
            </a:r>
            <a:r>
              <a:rPr lang="de-DE" sz="1400" b="1" dirty="0">
                <a:latin typeface="Calibri" pitchFamily="34" charset="0"/>
              </a:rPr>
              <a:t>3</a:t>
            </a: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pPr algn="r"/>
            <a:r>
              <a:rPr lang="de-DE" sz="1400" dirty="0" err="1">
                <a:latin typeface="Calibri" pitchFamily="34" charset="0"/>
              </a:rPr>
              <a:t>Nr</a:t>
            </a:r>
            <a:r>
              <a:rPr lang="de-DE" sz="1400" dirty="0">
                <a:latin typeface="Calibri" pitchFamily="34" charset="0"/>
              </a:rPr>
              <a:t> II</a:t>
            </a:r>
            <a:endParaRPr lang="en-US" dirty="0">
              <a:latin typeface="Calibri" pitchFamily="34" charset="0"/>
            </a:endParaRPr>
          </a:p>
        </p:txBody>
      </p:sp>
      <p:pic>
        <p:nvPicPr>
          <p:cNvPr id="18" name="Bild 4" descr="3_1"/>
          <p:cNvPicPr>
            <a:picLocks noChangeAspect="1" noChangeArrowheads="1"/>
          </p:cNvPicPr>
          <p:nvPr/>
        </p:nvPicPr>
        <p:blipFill>
          <a:blip r:embed="rId4" cstate="print"/>
          <a:srcRect/>
          <a:stretch>
            <a:fillRect/>
          </a:stretch>
        </p:blipFill>
        <p:spPr bwMode="auto">
          <a:xfrm>
            <a:off x="5652120" y="836712"/>
            <a:ext cx="971550" cy="1657350"/>
          </a:xfrm>
          <a:prstGeom prst="rect">
            <a:avLst/>
          </a:prstGeom>
          <a:noFill/>
          <a:ln w="9525">
            <a:noFill/>
            <a:miter lim="800000"/>
            <a:headEnd/>
            <a:tailEnd/>
          </a:ln>
        </p:spPr>
      </p:pic>
      <p:cxnSp>
        <p:nvCxnSpPr>
          <p:cNvPr id="19" name="Straight Connector 79"/>
          <p:cNvCxnSpPr/>
          <p:nvPr/>
        </p:nvCxnSpPr>
        <p:spPr>
          <a:xfrm rot="10800000">
            <a:off x="3707904" y="980728"/>
            <a:ext cx="5762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82"/>
          <p:cNvCxnSpPr/>
          <p:nvPr/>
        </p:nvCxnSpPr>
        <p:spPr>
          <a:xfrm rot="10800000">
            <a:off x="6804248" y="908720"/>
            <a:ext cx="5762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51"/>
          <p:cNvSpPr txBox="1">
            <a:spLocks noChangeArrowheads="1"/>
          </p:cNvSpPr>
          <p:nvPr/>
        </p:nvSpPr>
        <p:spPr bwMode="auto">
          <a:xfrm>
            <a:off x="1475656" y="2636912"/>
            <a:ext cx="2952750" cy="1816100"/>
          </a:xfrm>
          <a:prstGeom prst="rect">
            <a:avLst/>
          </a:prstGeom>
          <a:noFill/>
          <a:ln w="9525">
            <a:noFill/>
            <a:miter lim="800000"/>
            <a:headEnd/>
            <a:tailEnd/>
          </a:ln>
        </p:spPr>
        <p:txBody>
          <a:bodyPr>
            <a:spAutoFit/>
          </a:bodyPr>
          <a:lstStyle/>
          <a:p>
            <a:r>
              <a:rPr lang="de-DE" sz="1400" dirty="0">
                <a:latin typeface="Calibri" pitchFamily="34" charset="0"/>
              </a:rPr>
              <a:t>Schicht </a:t>
            </a:r>
            <a:r>
              <a:rPr lang="de-DE" sz="1400" b="1" dirty="0">
                <a:latin typeface="Calibri" pitchFamily="34" charset="0"/>
              </a:rPr>
              <a:t>3</a:t>
            </a: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pPr algn="r"/>
            <a:r>
              <a:rPr lang="de-DE" sz="1400" dirty="0" err="1">
                <a:latin typeface="Calibri" pitchFamily="34" charset="0"/>
              </a:rPr>
              <a:t>Nr</a:t>
            </a:r>
            <a:r>
              <a:rPr lang="de-DE" sz="1400" dirty="0">
                <a:latin typeface="Calibri" pitchFamily="34" charset="0"/>
              </a:rPr>
              <a:t> III</a:t>
            </a:r>
            <a:endParaRPr lang="en-US" dirty="0">
              <a:latin typeface="Calibri" pitchFamily="34" charset="0"/>
            </a:endParaRPr>
          </a:p>
        </p:txBody>
      </p:sp>
      <p:pic>
        <p:nvPicPr>
          <p:cNvPr id="22" name="Bild 5" descr="3_2"/>
          <p:cNvPicPr>
            <a:picLocks noChangeAspect="1" noChangeArrowheads="1"/>
          </p:cNvPicPr>
          <p:nvPr/>
        </p:nvPicPr>
        <p:blipFill>
          <a:blip r:embed="rId5" cstate="print"/>
          <a:srcRect/>
          <a:stretch>
            <a:fillRect/>
          </a:stretch>
        </p:blipFill>
        <p:spPr bwMode="auto">
          <a:xfrm>
            <a:off x="2627784" y="2636912"/>
            <a:ext cx="1084262" cy="1774825"/>
          </a:xfrm>
          <a:prstGeom prst="rect">
            <a:avLst/>
          </a:prstGeom>
          <a:noFill/>
          <a:ln w="9525">
            <a:noFill/>
            <a:miter lim="800000"/>
            <a:headEnd/>
            <a:tailEnd/>
          </a:ln>
        </p:spPr>
      </p:pic>
      <p:cxnSp>
        <p:nvCxnSpPr>
          <p:cNvPr id="23" name="Straight Connector 85"/>
          <p:cNvCxnSpPr/>
          <p:nvPr/>
        </p:nvCxnSpPr>
        <p:spPr>
          <a:xfrm rot="10800000">
            <a:off x="3923928" y="2852936"/>
            <a:ext cx="442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56"/>
          <p:cNvSpPr txBox="1">
            <a:spLocks noChangeArrowheads="1"/>
          </p:cNvSpPr>
          <p:nvPr/>
        </p:nvSpPr>
        <p:spPr bwMode="auto">
          <a:xfrm>
            <a:off x="4644008" y="2636912"/>
            <a:ext cx="2952750" cy="1816100"/>
          </a:xfrm>
          <a:prstGeom prst="rect">
            <a:avLst/>
          </a:prstGeom>
          <a:noFill/>
          <a:ln w="9525">
            <a:noFill/>
            <a:miter lim="800000"/>
            <a:headEnd/>
            <a:tailEnd/>
          </a:ln>
        </p:spPr>
        <p:txBody>
          <a:bodyPr>
            <a:spAutoFit/>
          </a:bodyPr>
          <a:lstStyle/>
          <a:p>
            <a:r>
              <a:rPr lang="de-DE" sz="1400" dirty="0">
                <a:latin typeface="Calibri" pitchFamily="34" charset="0"/>
              </a:rPr>
              <a:t>Schicht </a:t>
            </a:r>
            <a:r>
              <a:rPr lang="de-DE" sz="1400" b="1" dirty="0">
                <a:latin typeface="Calibri" pitchFamily="34" charset="0"/>
              </a:rPr>
              <a:t>6</a:t>
            </a: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pPr algn="r"/>
            <a:r>
              <a:rPr lang="de-DE" sz="1400" dirty="0" err="1">
                <a:latin typeface="Calibri" pitchFamily="34" charset="0"/>
              </a:rPr>
              <a:t>Nr</a:t>
            </a:r>
            <a:r>
              <a:rPr lang="de-DE" sz="1400" dirty="0">
                <a:latin typeface="Calibri" pitchFamily="34" charset="0"/>
              </a:rPr>
              <a:t> IV</a:t>
            </a:r>
            <a:endParaRPr lang="en-US" dirty="0">
              <a:latin typeface="Calibri" pitchFamily="34" charset="0"/>
            </a:endParaRPr>
          </a:p>
        </p:txBody>
      </p:sp>
      <p:pic>
        <p:nvPicPr>
          <p:cNvPr id="25" name="Bild 6" descr="6_1"/>
          <p:cNvPicPr>
            <a:picLocks noChangeAspect="1" noChangeArrowheads="1"/>
          </p:cNvPicPr>
          <p:nvPr/>
        </p:nvPicPr>
        <p:blipFill>
          <a:blip r:embed="rId6" cstate="print"/>
          <a:srcRect/>
          <a:stretch>
            <a:fillRect/>
          </a:stretch>
        </p:blipFill>
        <p:spPr bwMode="auto">
          <a:xfrm>
            <a:off x="5580112" y="2636912"/>
            <a:ext cx="1295400" cy="1790700"/>
          </a:xfrm>
          <a:prstGeom prst="rect">
            <a:avLst/>
          </a:prstGeom>
          <a:noFill/>
          <a:ln w="9525">
            <a:noFill/>
            <a:miter lim="800000"/>
            <a:headEnd/>
            <a:tailEnd/>
          </a:ln>
        </p:spPr>
      </p:pic>
      <p:cxnSp>
        <p:nvCxnSpPr>
          <p:cNvPr id="26" name="Straight Connector 88"/>
          <p:cNvCxnSpPr/>
          <p:nvPr/>
        </p:nvCxnSpPr>
        <p:spPr>
          <a:xfrm rot="10800000">
            <a:off x="6876256" y="2780928"/>
            <a:ext cx="5762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52"/>
          <p:cNvSpPr txBox="1">
            <a:spLocks noChangeArrowheads="1"/>
          </p:cNvSpPr>
          <p:nvPr/>
        </p:nvSpPr>
        <p:spPr bwMode="auto">
          <a:xfrm>
            <a:off x="1475656" y="4509120"/>
            <a:ext cx="2952750" cy="1816100"/>
          </a:xfrm>
          <a:prstGeom prst="rect">
            <a:avLst/>
          </a:prstGeom>
          <a:noFill/>
          <a:ln w="9525">
            <a:noFill/>
            <a:miter lim="800000"/>
            <a:headEnd/>
            <a:tailEnd/>
          </a:ln>
        </p:spPr>
        <p:txBody>
          <a:bodyPr>
            <a:spAutoFit/>
          </a:bodyPr>
          <a:lstStyle/>
          <a:p>
            <a:r>
              <a:rPr lang="de-DE" sz="1400" dirty="0">
                <a:latin typeface="Calibri" pitchFamily="34" charset="0"/>
              </a:rPr>
              <a:t>Schicht </a:t>
            </a:r>
            <a:r>
              <a:rPr lang="de-DE" sz="1400" b="1" dirty="0">
                <a:latin typeface="Calibri" pitchFamily="34" charset="0"/>
              </a:rPr>
              <a:t>6</a:t>
            </a: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pPr algn="r"/>
            <a:r>
              <a:rPr lang="de-DE" sz="1400" dirty="0" err="1">
                <a:latin typeface="Calibri" pitchFamily="34" charset="0"/>
              </a:rPr>
              <a:t>Nr</a:t>
            </a:r>
            <a:r>
              <a:rPr lang="de-DE" sz="1400" dirty="0">
                <a:latin typeface="Calibri" pitchFamily="34" charset="0"/>
              </a:rPr>
              <a:t> V</a:t>
            </a:r>
            <a:endParaRPr lang="en-US" dirty="0">
              <a:latin typeface="Calibri" pitchFamily="34" charset="0"/>
            </a:endParaRPr>
          </a:p>
        </p:txBody>
      </p:sp>
      <p:pic>
        <p:nvPicPr>
          <p:cNvPr id="28" name="Bild 7" descr="6_2"/>
          <p:cNvPicPr>
            <a:picLocks noChangeAspect="1" noChangeArrowheads="1"/>
          </p:cNvPicPr>
          <p:nvPr/>
        </p:nvPicPr>
        <p:blipFill>
          <a:blip r:embed="rId7" cstate="print"/>
          <a:srcRect/>
          <a:stretch>
            <a:fillRect/>
          </a:stretch>
        </p:blipFill>
        <p:spPr bwMode="auto">
          <a:xfrm>
            <a:off x="2549476" y="4509120"/>
            <a:ext cx="1014412" cy="1760538"/>
          </a:xfrm>
          <a:prstGeom prst="rect">
            <a:avLst/>
          </a:prstGeom>
          <a:noFill/>
          <a:ln w="9525">
            <a:noFill/>
            <a:miter lim="800000"/>
            <a:headEnd/>
            <a:tailEnd/>
          </a:ln>
        </p:spPr>
      </p:pic>
      <p:cxnSp>
        <p:nvCxnSpPr>
          <p:cNvPr id="29" name="Straight Connector 91"/>
          <p:cNvCxnSpPr/>
          <p:nvPr/>
        </p:nvCxnSpPr>
        <p:spPr>
          <a:xfrm rot="10800000">
            <a:off x="3491880" y="4725144"/>
            <a:ext cx="9572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55"/>
          <p:cNvSpPr txBox="1">
            <a:spLocks noChangeArrowheads="1"/>
          </p:cNvSpPr>
          <p:nvPr/>
        </p:nvSpPr>
        <p:spPr bwMode="auto">
          <a:xfrm>
            <a:off x="4644008" y="4509120"/>
            <a:ext cx="2952750" cy="1816100"/>
          </a:xfrm>
          <a:prstGeom prst="rect">
            <a:avLst/>
          </a:prstGeom>
          <a:noFill/>
          <a:ln w="9525">
            <a:noFill/>
            <a:miter lim="800000"/>
            <a:headEnd/>
            <a:tailEnd/>
          </a:ln>
        </p:spPr>
        <p:txBody>
          <a:bodyPr>
            <a:spAutoFit/>
          </a:bodyPr>
          <a:lstStyle/>
          <a:p>
            <a:r>
              <a:rPr lang="de-DE" sz="1400" dirty="0">
                <a:latin typeface="Calibri" pitchFamily="34" charset="0"/>
              </a:rPr>
              <a:t>Schicht </a:t>
            </a:r>
            <a:r>
              <a:rPr lang="de-DE" sz="1400" b="1" dirty="0">
                <a:latin typeface="Calibri" pitchFamily="34" charset="0"/>
              </a:rPr>
              <a:t>10</a:t>
            </a: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endParaRPr lang="de-DE" sz="1400" dirty="0">
              <a:latin typeface="Calibri" pitchFamily="34" charset="0"/>
            </a:endParaRPr>
          </a:p>
          <a:p>
            <a:pPr algn="r"/>
            <a:r>
              <a:rPr lang="de-DE" sz="1400" dirty="0" err="1">
                <a:latin typeface="Calibri" pitchFamily="34" charset="0"/>
              </a:rPr>
              <a:t>Nr</a:t>
            </a:r>
            <a:r>
              <a:rPr lang="de-DE" sz="1400" dirty="0">
                <a:latin typeface="Calibri" pitchFamily="34" charset="0"/>
              </a:rPr>
              <a:t> VI</a:t>
            </a:r>
            <a:endParaRPr lang="en-US" dirty="0">
              <a:latin typeface="Calibri" pitchFamily="34" charset="0"/>
            </a:endParaRPr>
          </a:p>
        </p:txBody>
      </p:sp>
      <p:pic>
        <p:nvPicPr>
          <p:cNvPr id="31" name="Bild 8" descr="10_1"/>
          <p:cNvPicPr>
            <a:picLocks noChangeAspect="1" noChangeArrowheads="1"/>
          </p:cNvPicPr>
          <p:nvPr/>
        </p:nvPicPr>
        <p:blipFill>
          <a:blip r:embed="rId8" cstate="print"/>
          <a:srcRect/>
          <a:stretch>
            <a:fillRect/>
          </a:stretch>
        </p:blipFill>
        <p:spPr bwMode="auto">
          <a:xfrm>
            <a:off x="5508104" y="4474170"/>
            <a:ext cx="1250950" cy="1835150"/>
          </a:xfrm>
          <a:prstGeom prst="rect">
            <a:avLst/>
          </a:prstGeom>
          <a:noFill/>
          <a:ln w="9525">
            <a:noFill/>
            <a:miter lim="800000"/>
            <a:headEnd/>
            <a:tailEnd/>
          </a:ln>
        </p:spPr>
      </p:pic>
      <p:cxnSp>
        <p:nvCxnSpPr>
          <p:cNvPr id="32" name="Straight Connector 92"/>
          <p:cNvCxnSpPr/>
          <p:nvPr/>
        </p:nvCxnSpPr>
        <p:spPr>
          <a:xfrm rot="10800000">
            <a:off x="7092280" y="4653136"/>
            <a:ext cx="4206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oliennummernplatzhalter 32"/>
          <p:cNvSpPr>
            <a:spLocks noGrp="1"/>
          </p:cNvSpPr>
          <p:nvPr>
            <p:ph type="sldNum" sz="quarter" idx="11"/>
          </p:nvPr>
        </p:nvSpPr>
        <p:spPr/>
        <p:txBody>
          <a:bodyPr/>
          <a:lstStyle/>
          <a:p>
            <a:pPr>
              <a:defRPr/>
            </a:pPr>
            <a:fld id="{9ED2FB1A-433B-429F-9768-020B88DE8BA0}" type="slidenum">
              <a:rPr lang="de-DE" smtClean="0"/>
              <a:pPr>
                <a:defRPr/>
              </a:pPr>
              <a:t>16</a:t>
            </a:fld>
            <a:endParaRPr lang="de-DE"/>
          </a:p>
        </p:txBody>
      </p:sp>
      <p:sp>
        <p:nvSpPr>
          <p:cNvPr id="34" name="Rechteck 33"/>
          <p:cNvSpPr/>
          <p:nvPr/>
        </p:nvSpPr>
        <p:spPr>
          <a:xfrm>
            <a:off x="0" y="6519446"/>
            <a:ext cx="4572000" cy="338554"/>
          </a:xfrm>
          <a:prstGeom prst="rect">
            <a:avLst/>
          </a:prstGeom>
        </p:spPr>
        <p:txBody>
          <a:bodyPr>
            <a:spAutoFit/>
          </a:bodyPr>
          <a:lstStyle/>
          <a:p>
            <a:r>
              <a:rPr lang="de-DE" sz="800" dirty="0" smtClean="0"/>
              <a:t>Mensink, H. (1984): Die Entwicklung der Gastropoden im miozänen See des Steinheimer Beckens (Süddeutschland). </a:t>
            </a:r>
            <a:r>
              <a:rPr lang="de-DE" sz="800" dirty="0" err="1" smtClean="0"/>
              <a:t>Palaeographica</a:t>
            </a:r>
            <a:r>
              <a:rPr lang="de-DE" sz="800" dirty="0" smtClean="0"/>
              <a:t> A, Band 183.</a:t>
            </a:r>
            <a:endParaRPr lang="de-DE" sz="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67544" y="692696"/>
            <a:ext cx="8229600" cy="4104456"/>
          </a:xfrm>
        </p:spPr>
        <p:txBody>
          <a:bodyPr/>
          <a:lstStyle/>
          <a:p>
            <a:pPr algn="ctr"/>
            <a:r>
              <a:rPr lang="de-DE" sz="4000" b="1" dirty="0" smtClean="0">
                <a:latin typeface="Calibri" pitchFamily="34" charset="0"/>
              </a:rPr>
              <a:t/>
            </a:r>
            <a:br>
              <a:rPr lang="de-DE" sz="4000" b="1" dirty="0" smtClean="0">
                <a:latin typeface="Calibri" pitchFamily="34" charset="0"/>
              </a:rPr>
            </a:br>
            <a:r>
              <a:rPr lang="de-DE" sz="4000" b="1" dirty="0" smtClean="0">
                <a:latin typeface="Calibri" pitchFamily="34" charset="0"/>
              </a:rPr>
              <a:t>Ein Stammbaum stellt eine Hypothese über die wahrscheinlichsten Verwandtschaftsverhältnisse dar.</a:t>
            </a:r>
          </a:p>
        </p:txBody>
      </p:sp>
      <p:sp>
        <p:nvSpPr>
          <p:cNvPr id="5123" name="Inhaltsplatzhalter 2"/>
          <p:cNvSpPr>
            <a:spLocks noGrp="1"/>
          </p:cNvSpPr>
          <p:nvPr>
            <p:ph idx="1"/>
          </p:nvPr>
        </p:nvSpPr>
        <p:spPr>
          <a:xfrm>
            <a:off x="971600" y="2852936"/>
            <a:ext cx="6480720" cy="2736304"/>
          </a:xfrm>
        </p:spPr>
        <p:txBody>
          <a:bodyPr/>
          <a:lstStyle/>
          <a:p>
            <a:pPr lvl="0">
              <a:buNone/>
            </a:pPr>
            <a:endParaRPr lang="de-DE" sz="2400" dirty="0" smtClean="0"/>
          </a:p>
          <a:p>
            <a:pPr lvl="0">
              <a:buNone/>
            </a:pPr>
            <a:endParaRPr lang="de-DE" b="1" dirty="0" smtClean="0">
              <a:latin typeface="Calibri" pitchFamily="34" charset="0"/>
            </a:endParaRPr>
          </a:p>
          <a:p>
            <a:pPr lvl="0">
              <a:buNone/>
            </a:pPr>
            <a:endParaRPr lang="de-DE" dirty="0" smtClean="0">
              <a:latin typeface="Calibri" pitchFamily="34" charset="0"/>
            </a:endParaRPr>
          </a:p>
          <a:p>
            <a:pPr lvl="0">
              <a:buNone/>
            </a:pPr>
            <a:endParaRPr lang="de-DE" b="1" dirty="0" smtClean="0">
              <a:latin typeface="Calibri" pitchFamily="34" charset="0"/>
            </a:endParaRPr>
          </a:p>
        </p:txBody>
      </p:sp>
      <p:sp>
        <p:nvSpPr>
          <p:cNvPr id="4" name="Foliennummernplatzhalter 3"/>
          <p:cNvSpPr>
            <a:spLocks noGrp="1"/>
          </p:cNvSpPr>
          <p:nvPr>
            <p:ph type="sldNum" sz="quarter" idx="11"/>
          </p:nvPr>
        </p:nvSpPr>
        <p:spPr/>
        <p:txBody>
          <a:bodyPr/>
          <a:lstStyle/>
          <a:p>
            <a:pPr>
              <a:defRPr/>
            </a:pPr>
            <a:fld id="{9ED2FB1A-433B-429F-9768-020B88DE8BA0}" type="slidenum">
              <a:rPr lang="de-DE" smtClean="0"/>
              <a:pPr>
                <a:defRPr/>
              </a:pPr>
              <a:t>17</a:t>
            </a:fld>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67544" y="692696"/>
            <a:ext cx="8229600" cy="955576"/>
          </a:xfrm>
        </p:spPr>
        <p:txBody>
          <a:bodyPr/>
          <a:lstStyle/>
          <a:p>
            <a:r>
              <a:rPr lang="de-DE" sz="3200" b="1" dirty="0" smtClean="0">
                <a:latin typeface="Calibri" pitchFamily="34" charset="0"/>
              </a:rPr>
              <a:t>Ergänzungen</a:t>
            </a:r>
          </a:p>
        </p:txBody>
      </p:sp>
      <p:sp>
        <p:nvSpPr>
          <p:cNvPr id="5123" name="Inhaltsplatzhalter 2"/>
          <p:cNvSpPr>
            <a:spLocks noGrp="1"/>
          </p:cNvSpPr>
          <p:nvPr>
            <p:ph idx="1"/>
          </p:nvPr>
        </p:nvSpPr>
        <p:spPr>
          <a:xfrm>
            <a:off x="467544" y="1772816"/>
            <a:ext cx="8352928" cy="4680520"/>
          </a:xfrm>
        </p:spPr>
        <p:txBody>
          <a:bodyPr/>
          <a:lstStyle/>
          <a:p>
            <a:pPr lvl="0"/>
            <a:r>
              <a:rPr lang="de-DE" sz="2400" dirty="0" smtClean="0">
                <a:latin typeface="Calibri" pitchFamily="34" charset="0"/>
              </a:rPr>
              <a:t>Morphologische Charakterisierung</a:t>
            </a:r>
            <a:br>
              <a:rPr lang="de-DE" sz="2400" dirty="0" smtClean="0">
                <a:latin typeface="Calibri" pitchFamily="34" charset="0"/>
              </a:rPr>
            </a:br>
            <a:r>
              <a:rPr lang="de-DE" sz="1800" u="sng" dirty="0" smtClean="0">
                <a:hlinkClick r:id="rId2"/>
              </a:rPr>
              <a:t>http://www.evolutionmegalab.org/de/</a:t>
            </a:r>
            <a:endParaRPr lang="de-DE" sz="2400" dirty="0" smtClean="0">
              <a:latin typeface="Calibri" pitchFamily="34" charset="0"/>
            </a:endParaRPr>
          </a:p>
          <a:p>
            <a:pPr lvl="0">
              <a:buNone/>
            </a:pPr>
            <a:endParaRPr lang="de-DE" sz="2000" dirty="0" smtClean="0">
              <a:latin typeface="Calibri" pitchFamily="34" charset="0"/>
            </a:endParaRPr>
          </a:p>
          <a:p>
            <a:pPr lvl="0"/>
            <a:r>
              <a:rPr lang="de-DE" sz="2400" dirty="0" smtClean="0">
                <a:latin typeface="Calibri" pitchFamily="34" charset="0"/>
              </a:rPr>
              <a:t>Problematik des Artdefinition</a:t>
            </a:r>
          </a:p>
          <a:p>
            <a:pPr lvl="0"/>
            <a:endParaRPr lang="de-DE" sz="2400" dirty="0" smtClean="0">
              <a:latin typeface="Calibri" pitchFamily="34" charset="0"/>
            </a:endParaRPr>
          </a:p>
          <a:p>
            <a:pPr lvl="0"/>
            <a:r>
              <a:rPr lang="de-DE" sz="2400" dirty="0" smtClean="0">
                <a:latin typeface="Calibri" pitchFamily="34" charset="0"/>
              </a:rPr>
              <a:t>Verbindung mit außerschulischen Lernorten</a:t>
            </a:r>
          </a:p>
          <a:p>
            <a:pPr lvl="0"/>
            <a:endParaRPr lang="de-DE" sz="2400" dirty="0" smtClean="0">
              <a:latin typeface="Calibri" pitchFamily="34" charset="0"/>
            </a:endParaRPr>
          </a:p>
          <a:p>
            <a:pPr lvl="0"/>
            <a:r>
              <a:rPr lang="de-DE" sz="2400" dirty="0" smtClean="0">
                <a:latin typeface="Calibri" pitchFamily="34" charset="0"/>
              </a:rPr>
              <a:t>Praktische GFS</a:t>
            </a:r>
          </a:p>
          <a:p>
            <a:pPr lvl="0"/>
            <a:endParaRPr lang="de-DE" sz="2400" dirty="0" smtClean="0">
              <a:latin typeface="Calibri" pitchFamily="34" charset="0"/>
            </a:endParaRPr>
          </a:p>
          <a:p>
            <a:pPr lvl="0"/>
            <a:r>
              <a:rPr lang="de-DE" sz="2400" dirty="0" smtClean="0">
                <a:latin typeface="Calibri" pitchFamily="34" charset="0"/>
              </a:rPr>
              <a:t>Humanevolution</a:t>
            </a:r>
          </a:p>
          <a:p>
            <a:pPr lvl="0"/>
            <a:endParaRPr lang="de-DE" sz="2400" dirty="0" smtClean="0">
              <a:latin typeface="Calibri" pitchFamily="34" charset="0"/>
            </a:endParaRPr>
          </a:p>
        </p:txBody>
      </p:sp>
      <p:sp>
        <p:nvSpPr>
          <p:cNvPr id="4" name="Foliennummernplatzhalter 3"/>
          <p:cNvSpPr>
            <a:spLocks noGrp="1"/>
          </p:cNvSpPr>
          <p:nvPr>
            <p:ph type="sldNum" sz="quarter" idx="11"/>
          </p:nvPr>
        </p:nvSpPr>
        <p:spPr/>
        <p:txBody>
          <a:bodyPr/>
          <a:lstStyle/>
          <a:p>
            <a:pPr>
              <a:defRPr/>
            </a:pPr>
            <a:fld id="{9ED2FB1A-433B-429F-9768-020B88DE8BA0}" type="slidenum">
              <a:rPr lang="de-DE" smtClean="0"/>
              <a:pPr>
                <a:defRPr/>
              </a:pPr>
              <a:t>18</a:t>
            </a:fld>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67544" y="692696"/>
            <a:ext cx="8229600" cy="2376264"/>
          </a:xfrm>
        </p:spPr>
        <p:txBody>
          <a:bodyPr/>
          <a:lstStyle/>
          <a:p>
            <a:pPr algn="ctr"/>
            <a:r>
              <a:rPr lang="de-DE" sz="4000" b="1" dirty="0" smtClean="0">
                <a:latin typeface="Calibri" pitchFamily="34" charset="0"/>
              </a:rPr>
              <a:t/>
            </a:r>
            <a:br>
              <a:rPr lang="de-DE" sz="4000" b="1" dirty="0" smtClean="0">
                <a:latin typeface="Calibri" pitchFamily="34" charset="0"/>
              </a:rPr>
            </a:br>
            <a:r>
              <a:rPr lang="de-DE" sz="4000" b="1" dirty="0" smtClean="0">
                <a:latin typeface="Calibri" pitchFamily="34" charset="0"/>
              </a:rPr>
              <a:t>Kopflinge</a:t>
            </a:r>
            <a:br>
              <a:rPr lang="de-DE" sz="4000" b="1" dirty="0" smtClean="0">
                <a:latin typeface="Calibri" pitchFamily="34" charset="0"/>
              </a:rPr>
            </a:br>
            <a:r>
              <a:rPr lang="de-DE" sz="4000" b="1" dirty="0" smtClean="0">
                <a:latin typeface="Calibri" pitchFamily="34" charset="0"/>
              </a:rPr>
              <a:t/>
            </a:r>
            <a:br>
              <a:rPr lang="de-DE" sz="4000" b="1" dirty="0" smtClean="0">
                <a:latin typeface="Calibri" pitchFamily="34" charset="0"/>
              </a:rPr>
            </a:br>
            <a:r>
              <a:rPr lang="de-DE" sz="4000" b="1" dirty="0" smtClean="0">
                <a:latin typeface="Calibri" pitchFamily="34" charset="0"/>
              </a:rPr>
              <a:t/>
            </a:r>
            <a:br>
              <a:rPr lang="de-DE" sz="4000" b="1" dirty="0" smtClean="0">
                <a:latin typeface="Calibri" pitchFamily="34" charset="0"/>
              </a:rPr>
            </a:br>
            <a:endParaRPr lang="de-DE" sz="4000" b="1" dirty="0" smtClean="0">
              <a:latin typeface="Calibri" pitchFamily="34" charset="0"/>
            </a:endParaRPr>
          </a:p>
        </p:txBody>
      </p:sp>
      <p:sp>
        <p:nvSpPr>
          <p:cNvPr id="5123" name="Inhaltsplatzhalter 2"/>
          <p:cNvSpPr>
            <a:spLocks noGrp="1"/>
          </p:cNvSpPr>
          <p:nvPr>
            <p:ph idx="1"/>
          </p:nvPr>
        </p:nvSpPr>
        <p:spPr>
          <a:xfrm>
            <a:off x="467544" y="1196752"/>
            <a:ext cx="6480720" cy="2736304"/>
          </a:xfrm>
        </p:spPr>
        <p:txBody>
          <a:bodyPr/>
          <a:lstStyle/>
          <a:p>
            <a:pPr lvl="0">
              <a:buNone/>
            </a:pPr>
            <a:endParaRPr lang="de-DE" sz="2400" dirty="0" smtClean="0"/>
          </a:p>
          <a:p>
            <a:pPr lvl="0">
              <a:buNone/>
            </a:pPr>
            <a:endParaRPr lang="de-DE" b="1" dirty="0" smtClean="0">
              <a:latin typeface="Calibri" pitchFamily="34" charset="0"/>
            </a:endParaRPr>
          </a:p>
          <a:p>
            <a:pPr lvl="0">
              <a:buNone/>
            </a:pPr>
            <a:endParaRPr lang="de-DE" dirty="0" smtClean="0">
              <a:latin typeface="Calibri" pitchFamily="34" charset="0"/>
            </a:endParaRPr>
          </a:p>
          <a:p>
            <a:pPr lvl="0">
              <a:buNone/>
            </a:pPr>
            <a:endParaRPr lang="de-DE" b="1" dirty="0" smtClean="0">
              <a:latin typeface="Calibri" pitchFamily="34" charset="0"/>
            </a:endParaRPr>
          </a:p>
        </p:txBody>
      </p:sp>
      <p:grpSp>
        <p:nvGrpSpPr>
          <p:cNvPr id="1026" name="Group 2"/>
          <p:cNvGrpSpPr>
            <a:grpSpLocks/>
          </p:cNvGrpSpPr>
          <p:nvPr/>
        </p:nvGrpSpPr>
        <p:grpSpPr bwMode="auto">
          <a:xfrm>
            <a:off x="1043608" y="1916832"/>
            <a:ext cx="1079500" cy="1182687"/>
            <a:chOff x="54" y="0"/>
            <a:chExt cx="19319" cy="20000"/>
          </a:xfrm>
        </p:grpSpPr>
        <p:sp>
          <p:nvSpPr>
            <p:cNvPr id="1027" name="Line 3"/>
            <p:cNvSpPr>
              <a:spLocks noChangeShapeType="1"/>
            </p:cNvSpPr>
            <p:nvPr/>
          </p:nvSpPr>
          <p:spPr bwMode="auto">
            <a:xfrm>
              <a:off x="1577" y="3059"/>
              <a:ext cx="15" cy="7339"/>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28" name="Line 4"/>
            <p:cNvSpPr>
              <a:spLocks noChangeShapeType="1"/>
            </p:cNvSpPr>
            <p:nvPr/>
          </p:nvSpPr>
          <p:spPr bwMode="auto">
            <a:xfrm>
              <a:off x="3190" y="2095"/>
              <a:ext cx="15" cy="7339"/>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29" name="Line 5"/>
            <p:cNvSpPr>
              <a:spLocks noChangeShapeType="1"/>
            </p:cNvSpPr>
            <p:nvPr/>
          </p:nvSpPr>
          <p:spPr bwMode="auto">
            <a:xfrm>
              <a:off x="4803" y="1212"/>
              <a:ext cx="15" cy="7339"/>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30" name="Line 6"/>
            <p:cNvSpPr>
              <a:spLocks noChangeShapeType="1"/>
            </p:cNvSpPr>
            <p:nvPr/>
          </p:nvSpPr>
          <p:spPr bwMode="auto">
            <a:xfrm>
              <a:off x="6408" y="485"/>
              <a:ext cx="8" cy="7339"/>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31" name="Line 7"/>
            <p:cNvSpPr>
              <a:spLocks noChangeShapeType="1"/>
            </p:cNvSpPr>
            <p:nvPr/>
          </p:nvSpPr>
          <p:spPr bwMode="auto">
            <a:xfrm>
              <a:off x="8014" y="248"/>
              <a:ext cx="15" cy="7339"/>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32" name="Line 8"/>
            <p:cNvSpPr>
              <a:spLocks noChangeShapeType="1"/>
            </p:cNvSpPr>
            <p:nvPr/>
          </p:nvSpPr>
          <p:spPr bwMode="auto">
            <a:xfrm>
              <a:off x="9627" y="0"/>
              <a:ext cx="15" cy="734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33" name="Line 9"/>
            <p:cNvSpPr>
              <a:spLocks noChangeShapeType="1"/>
            </p:cNvSpPr>
            <p:nvPr/>
          </p:nvSpPr>
          <p:spPr bwMode="auto">
            <a:xfrm>
              <a:off x="11240" y="162"/>
              <a:ext cx="15" cy="7339"/>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34" name="Line 10"/>
            <p:cNvSpPr>
              <a:spLocks noChangeShapeType="1"/>
            </p:cNvSpPr>
            <p:nvPr/>
          </p:nvSpPr>
          <p:spPr bwMode="auto">
            <a:xfrm>
              <a:off x="12845" y="495"/>
              <a:ext cx="8" cy="734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35" name="Line 11"/>
            <p:cNvSpPr>
              <a:spLocks noChangeShapeType="1"/>
            </p:cNvSpPr>
            <p:nvPr/>
          </p:nvSpPr>
          <p:spPr bwMode="auto">
            <a:xfrm>
              <a:off x="14458" y="894"/>
              <a:ext cx="8" cy="7334"/>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36" name="Line 12"/>
            <p:cNvSpPr>
              <a:spLocks noChangeShapeType="1"/>
            </p:cNvSpPr>
            <p:nvPr/>
          </p:nvSpPr>
          <p:spPr bwMode="auto">
            <a:xfrm>
              <a:off x="16071" y="2019"/>
              <a:ext cx="8" cy="734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37" name="Line 13"/>
            <p:cNvSpPr>
              <a:spLocks noChangeShapeType="1"/>
            </p:cNvSpPr>
            <p:nvPr/>
          </p:nvSpPr>
          <p:spPr bwMode="auto">
            <a:xfrm>
              <a:off x="17684" y="3306"/>
              <a:ext cx="8" cy="734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grpSp>
          <p:nvGrpSpPr>
            <p:cNvPr id="1038" name="Group 14"/>
            <p:cNvGrpSpPr>
              <a:grpSpLocks/>
            </p:cNvGrpSpPr>
            <p:nvPr/>
          </p:nvGrpSpPr>
          <p:grpSpPr bwMode="auto">
            <a:xfrm>
              <a:off x="54" y="1750"/>
              <a:ext cx="19319" cy="18250"/>
              <a:chOff x="0" y="0"/>
              <a:chExt cx="20000" cy="20000"/>
            </a:xfrm>
          </p:grpSpPr>
          <p:sp>
            <p:nvSpPr>
              <p:cNvPr id="1039" name="Oval 15"/>
              <p:cNvSpPr>
                <a:spLocks noChangeArrowheads="1"/>
              </p:cNvSpPr>
              <p:nvPr/>
            </p:nvSpPr>
            <p:spPr bwMode="auto">
              <a:xfrm>
                <a:off x="0" y="0"/>
                <a:ext cx="20000" cy="20000"/>
              </a:xfrm>
              <a:prstGeom prst="ellipse">
                <a:avLst/>
              </a:prstGeom>
              <a:solidFill>
                <a:srgbClr val="FFFFFF"/>
              </a:solid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040" name="Line 16"/>
              <p:cNvSpPr>
                <a:spLocks noChangeShapeType="1"/>
              </p:cNvSpPr>
              <p:nvPr/>
            </p:nvSpPr>
            <p:spPr bwMode="auto">
              <a:xfrm>
                <a:off x="6478" y="14524"/>
                <a:ext cx="7067" cy="11"/>
              </a:xfrm>
              <a:prstGeom prst="line">
                <a:avLst/>
              </a:prstGeom>
              <a:noFill/>
              <a:ln w="381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grpSp>
            <p:nvGrpSpPr>
              <p:cNvPr id="1041" name="Group 17"/>
              <p:cNvGrpSpPr>
                <a:grpSpLocks/>
              </p:cNvGrpSpPr>
              <p:nvPr/>
            </p:nvGrpSpPr>
            <p:grpSpPr bwMode="auto">
              <a:xfrm>
                <a:off x="3954" y="5093"/>
                <a:ext cx="12613" cy="3092"/>
                <a:chOff x="-1" y="0"/>
                <a:chExt cx="20001" cy="20000"/>
              </a:xfrm>
            </p:grpSpPr>
            <p:grpSp>
              <p:nvGrpSpPr>
                <p:cNvPr id="1042" name="Group 18"/>
                <p:cNvGrpSpPr>
                  <a:grpSpLocks/>
                </p:cNvGrpSpPr>
                <p:nvPr/>
              </p:nvGrpSpPr>
              <p:grpSpPr bwMode="auto">
                <a:xfrm>
                  <a:off x="1550" y="6986"/>
                  <a:ext cx="17070" cy="8053"/>
                  <a:chOff x="3" y="0"/>
                  <a:chExt cx="19997" cy="20000"/>
                </a:xfrm>
              </p:grpSpPr>
              <p:sp>
                <p:nvSpPr>
                  <p:cNvPr id="1043" name="Oval 19"/>
                  <p:cNvSpPr>
                    <a:spLocks noChangeArrowheads="1"/>
                  </p:cNvSpPr>
                  <p:nvPr/>
                </p:nvSpPr>
                <p:spPr bwMode="auto">
                  <a:xfrm>
                    <a:off x="17691" y="0"/>
                    <a:ext cx="2309" cy="20000"/>
                  </a:xfrm>
                  <a:prstGeom prst="ellipse">
                    <a:avLst/>
                  </a:prstGeom>
                  <a:solidFill>
                    <a:srgbClr val="000000"/>
                  </a:solid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044" name="Oval 20"/>
                  <p:cNvSpPr>
                    <a:spLocks noChangeArrowheads="1"/>
                  </p:cNvSpPr>
                  <p:nvPr/>
                </p:nvSpPr>
                <p:spPr bwMode="auto">
                  <a:xfrm>
                    <a:off x="3" y="0"/>
                    <a:ext cx="2309" cy="20000"/>
                  </a:xfrm>
                  <a:prstGeom prst="ellipse">
                    <a:avLst/>
                  </a:prstGeom>
                  <a:solidFill>
                    <a:srgbClr val="000000"/>
                  </a:solid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de-DE"/>
                  </a:p>
                </p:txBody>
              </p:sp>
            </p:grpSp>
            <p:sp>
              <p:nvSpPr>
                <p:cNvPr id="1045" name="Oval 21"/>
                <p:cNvSpPr>
                  <a:spLocks noChangeArrowheads="1"/>
                </p:cNvSpPr>
                <p:nvPr/>
              </p:nvSpPr>
              <p:spPr bwMode="auto">
                <a:xfrm>
                  <a:off x="-1" y="537"/>
                  <a:ext cx="4754" cy="19463"/>
                </a:xfrm>
                <a:prstGeom prst="ellipse">
                  <a:avLst/>
                </a:prstGeom>
                <a:noFill/>
                <a:ln w="190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046" name="Oval 22"/>
                <p:cNvSpPr>
                  <a:spLocks noChangeArrowheads="1"/>
                </p:cNvSpPr>
                <p:nvPr/>
              </p:nvSpPr>
              <p:spPr bwMode="auto">
                <a:xfrm>
                  <a:off x="15246" y="0"/>
                  <a:ext cx="4754" cy="19470"/>
                </a:xfrm>
                <a:prstGeom prst="ellipse">
                  <a:avLst/>
                </a:prstGeom>
                <a:noFill/>
                <a:ln w="190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de-DE"/>
                </a:p>
              </p:txBody>
            </p:sp>
          </p:grpSp>
        </p:grpSp>
      </p:grpSp>
      <p:grpSp>
        <p:nvGrpSpPr>
          <p:cNvPr id="1087" name="Group 63"/>
          <p:cNvGrpSpPr>
            <a:grpSpLocks/>
          </p:cNvGrpSpPr>
          <p:nvPr/>
        </p:nvGrpSpPr>
        <p:grpSpPr bwMode="auto">
          <a:xfrm>
            <a:off x="1907704" y="4941168"/>
            <a:ext cx="1081088" cy="1255712"/>
            <a:chOff x="-50" y="0"/>
            <a:chExt cx="20600" cy="20000"/>
          </a:xfrm>
        </p:grpSpPr>
        <p:grpSp>
          <p:nvGrpSpPr>
            <p:cNvPr id="1088" name="Group 64"/>
            <p:cNvGrpSpPr>
              <a:grpSpLocks/>
            </p:cNvGrpSpPr>
            <p:nvPr/>
          </p:nvGrpSpPr>
          <p:grpSpPr bwMode="auto">
            <a:xfrm>
              <a:off x="1670" y="0"/>
              <a:ext cx="17184" cy="6924"/>
              <a:chOff x="0" y="0"/>
              <a:chExt cx="21480" cy="20000"/>
            </a:xfrm>
          </p:grpSpPr>
          <p:sp>
            <p:nvSpPr>
              <p:cNvPr id="1089" name="Line 65"/>
              <p:cNvSpPr>
                <a:spLocks noChangeShapeType="1"/>
              </p:cNvSpPr>
              <p:nvPr/>
            </p:nvSpPr>
            <p:spPr bwMode="auto">
              <a:xfrm>
                <a:off x="0" y="0"/>
                <a:ext cx="10" cy="2000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90" name="Line 66"/>
              <p:cNvSpPr>
                <a:spLocks noChangeShapeType="1"/>
              </p:cNvSpPr>
              <p:nvPr/>
            </p:nvSpPr>
            <p:spPr bwMode="auto">
              <a:xfrm>
                <a:off x="2150" y="0"/>
                <a:ext cx="10" cy="2000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91" name="Line 67"/>
              <p:cNvSpPr>
                <a:spLocks noChangeShapeType="1"/>
              </p:cNvSpPr>
              <p:nvPr/>
            </p:nvSpPr>
            <p:spPr bwMode="auto">
              <a:xfrm>
                <a:off x="4300" y="0"/>
                <a:ext cx="10" cy="2000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92" name="Line 68"/>
              <p:cNvSpPr>
                <a:spLocks noChangeShapeType="1"/>
              </p:cNvSpPr>
              <p:nvPr/>
            </p:nvSpPr>
            <p:spPr bwMode="auto">
              <a:xfrm>
                <a:off x="6430" y="0"/>
                <a:ext cx="10" cy="2000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93" name="Line 69"/>
              <p:cNvSpPr>
                <a:spLocks noChangeShapeType="1"/>
              </p:cNvSpPr>
              <p:nvPr/>
            </p:nvSpPr>
            <p:spPr bwMode="auto">
              <a:xfrm>
                <a:off x="8580" y="0"/>
                <a:ext cx="10" cy="2000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94" name="Line 70"/>
              <p:cNvSpPr>
                <a:spLocks noChangeShapeType="1"/>
              </p:cNvSpPr>
              <p:nvPr/>
            </p:nvSpPr>
            <p:spPr bwMode="auto">
              <a:xfrm>
                <a:off x="10730" y="0"/>
                <a:ext cx="10" cy="2000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95" name="Line 71"/>
              <p:cNvSpPr>
                <a:spLocks noChangeShapeType="1"/>
              </p:cNvSpPr>
              <p:nvPr/>
            </p:nvSpPr>
            <p:spPr bwMode="auto">
              <a:xfrm>
                <a:off x="12880" y="0"/>
                <a:ext cx="10" cy="2000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96" name="Line 72"/>
              <p:cNvSpPr>
                <a:spLocks noChangeShapeType="1"/>
              </p:cNvSpPr>
              <p:nvPr/>
            </p:nvSpPr>
            <p:spPr bwMode="auto">
              <a:xfrm>
                <a:off x="15010" y="0"/>
                <a:ext cx="20" cy="2000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97" name="Line 73"/>
              <p:cNvSpPr>
                <a:spLocks noChangeShapeType="1"/>
              </p:cNvSpPr>
              <p:nvPr/>
            </p:nvSpPr>
            <p:spPr bwMode="auto">
              <a:xfrm>
                <a:off x="17160" y="0"/>
                <a:ext cx="20" cy="2000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98" name="Line 74"/>
              <p:cNvSpPr>
                <a:spLocks noChangeShapeType="1"/>
              </p:cNvSpPr>
              <p:nvPr/>
            </p:nvSpPr>
            <p:spPr bwMode="auto">
              <a:xfrm>
                <a:off x="19310" y="0"/>
                <a:ext cx="20" cy="2000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099" name="Line 75"/>
              <p:cNvSpPr>
                <a:spLocks noChangeShapeType="1"/>
              </p:cNvSpPr>
              <p:nvPr/>
            </p:nvSpPr>
            <p:spPr bwMode="auto">
              <a:xfrm>
                <a:off x="21460" y="0"/>
                <a:ext cx="20" cy="20000"/>
              </a:xfrm>
              <a:prstGeom prst="line">
                <a:avLst/>
              </a:prstGeom>
              <a:noFill/>
              <a:ln w="254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grpSp>
        <p:sp>
          <p:nvSpPr>
            <p:cNvPr id="1100" name="Oval 76"/>
            <p:cNvSpPr>
              <a:spLocks noChangeArrowheads="1"/>
            </p:cNvSpPr>
            <p:nvPr/>
          </p:nvSpPr>
          <p:spPr bwMode="auto">
            <a:xfrm>
              <a:off x="-50" y="2784"/>
              <a:ext cx="20600" cy="17216"/>
            </a:xfrm>
            <a:prstGeom prst="ellipse">
              <a:avLst/>
            </a:prstGeom>
            <a:solidFill>
              <a:srgbClr val="FFFFFF"/>
            </a:solid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101" name="Line 77"/>
            <p:cNvSpPr>
              <a:spLocks noChangeShapeType="1"/>
            </p:cNvSpPr>
            <p:nvPr/>
          </p:nvSpPr>
          <p:spPr bwMode="auto">
            <a:xfrm flipH="1">
              <a:off x="6598" y="15281"/>
              <a:ext cx="7280" cy="10"/>
            </a:xfrm>
            <a:prstGeom prst="line">
              <a:avLst/>
            </a:prstGeom>
            <a:noFill/>
            <a:ln w="381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grpSp>
      <p:grpSp>
        <p:nvGrpSpPr>
          <p:cNvPr id="1102" name="Group 78"/>
          <p:cNvGrpSpPr>
            <a:grpSpLocks/>
          </p:cNvGrpSpPr>
          <p:nvPr/>
        </p:nvGrpSpPr>
        <p:grpSpPr bwMode="auto">
          <a:xfrm>
            <a:off x="2843808" y="3356992"/>
            <a:ext cx="1778000" cy="1730375"/>
            <a:chOff x="3" y="0"/>
            <a:chExt cx="19993" cy="20000"/>
          </a:xfrm>
        </p:grpSpPr>
        <p:grpSp>
          <p:nvGrpSpPr>
            <p:cNvPr id="1103" name="Group 79"/>
            <p:cNvGrpSpPr>
              <a:grpSpLocks/>
            </p:cNvGrpSpPr>
            <p:nvPr/>
          </p:nvGrpSpPr>
          <p:grpSpPr bwMode="auto">
            <a:xfrm>
              <a:off x="3" y="0"/>
              <a:ext cx="19993" cy="10258"/>
              <a:chOff x="3" y="0"/>
              <a:chExt cx="19993" cy="20000"/>
            </a:xfrm>
          </p:grpSpPr>
          <p:sp>
            <p:nvSpPr>
              <p:cNvPr id="1104" name="Freeform 80"/>
              <p:cNvSpPr>
                <a:spLocks/>
              </p:cNvSpPr>
              <p:nvPr/>
            </p:nvSpPr>
            <p:spPr bwMode="auto">
              <a:xfrm>
                <a:off x="6777" y="316"/>
                <a:ext cx="2238" cy="15504"/>
              </a:xfrm>
              <a:custGeom>
                <a:avLst/>
                <a:gdLst/>
                <a:ahLst/>
                <a:cxnLst>
                  <a:cxn ang="0">
                    <a:pos x="18658" y="19982"/>
                  </a:cxn>
                  <a:cxn ang="0">
                    <a:pos x="12716" y="18486"/>
                  </a:cxn>
                  <a:cxn ang="0">
                    <a:pos x="19489" y="16787"/>
                  </a:cxn>
                  <a:cxn ang="0">
                    <a:pos x="11885" y="15383"/>
                  </a:cxn>
                  <a:cxn ang="0">
                    <a:pos x="19936" y="13795"/>
                  </a:cxn>
                  <a:cxn ang="0">
                    <a:pos x="8946" y="12705"/>
                  </a:cxn>
                  <a:cxn ang="0">
                    <a:pos x="16550" y="11505"/>
                  </a:cxn>
                  <a:cxn ang="0">
                    <a:pos x="9329" y="9788"/>
                  </a:cxn>
                  <a:cxn ang="0">
                    <a:pos x="14377" y="8587"/>
                  </a:cxn>
                  <a:cxn ang="0">
                    <a:pos x="6773" y="7498"/>
                  </a:cxn>
                  <a:cxn ang="0">
                    <a:pos x="11438" y="5706"/>
                  </a:cxn>
                  <a:cxn ang="0">
                    <a:pos x="3003" y="4192"/>
                  </a:cxn>
                  <a:cxn ang="0">
                    <a:pos x="8946" y="2696"/>
                  </a:cxn>
                  <a:cxn ang="0">
                    <a:pos x="0" y="1404"/>
                  </a:cxn>
                  <a:cxn ang="0">
                    <a:pos x="3387" y="702"/>
                  </a:cxn>
                  <a:cxn ang="0">
                    <a:pos x="2173" y="0"/>
                  </a:cxn>
                </a:cxnLst>
                <a:rect l="0" t="0" r="r" b="b"/>
                <a:pathLst>
                  <a:path w="20000" h="20000">
                    <a:moveTo>
                      <a:pt x="18658" y="19982"/>
                    </a:moveTo>
                    <a:lnTo>
                      <a:pt x="12716" y="18486"/>
                    </a:lnTo>
                    <a:lnTo>
                      <a:pt x="19489" y="16787"/>
                    </a:lnTo>
                    <a:lnTo>
                      <a:pt x="11885" y="15383"/>
                    </a:lnTo>
                    <a:lnTo>
                      <a:pt x="19936" y="13795"/>
                    </a:lnTo>
                    <a:lnTo>
                      <a:pt x="8946" y="12705"/>
                    </a:lnTo>
                    <a:lnTo>
                      <a:pt x="16550" y="11505"/>
                    </a:lnTo>
                    <a:lnTo>
                      <a:pt x="9329" y="9788"/>
                    </a:lnTo>
                    <a:lnTo>
                      <a:pt x="14377" y="8587"/>
                    </a:lnTo>
                    <a:lnTo>
                      <a:pt x="6773" y="7498"/>
                    </a:lnTo>
                    <a:lnTo>
                      <a:pt x="11438" y="5706"/>
                    </a:lnTo>
                    <a:lnTo>
                      <a:pt x="3003" y="4192"/>
                    </a:lnTo>
                    <a:lnTo>
                      <a:pt x="8946" y="2696"/>
                    </a:lnTo>
                    <a:lnTo>
                      <a:pt x="0" y="1404"/>
                    </a:lnTo>
                    <a:lnTo>
                      <a:pt x="3387" y="702"/>
                    </a:lnTo>
                    <a:lnTo>
                      <a:pt x="2173"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05" name="Freeform 81"/>
              <p:cNvSpPr>
                <a:spLocks/>
              </p:cNvSpPr>
              <p:nvPr/>
            </p:nvSpPr>
            <p:spPr bwMode="auto">
              <a:xfrm>
                <a:off x="10941" y="316"/>
                <a:ext cx="2238" cy="15504"/>
              </a:xfrm>
              <a:custGeom>
                <a:avLst/>
                <a:gdLst/>
                <a:ahLst/>
                <a:cxnLst>
                  <a:cxn ang="0">
                    <a:pos x="1278" y="19982"/>
                  </a:cxn>
                  <a:cxn ang="0">
                    <a:pos x="7220" y="18486"/>
                  </a:cxn>
                  <a:cxn ang="0">
                    <a:pos x="447" y="16787"/>
                  </a:cxn>
                  <a:cxn ang="0">
                    <a:pos x="8051" y="15383"/>
                  </a:cxn>
                  <a:cxn ang="0">
                    <a:pos x="0" y="13795"/>
                  </a:cxn>
                  <a:cxn ang="0">
                    <a:pos x="10990" y="12705"/>
                  </a:cxn>
                  <a:cxn ang="0">
                    <a:pos x="3387" y="11505"/>
                  </a:cxn>
                  <a:cxn ang="0">
                    <a:pos x="10607" y="9788"/>
                  </a:cxn>
                  <a:cxn ang="0">
                    <a:pos x="5559" y="8587"/>
                  </a:cxn>
                  <a:cxn ang="0">
                    <a:pos x="13163" y="7498"/>
                  </a:cxn>
                  <a:cxn ang="0">
                    <a:pos x="8498" y="5706"/>
                  </a:cxn>
                  <a:cxn ang="0">
                    <a:pos x="16933" y="4192"/>
                  </a:cxn>
                  <a:cxn ang="0">
                    <a:pos x="10990" y="2696"/>
                  </a:cxn>
                  <a:cxn ang="0">
                    <a:pos x="19936" y="1404"/>
                  </a:cxn>
                  <a:cxn ang="0">
                    <a:pos x="16550" y="702"/>
                  </a:cxn>
                  <a:cxn ang="0">
                    <a:pos x="17827" y="0"/>
                  </a:cxn>
                </a:cxnLst>
                <a:rect l="0" t="0" r="r" b="b"/>
                <a:pathLst>
                  <a:path w="20000" h="20000">
                    <a:moveTo>
                      <a:pt x="1278" y="19982"/>
                    </a:moveTo>
                    <a:lnTo>
                      <a:pt x="7220" y="18486"/>
                    </a:lnTo>
                    <a:lnTo>
                      <a:pt x="447" y="16787"/>
                    </a:lnTo>
                    <a:lnTo>
                      <a:pt x="8051" y="15383"/>
                    </a:lnTo>
                    <a:lnTo>
                      <a:pt x="0" y="13795"/>
                    </a:lnTo>
                    <a:lnTo>
                      <a:pt x="10990" y="12705"/>
                    </a:lnTo>
                    <a:lnTo>
                      <a:pt x="3387" y="11505"/>
                    </a:lnTo>
                    <a:lnTo>
                      <a:pt x="10607" y="9788"/>
                    </a:lnTo>
                    <a:lnTo>
                      <a:pt x="5559" y="8587"/>
                    </a:lnTo>
                    <a:lnTo>
                      <a:pt x="13163" y="7498"/>
                    </a:lnTo>
                    <a:lnTo>
                      <a:pt x="8498" y="5706"/>
                    </a:lnTo>
                    <a:lnTo>
                      <a:pt x="16933" y="4192"/>
                    </a:lnTo>
                    <a:lnTo>
                      <a:pt x="10990" y="2696"/>
                    </a:lnTo>
                    <a:lnTo>
                      <a:pt x="19936" y="1404"/>
                    </a:lnTo>
                    <a:lnTo>
                      <a:pt x="16550" y="702"/>
                    </a:lnTo>
                    <a:lnTo>
                      <a:pt x="17827"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06" name="Freeform 82"/>
              <p:cNvSpPr>
                <a:spLocks/>
              </p:cNvSpPr>
              <p:nvPr/>
            </p:nvSpPr>
            <p:spPr bwMode="auto">
              <a:xfrm>
                <a:off x="9520" y="0"/>
                <a:ext cx="765" cy="15576"/>
              </a:xfrm>
              <a:custGeom>
                <a:avLst/>
                <a:gdLst/>
                <a:ahLst/>
                <a:cxnLst>
                  <a:cxn ang="0">
                    <a:pos x="12336" y="19982"/>
                  </a:cxn>
                  <a:cxn ang="0">
                    <a:pos x="17383" y="18897"/>
                  </a:cxn>
                  <a:cxn ang="0">
                    <a:pos x="6355" y="16801"/>
                  </a:cxn>
                  <a:cxn ang="0">
                    <a:pos x="17383" y="14816"/>
                  </a:cxn>
                  <a:cxn ang="0">
                    <a:pos x="1308" y="12132"/>
                  </a:cxn>
                  <a:cxn ang="0">
                    <a:pos x="1308" y="12022"/>
                  </a:cxn>
                  <a:cxn ang="0">
                    <a:pos x="16262" y="10147"/>
                  </a:cxn>
                  <a:cxn ang="0">
                    <a:pos x="3738" y="7960"/>
                  </a:cxn>
                  <a:cxn ang="0">
                    <a:pos x="19813" y="5257"/>
                  </a:cxn>
                  <a:cxn ang="0">
                    <a:pos x="0" y="3787"/>
                  </a:cxn>
                  <a:cxn ang="0">
                    <a:pos x="17383" y="1783"/>
                  </a:cxn>
                  <a:cxn ang="0">
                    <a:pos x="17383" y="1691"/>
                  </a:cxn>
                  <a:cxn ang="0">
                    <a:pos x="0" y="0"/>
                  </a:cxn>
                </a:cxnLst>
                <a:rect l="0" t="0" r="r" b="b"/>
                <a:pathLst>
                  <a:path w="20000" h="20000">
                    <a:moveTo>
                      <a:pt x="12336" y="19982"/>
                    </a:moveTo>
                    <a:lnTo>
                      <a:pt x="17383" y="18897"/>
                    </a:lnTo>
                    <a:lnTo>
                      <a:pt x="6355" y="16801"/>
                    </a:lnTo>
                    <a:lnTo>
                      <a:pt x="17383" y="14816"/>
                    </a:lnTo>
                    <a:lnTo>
                      <a:pt x="1308" y="12132"/>
                    </a:lnTo>
                    <a:lnTo>
                      <a:pt x="1308" y="12022"/>
                    </a:lnTo>
                    <a:lnTo>
                      <a:pt x="16262" y="10147"/>
                    </a:lnTo>
                    <a:lnTo>
                      <a:pt x="3738" y="7960"/>
                    </a:lnTo>
                    <a:lnTo>
                      <a:pt x="19813" y="5257"/>
                    </a:lnTo>
                    <a:lnTo>
                      <a:pt x="0" y="3787"/>
                    </a:lnTo>
                    <a:lnTo>
                      <a:pt x="17383" y="1783"/>
                    </a:lnTo>
                    <a:lnTo>
                      <a:pt x="17383" y="1691"/>
                    </a:lnTo>
                    <a:lnTo>
                      <a:pt x="0"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07" name="Freeform 83"/>
              <p:cNvSpPr>
                <a:spLocks/>
              </p:cNvSpPr>
              <p:nvPr/>
            </p:nvSpPr>
            <p:spPr bwMode="auto">
              <a:xfrm>
                <a:off x="4884" y="460"/>
                <a:ext cx="2615" cy="16272"/>
              </a:xfrm>
              <a:custGeom>
                <a:avLst/>
                <a:gdLst/>
                <a:ahLst/>
                <a:cxnLst>
                  <a:cxn ang="0">
                    <a:pos x="18634" y="19982"/>
                  </a:cxn>
                  <a:cxn ang="0">
                    <a:pos x="12732" y="18487"/>
                  </a:cxn>
                  <a:cxn ang="0">
                    <a:pos x="19454" y="16799"/>
                  </a:cxn>
                  <a:cxn ang="0">
                    <a:pos x="11858" y="15391"/>
                  </a:cxn>
                  <a:cxn ang="0">
                    <a:pos x="19945" y="13791"/>
                  </a:cxn>
                  <a:cxn ang="0">
                    <a:pos x="8907" y="12700"/>
                  </a:cxn>
                  <a:cxn ang="0">
                    <a:pos x="16557" y="11504"/>
                  </a:cxn>
                  <a:cxn ang="0">
                    <a:pos x="9344" y="9798"/>
                  </a:cxn>
                  <a:cxn ang="0">
                    <a:pos x="14372" y="8602"/>
                  </a:cxn>
                  <a:cxn ang="0">
                    <a:pos x="6776" y="7493"/>
                  </a:cxn>
                  <a:cxn ang="0">
                    <a:pos x="11475" y="5717"/>
                  </a:cxn>
                  <a:cxn ang="0">
                    <a:pos x="3005" y="4204"/>
                  </a:cxn>
                  <a:cxn ang="0">
                    <a:pos x="8907" y="2709"/>
                  </a:cxn>
                  <a:cxn ang="0">
                    <a:pos x="0" y="1390"/>
                  </a:cxn>
                  <a:cxn ang="0">
                    <a:pos x="3388" y="704"/>
                  </a:cxn>
                  <a:cxn ang="0">
                    <a:pos x="2131" y="0"/>
                  </a:cxn>
                </a:cxnLst>
                <a:rect l="0" t="0" r="r" b="b"/>
                <a:pathLst>
                  <a:path w="20000" h="20000">
                    <a:moveTo>
                      <a:pt x="18634" y="19982"/>
                    </a:moveTo>
                    <a:lnTo>
                      <a:pt x="12732" y="18487"/>
                    </a:lnTo>
                    <a:lnTo>
                      <a:pt x="19454" y="16799"/>
                    </a:lnTo>
                    <a:lnTo>
                      <a:pt x="11858" y="15391"/>
                    </a:lnTo>
                    <a:lnTo>
                      <a:pt x="19945" y="13791"/>
                    </a:lnTo>
                    <a:lnTo>
                      <a:pt x="8907" y="12700"/>
                    </a:lnTo>
                    <a:lnTo>
                      <a:pt x="16557" y="11504"/>
                    </a:lnTo>
                    <a:lnTo>
                      <a:pt x="9344" y="9798"/>
                    </a:lnTo>
                    <a:lnTo>
                      <a:pt x="14372" y="8602"/>
                    </a:lnTo>
                    <a:lnTo>
                      <a:pt x="6776" y="7493"/>
                    </a:lnTo>
                    <a:lnTo>
                      <a:pt x="11475" y="5717"/>
                    </a:lnTo>
                    <a:lnTo>
                      <a:pt x="3005" y="4204"/>
                    </a:lnTo>
                    <a:lnTo>
                      <a:pt x="8907" y="2709"/>
                    </a:lnTo>
                    <a:lnTo>
                      <a:pt x="0" y="1390"/>
                    </a:lnTo>
                    <a:lnTo>
                      <a:pt x="3388" y="704"/>
                    </a:lnTo>
                    <a:lnTo>
                      <a:pt x="2131"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08" name="Freeform 84"/>
              <p:cNvSpPr>
                <a:spLocks/>
              </p:cNvSpPr>
              <p:nvPr/>
            </p:nvSpPr>
            <p:spPr bwMode="auto">
              <a:xfrm>
                <a:off x="12509" y="316"/>
                <a:ext cx="2615" cy="16280"/>
              </a:xfrm>
              <a:custGeom>
                <a:avLst/>
                <a:gdLst/>
                <a:ahLst/>
                <a:cxnLst>
                  <a:cxn ang="0">
                    <a:pos x="1311" y="19982"/>
                  </a:cxn>
                  <a:cxn ang="0">
                    <a:pos x="7268" y="18487"/>
                  </a:cxn>
                  <a:cxn ang="0">
                    <a:pos x="492" y="16799"/>
                  </a:cxn>
                  <a:cxn ang="0">
                    <a:pos x="8142" y="15391"/>
                  </a:cxn>
                  <a:cxn ang="0">
                    <a:pos x="0" y="13791"/>
                  </a:cxn>
                  <a:cxn ang="0">
                    <a:pos x="11038" y="12700"/>
                  </a:cxn>
                  <a:cxn ang="0">
                    <a:pos x="3388" y="11504"/>
                  </a:cxn>
                  <a:cxn ang="0">
                    <a:pos x="10601" y="9798"/>
                  </a:cxn>
                  <a:cxn ang="0">
                    <a:pos x="5574" y="8602"/>
                  </a:cxn>
                  <a:cxn ang="0">
                    <a:pos x="13169" y="7493"/>
                  </a:cxn>
                  <a:cxn ang="0">
                    <a:pos x="8525" y="5717"/>
                  </a:cxn>
                  <a:cxn ang="0">
                    <a:pos x="16940" y="4204"/>
                  </a:cxn>
                  <a:cxn ang="0">
                    <a:pos x="11038" y="2709"/>
                  </a:cxn>
                  <a:cxn ang="0">
                    <a:pos x="19945" y="1390"/>
                  </a:cxn>
                  <a:cxn ang="0">
                    <a:pos x="16557" y="704"/>
                  </a:cxn>
                  <a:cxn ang="0">
                    <a:pos x="17814" y="0"/>
                  </a:cxn>
                </a:cxnLst>
                <a:rect l="0" t="0" r="r" b="b"/>
                <a:pathLst>
                  <a:path w="20000" h="20000">
                    <a:moveTo>
                      <a:pt x="1311" y="19982"/>
                    </a:moveTo>
                    <a:lnTo>
                      <a:pt x="7268" y="18487"/>
                    </a:lnTo>
                    <a:lnTo>
                      <a:pt x="492" y="16799"/>
                    </a:lnTo>
                    <a:lnTo>
                      <a:pt x="8142" y="15391"/>
                    </a:lnTo>
                    <a:lnTo>
                      <a:pt x="0" y="13791"/>
                    </a:lnTo>
                    <a:lnTo>
                      <a:pt x="11038" y="12700"/>
                    </a:lnTo>
                    <a:lnTo>
                      <a:pt x="3388" y="11504"/>
                    </a:lnTo>
                    <a:lnTo>
                      <a:pt x="10601" y="9798"/>
                    </a:lnTo>
                    <a:lnTo>
                      <a:pt x="5574" y="8602"/>
                    </a:lnTo>
                    <a:lnTo>
                      <a:pt x="13169" y="7493"/>
                    </a:lnTo>
                    <a:lnTo>
                      <a:pt x="8525" y="5717"/>
                    </a:lnTo>
                    <a:lnTo>
                      <a:pt x="16940" y="4204"/>
                    </a:lnTo>
                    <a:lnTo>
                      <a:pt x="11038" y="2709"/>
                    </a:lnTo>
                    <a:lnTo>
                      <a:pt x="19945" y="1390"/>
                    </a:lnTo>
                    <a:lnTo>
                      <a:pt x="16557" y="704"/>
                    </a:lnTo>
                    <a:lnTo>
                      <a:pt x="17814"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09" name="Freeform 85"/>
              <p:cNvSpPr>
                <a:spLocks/>
              </p:cNvSpPr>
              <p:nvPr/>
            </p:nvSpPr>
            <p:spPr bwMode="auto">
              <a:xfrm>
                <a:off x="13552" y="1544"/>
                <a:ext cx="4593" cy="16280"/>
              </a:xfrm>
              <a:custGeom>
                <a:avLst/>
                <a:gdLst/>
                <a:ahLst/>
                <a:cxnLst>
                  <a:cxn ang="0">
                    <a:pos x="0" y="19982"/>
                  </a:cxn>
                  <a:cxn ang="0">
                    <a:pos x="1026" y="18663"/>
                  </a:cxn>
                  <a:cxn ang="0">
                    <a:pos x="5350" y="17889"/>
                  </a:cxn>
                  <a:cxn ang="0">
                    <a:pos x="4946" y="15690"/>
                  </a:cxn>
                  <a:cxn ang="0">
                    <a:pos x="8429" y="14934"/>
                  </a:cxn>
                  <a:cxn ang="0">
                    <a:pos x="7185" y="12454"/>
                  </a:cxn>
                  <a:cxn ang="0">
                    <a:pos x="11540" y="11996"/>
                  </a:cxn>
                  <a:cxn ang="0">
                    <a:pos x="8429" y="9798"/>
                  </a:cxn>
                  <a:cxn ang="0">
                    <a:pos x="15863" y="9217"/>
                  </a:cxn>
                  <a:cxn ang="0">
                    <a:pos x="10295" y="7318"/>
                  </a:cxn>
                  <a:cxn ang="0">
                    <a:pos x="10295" y="7230"/>
                  </a:cxn>
                  <a:cxn ang="0">
                    <a:pos x="18134" y="5998"/>
                  </a:cxn>
                  <a:cxn ang="0">
                    <a:pos x="13779" y="4468"/>
                  </a:cxn>
                  <a:cxn ang="0">
                    <a:pos x="19969" y="1988"/>
                  </a:cxn>
                  <a:cxn ang="0">
                    <a:pos x="18134" y="0"/>
                  </a:cxn>
                </a:cxnLst>
                <a:rect l="0" t="0" r="r" b="b"/>
                <a:pathLst>
                  <a:path w="20000" h="20000">
                    <a:moveTo>
                      <a:pt x="0" y="19982"/>
                    </a:moveTo>
                    <a:lnTo>
                      <a:pt x="1026" y="18663"/>
                    </a:lnTo>
                    <a:lnTo>
                      <a:pt x="5350" y="17889"/>
                    </a:lnTo>
                    <a:lnTo>
                      <a:pt x="4946" y="15690"/>
                    </a:lnTo>
                    <a:lnTo>
                      <a:pt x="8429" y="14934"/>
                    </a:lnTo>
                    <a:lnTo>
                      <a:pt x="7185" y="12454"/>
                    </a:lnTo>
                    <a:lnTo>
                      <a:pt x="11540" y="11996"/>
                    </a:lnTo>
                    <a:lnTo>
                      <a:pt x="8429" y="9798"/>
                    </a:lnTo>
                    <a:lnTo>
                      <a:pt x="15863" y="9217"/>
                    </a:lnTo>
                    <a:lnTo>
                      <a:pt x="10295" y="7318"/>
                    </a:lnTo>
                    <a:lnTo>
                      <a:pt x="10295" y="7230"/>
                    </a:lnTo>
                    <a:lnTo>
                      <a:pt x="18134" y="5998"/>
                    </a:lnTo>
                    <a:lnTo>
                      <a:pt x="13779" y="4468"/>
                    </a:lnTo>
                    <a:lnTo>
                      <a:pt x="19969" y="1988"/>
                    </a:lnTo>
                    <a:lnTo>
                      <a:pt x="18134"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10" name="Freeform 86"/>
              <p:cNvSpPr>
                <a:spLocks/>
              </p:cNvSpPr>
              <p:nvPr/>
            </p:nvSpPr>
            <p:spPr bwMode="auto">
              <a:xfrm>
                <a:off x="1896" y="1314"/>
                <a:ext cx="4593" cy="16280"/>
              </a:xfrm>
              <a:custGeom>
                <a:avLst/>
                <a:gdLst/>
                <a:ahLst/>
                <a:cxnLst>
                  <a:cxn ang="0">
                    <a:pos x="19969" y="19982"/>
                  </a:cxn>
                  <a:cxn ang="0">
                    <a:pos x="18942" y="18663"/>
                  </a:cxn>
                  <a:cxn ang="0">
                    <a:pos x="14619" y="17889"/>
                  </a:cxn>
                  <a:cxn ang="0">
                    <a:pos x="15023" y="15690"/>
                  </a:cxn>
                  <a:cxn ang="0">
                    <a:pos x="11540" y="14934"/>
                  </a:cxn>
                  <a:cxn ang="0">
                    <a:pos x="12784" y="12454"/>
                  </a:cxn>
                  <a:cxn ang="0">
                    <a:pos x="8429" y="11996"/>
                  </a:cxn>
                  <a:cxn ang="0">
                    <a:pos x="11540" y="9798"/>
                  </a:cxn>
                  <a:cxn ang="0">
                    <a:pos x="4106" y="9217"/>
                  </a:cxn>
                  <a:cxn ang="0">
                    <a:pos x="9673" y="7318"/>
                  </a:cxn>
                  <a:cxn ang="0">
                    <a:pos x="9673" y="7230"/>
                  </a:cxn>
                  <a:cxn ang="0">
                    <a:pos x="1835" y="5998"/>
                  </a:cxn>
                  <a:cxn ang="0">
                    <a:pos x="6190" y="4468"/>
                  </a:cxn>
                  <a:cxn ang="0">
                    <a:pos x="0" y="1988"/>
                  </a:cxn>
                  <a:cxn ang="0">
                    <a:pos x="1835" y="0"/>
                  </a:cxn>
                </a:cxnLst>
                <a:rect l="0" t="0" r="r" b="b"/>
                <a:pathLst>
                  <a:path w="20000" h="20000">
                    <a:moveTo>
                      <a:pt x="19969" y="19982"/>
                    </a:moveTo>
                    <a:lnTo>
                      <a:pt x="18942" y="18663"/>
                    </a:lnTo>
                    <a:lnTo>
                      <a:pt x="14619" y="17889"/>
                    </a:lnTo>
                    <a:lnTo>
                      <a:pt x="15023" y="15690"/>
                    </a:lnTo>
                    <a:lnTo>
                      <a:pt x="11540" y="14934"/>
                    </a:lnTo>
                    <a:lnTo>
                      <a:pt x="12784" y="12454"/>
                    </a:lnTo>
                    <a:lnTo>
                      <a:pt x="8429" y="11996"/>
                    </a:lnTo>
                    <a:lnTo>
                      <a:pt x="11540" y="9798"/>
                    </a:lnTo>
                    <a:lnTo>
                      <a:pt x="4106" y="9217"/>
                    </a:lnTo>
                    <a:lnTo>
                      <a:pt x="9673" y="7318"/>
                    </a:lnTo>
                    <a:lnTo>
                      <a:pt x="9673" y="7230"/>
                    </a:lnTo>
                    <a:lnTo>
                      <a:pt x="1835" y="5998"/>
                    </a:lnTo>
                    <a:lnTo>
                      <a:pt x="6190" y="4468"/>
                    </a:lnTo>
                    <a:lnTo>
                      <a:pt x="0" y="1988"/>
                    </a:lnTo>
                    <a:lnTo>
                      <a:pt x="1835"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11" name="Freeform 87"/>
              <p:cNvSpPr>
                <a:spLocks/>
              </p:cNvSpPr>
              <p:nvPr/>
            </p:nvSpPr>
            <p:spPr bwMode="auto">
              <a:xfrm>
                <a:off x="14066" y="5582"/>
                <a:ext cx="5930" cy="13096"/>
              </a:xfrm>
              <a:custGeom>
                <a:avLst/>
                <a:gdLst/>
                <a:ahLst/>
                <a:cxnLst>
                  <a:cxn ang="0">
                    <a:pos x="0" y="19978"/>
                  </a:cxn>
                  <a:cxn ang="0">
                    <a:pos x="0" y="19869"/>
                  </a:cxn>
                  <a:cxn ang="0">
                    <a:pos x="2554" y="18798"/>
                  </a:cxn>
                  <a:cxn ang="0">
                    <a:pos x="2554" y="17858"/>
                  </a:cxn>
                  <a:cxn ang="0">
                    <a:pos x="2723" y="17858"/>
                  </a:cxn>
                  <a:cxn ang="0">
                    <a:pos x="6699" y="16809"/>
                  </a:cxn>
                  <a:cxn ang="0">
                    <a:pos x="6699" y="14776"/>
                  </a:cxn>
                  <a:cxn ang="0">
                    <a:pos x="10072" y="13115"/>
                  </a:cxn>
                  <a:cxn ang="0">
                    <a:pos x="8795" y="11235"/>
                  </a:cxn>
                  <a:cxn ang="0">
                    <a:pos x="12313" y="9705"/>
                  </a:cxn>
                  <a:cxn ang="0">
                    <a:pos x="12313" y="9574"/>
                  </a:cxn>
                  <a:cxn ang="0">
                    <a:pos x="10386" y="8284"/>
                  </a:cxn>
                  <a:cxn ang="0">
                    <a:pos x="14554" y="7563"/>
                  </a:cxn>
                  <a:cxn ang="0">
                    <a:pos x="14699" y="7563"/>
                  </a:cxn>
                  <a:cxn ang="0">
                    <a:pos x="15663" y="3891"/>
                  </a:cxn>
                  <a:cxn ang="0">
                    <a:pos x="19976" y="2842"/>
                  </a:cxn>
                  <a:cxn ang="0">
                    <a:pos x="19349" y="109"/>
                  </a:cxn>
                  <a:cxn ang="0">
                    <a:pos x="19349" y="0"/>
                  </a:cxn>
                </a:cxnLst>
                <a:rect l="0" t="0" r="r" b="b"/>
                <a:pathLst>
                  <a:path w="20000" h="20000">
                    <a:moveTo>
                      <a:pt x="0" y="19978"/>
                    </a:moveTo>
                    <a:lnTo>
                      <a:pt x="0" y="19869"/>
                    </a:lnTo>
                    <a:lnTo>
                      <a:pt x="2554" y="18798"/>
                    </a:lnTo>
                    <a:lnTo>
                      <a:pt x="2554" y="17858"/>
                    </a:lnTo>
                    <a:lnTo>
                      <a:pt x="2723" y="17858"/>
                    </a:lnTo>
                    <a:lnTo>
                      <a:pt x="6699" y="16809"/>
                    </a:lnTo>
                    <a:lnTo>
                      <a:pt x="6699" y="14776"/>
                    </a:lnTo>
                    <a:lnTo>
                      <a:pt x="10072" y="13115"/>
                    </a:lnTo>
                    <a:lnTo>
                      <a:pt x="8795" y="11235"/>
                    </a:lnTo>
                    <a:lnTo>
                      <a:pt x="12313" y="9705"/>
                    </a:lnTo>
                    <a:lnTo>
                      <a:pt x="12313" y="9574"/>
                    </a:lnTo>
                    <a:lnTo>
                      <a:pt x="10386" y="8284"/>
                    </a:lnTo>
                    <a:lnTo>
                      <a:pt x="14554" y="7563"/>
                    </a:lnTo>
                    <a:lnTo>
                      <a:pt x="14699" y="7563"/>
                    </a:lnTo>
                    <a:lnTo>
                      <a:pt x="15663" y="3891"/>
                    </a:lnTo>
                    <a:lnTo>
                      <a:pt x="19976" y="2842"/>
                    </a:lnTo>
                    <a:lnTo>
                      <a:pt x="19349" y="109"/>
                    </a:lnTo>
                    <a:lnTo>
                      <a:pt x="19349"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12" name="Freeform 88"/>
              <p:cNvSpPr>
                <a:spLocks/>
              </p:cNvSpPr>
              <p:nvPr/>
            </p:nvSpPr>
            <p:spPr bwMode="auto">
              <a:xfrm>
                <a:off x="3" y="5338"/>
                <a:ext cx="5929" cy="13102"/>
              </a:xfrm>
              <a:custGeom>
                <a:avLst/>
                <a:gdLst/>
                <a:ahLst/>
                <a:cxnLst>
                  <a:cxn ang="0">
                    <a:pos x="19976" y="19978"/>
                  </a:cxn>
                  <a:cxn ang="0">
                    <a:pos x="19976" y="19869"/>
                  </a:cxn>
                  <a:cxn ang="0">
                    <a:pos x="17422" y="18798"/>
                  </a:cxn>
                  <a:cxn ang="0">
                    <a:pos x="17422" y="17858"/>
                  </a:cxn>
                  <a:cxn ang="0">
                    <a:pos x="17253" y="17858"/>
                  </a:cxn>
                  <a:cxn ang="0">
                    <a:pos x="13277" y="16809"/>
                  </a:cxn>
                  <a:cxn ang="0">
                    <a:pos x="13277" y="14776"/>
                  </a:cxn>
                  <a:cxn ang="0">
                    <a:pos x="9904" y="13115"/>
                  </a:cxn>
                  <a:cxn ang="0">
                    <a:pos x="11181" y="11235"/>
                  </a:cxn>
                  <a:cxn ang="0">
                    <a:pos x="7663" y="9705"/>
                  </a:cxn>
                  <a:cxn ang="0">
                    <a:pos x="7663" y="9574"/>
                  </a:cxn>
                  <a:cxn ang="0">
                    <a:pos x="9590" y="8284"/>
                  </a:cxn>
                  <a:cxn ang="0">
                    <a:pos x="5422" y="7563"/>
                  </a:cxn>
                  <a:cxn ang="0">
                    <a:pos x="5277" y="7563"/>
                  </a:cxn>
                  <a:cxn ang="0">
                    <a:pos x="4313" y="3891"/>
                  </a:cxn>
                  <a:cxn ang="0">
                    <a:pos x="0" y="2842"/>
                  </a:cxn>
                  <a:cxn ang="0">
                    <a:pos x="651" y="109"/>
                  </a:cxn>
                  <a:cxn ang="0">
                    <a:pos x="651" y="0"/>
                  </a:cxn>
                </a:cxnLst>
                <a:rect l="0" t="0" r="r" b="b"/>
                <a:pathLst>
                  <a:path w="20000" h="20000">
                    <a:moveTo>
                      <a:pt x="19976" y="19978"/>
                    </a:moveTo>
                    <a:lnTo>
                      <a:pt x="19976" y="19869"/>
                    </a:lnTo>
                    <a:lnTo>
                      <a:pt x="17422" y="18798"/>
                    </a:lnTo>
                    <a:lnTo>
                      <a:pt x="17422" y="17858"/>
                    </a:lnTo>
                    <a:lnTo>
                      <a:pt x="17253" y="17858"/>
                    </a:lnTo>
                    <a:lnTo>
                      <a:pt x="13277" y="16809"/>
                    </a:lnTo>
                    <a:lnTo>
                      <a:pt x="13277" y="14776"/>
                    </a:lnTo>
                    <a:lnTo>
                      <a:pt x="9904" y="13115"/>
                    </a:lnTo>
                    <a:lnTo>
                      <a:pt x="11181" y="11235"/>
                    </a:lnTo>
                    <a:lnTo>
                      <a:pt x="7663" y="9705"/>
                    </a:lnTo>
                    <a:lnTo>
                      <a:pt x="7663" y="9574"/>
                    </a:lnTo>
                    <a:lnTo>
                      <a:pt x="9590" y="8284"/>
                    </a:lnTo>
                    <a:lnTo>
                      <a:pt x="5422" y="7563"/>
                    </a:lnTo>
                    <a:lnTo>
                      <a:pt x="5277" y="7563"/>
                    </a:lnTo>
                    <a:lnTo>
                      <a:pt x="4313" y="3891"/>
                    </a:lnTo>
                    <a:lnTo>
                      <a:pt x="0" y="2842"/>
                    </a:lnTo>
                    <a:lnTo>
                      <a:pt x="651" y="109"/>
                    </a:lnTo>
                    <a:lnTo>
                      <a:pt x="651"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13" name="Freeform 89"/>
              <p:cNvSpPr>
                <a:spLocks/>
              </p:cNvSpPr>
              <p:nvPr/>
            </p:nvSpPr>
            <p:spPr bwMode="auto">
              <a:xfrm>
                <a:off x="14543" y="11782"/>
                <a:ext cx="5311" cy="8218"/>
              </a:xfrm>
              <a:custGeom>
                <a:avLst/>
                <a:gdLst/>
                <a:ahLst/>
                <a:cxnLst>
                  <a:cxn ang="0">
                    <a:pos x="0" y="19965"/>
                  </a:cxn>
                  <a:cxn ang="0">
                    <a:pos x="0" y="19791"/>
                  </a:cxn>
                  <a:cxn ang="0">
                    <a:pos x="2342" y="17143"/>
                  </a:cxn>
                  <a:cxn ang="0">
                    <a:pos x="5707" y="15819"/>
                  </a:cxn>
                  <a:cxn ang="0">
                    <a:pos x="5707" y="14321"/>
                  </a:cxn>
                  <a:cxn ang="0">
                    <a:pos x="10175" y="13380"/>
                  </a:cxn>
                  <a:cxn ang="0">
                    <a:pos x="10175" y="9408"/>
                  </a:cxn>
                  <a:cxn ang="0">
                    <a:pos x="11763" y="9408"/>
                  </a:cxn>
                  <a:cxn ang="0">
                    <a:pos x="12840" y="5645"/>
                  </a:cxn>
                  <a:cxn ang="0">
                    <a:pos x="14805" y="5261"/>
                  </a:cxn>
                  <a:cxn ang="0">
                    <a:pos x="16770" y="0"/>
                  </a:cxn>
                  <a:cxn ang="0">
                    <a:pos x="19973" y="174"/>
                  </a:cxn>
                </a:cxnLst>
                <a:rect l="0" t="0" r="r" b="b"/>
                <a:pathLst>
                  <a:path w="20000" h="20000">
                    <a:moveTo>
                      <a:pt x="0" y="19965"/>
                    </a:moveTo>
                    <a:lnTo>
                      <a:pt x="0" y="19791"/>
                    </a:lnTo>
                    <a:lnTo>
                      <a:pt x="2342" y="17143"/>
                    </a:lnTo>
                    <a:lnTo>
                      <a:pt x="5707" y="15819"/>
                    </a:lnTo>
                    <a:lnTo>
                      <a:pt x="5707" y="14321"/>
                    </a:lnTo>
                    <a:lnTo>
                      <a:pt x="10175" y="13380"/>
                    </a:lnTo>
                    <a:lnTo>
                      <a:pt x="10175" y="9408"/>
                    </a:lnTo>
                    <a:lnTo>
                      <a:pt x="11763" y="9408"/>
                    </a:lnTo>
                    <a:lnTo>
                      <a:pt x="12840" y="5645"/>
                    </a:lnTo>
                    <a:lnTo>
                      <a:pt x="14805" y="5261"/>
                    </a:lnTo>
                    <a:lnTo>
                      <a:pt x="16770" y="0"/>
                    </a:lnTo>
                    <a:lnTo>
                      <a:pt x="19973" y="174"/>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14" name="Freeform 90"/>
              <p:cNvSpPr>
                <a:spLocks/>
              </p:cNvSpPr>
              <p:nvPr/>
            </p:nvSpPr>
            <p:spPr bwMode="auto">
              <a:xfrm>
                <a:off x="60" y="11609"/>
                <a:ext cx="5311" cy="8219"/>
              </a:xfrm>
              <a:custGeom>
                <a:avLst/>
                <a:gdLst/>
                <a:ahLst/>
                <a:cxnLst>
                  <a:cxn ang="0">
                    <a:pos x="19973" y="19965"/>
                  </a:cxn>
                  <a:cxn ang="0">
                    <a:pos x="19973" y="19791"/>
                  </a:cxn>
                  <a:cxn ang="0">
                    <a:pos x="17658" y="17143"/>
                  </a:cxn>
                  <a:cxn ang="0">
                    <a:pos x="14266" y="15819"/>
                  </a:cxn>
                  <a:cxn ang="0">
                    <a:pos x="14266" y="14321"/>
                  </a:cxn>
                  <a:cxn ang="0">
                    <a:pos x="9798" y="13380"/>
                  </a:cxn>
                  <a:cxn ang="0">
                    <a:pos x="9798" y="9408"/>
                  </a:cxn>
                  <a:cxn ang="0">
                    <a:pos x="8210" y="9408"/>
                  </a:cxn>
                  <a:cxn ang="0">
                    <a:pos x="7133" y="5645"/>
                  </a:cxn>
                  <a:cxn ang="0">
                    <a:pos x="5168" y="5261"/>
                  </a:cxn>
                  <a:cxn ang="0">
                    <a:pos x="3203" y="0"/>
                  </a:cxn>
                  <a:cxn ang="0">
                    <a:pos x="0" y="174"/>
                  </a:cxn>
                </a:cxnLst>
                <a:rect l="0" t="0" r="r" b="b"/>
                <a:pathLst>
                  <a:path w="20000" h="20000">
                    <a:moveTo>
                      <a:pt x="19973" y="19965"/>
                    </a:moveTo>
                    <a:lnTo>
                      <a:pt x="19973" y="19791"/>
                    </a:lnTo>
                    <a:lnTo>
                      <a:pt x="17658" y="17143"/>
                    </a:lnTo>
                    <a:lnTo>
                      <a:pt x="14266" y="15819"/>
                    </a:lnTo>
                    <a:lnTo>
                      <a:pt x="14266" y="14321"/>
                    </a:lnTo>
                    <a:lnTo>
                      <a:pt x="9798" y="13380"/>
                    </a:lnTo>
                    <a:lnTo>
                      <a:pt x="9798" y="9408"/>
                    </a:lnTo>
                    <a:lnTo>
                      <a:pt x="8210" y="9408"/>
                    </a:lnTo>
                    <a:lnTo>
                      <a:pt x="7133" y="5645"/>
                    </a:lnTo>
                    <a:lnTo>
                      <a:pt x="5168" y="5261"/>
                    </a:lnTo>
                    <a:lnTo>
                      <a:pt x="3203" y="0"/>
                    </a:lnTo>
                    <a:lnTo>
                      <a:pt x="0" y="174"/>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grpSp>
        <p:sp>
          <p:nvSpPr>
            <p:cNvPr id="1115" name="Oval 91"/>
            <p:cNvSpPr>
              <a:spLocks noChangeArrowheads="1"/>
            </p:cNvSpPr>
            <p:nvPr/>
          </p:nvSpPr>
          <p:spPr bwMode="auto">
            <a:xfrm>
              <a:off x="3855" y="7513"/>
              <a:ext cx="12157" cy="12487"/>
            </a:xfrm>
            <a:prstGeom prst="ellipse">
              <a:avLst/>
            </a:prstGeom>
            <a:solidFill>
              <a:srgbClr val="FFFFFF"/>
            </a:solid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116" name="Line 92"/>
            <p:cNvSpPr>
              <a:spLocks noChangeShapeType="1"/>
            </p:cNvSpPr>
            <p:nvPr/>
          </p:nvSpPr>
          <p:spPr bwMode="auto">
            <a:xfrm flipH="1">
              <a:off x="7778" y="16577"/>
              <a:ext cx="4296" cy="7"/>
            </a:xfrm>
            <a:prstGeom prst="line">
              <a:avLst/>
            </a:prstGeom>
            <a:noFill/>
            <a:ln w="381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17" name="Oval 93"/>
            <p:cNvSpPr>
              <a:spLocks noChangeArrowheads="1"/>
            </p:cNvSpPr>
            <p:nvPr/>
          </p:nvSpPr>
          <p:spPr bwMode="auto">
            <a:xfrm>
              <a:off x="6475" y="11360"/>
              <a:ext cx="1823" cy="1871"/>
            </a:xfrm>
            <a:prstGeom prst="ellipse">
              <a:avLst/>
            </a:prstGeom>
            <a:solidFill>
              <a:srgbClr val="000000"/>
            </a:solid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118" name="Oval 94"/>
            <p:cNvSpPr>
              <a:spLocks noChangeArrowheads="1"/>
            </p:cNvSpPr>
            <p:nvPr/>
          </p:nvSpPr>
          <p:spPr bwMode="auto">
            <a:xfrm>
              <a:off x="11437" y="11360"/>
              <a:ext cx="2030" cy="2085"/>
            </a:xfrm>
            <a:prstGeom prst="ellipse">
              <a:avLst/>
            </a:prstGeom>
            <a:solidFill>
              <a:srgbClr val="000000"/>
            </a:solid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de-DE"/>
            </a:p>
          </p:txBody>
        </p:sp>
      </p:grpSp>
      <p:grpSp>
        <p:nvGrpSpPr>
          <p:cNvPr id="1119" name="Group 95"/>
          <p:cNvGrpSpPr>
            <a:grpSpLocks/>
          </p:cNvGrpSpPr>
          <p:nvPr/>
        </p:nvGrpSpPr>
        <p:grpSpPr bwMode="auto">
          <a:xfrm>
            <a:off x="5940152" y="2060848"/>
            <a:ext cx="1752600" cy="1762125"/>
            <a:chOff x="0" y="2"/>
            <a:chExt cx="20000" cy="19998"/>
          </a:xfrm>
        </p:grpSpPr>
        <p:grpSp>
          <p:nvGrpSpPr>
            <p:cNvPr id="1120" name="Group 96"/>
            <p:cNvGrpSpPr>
              <a:grpSpLocks/>
            </p:cNvGrpSpPr>
            <p:nvPr/>
          </p:nvGrpSpPr>
          <p:grpSpPr bwMode="auto">
            <a:xfrm>
              <a:off x="0" y="2"/>
              <a:ext cx="20000" cy="16265"/>
              <a:chOff x="0" y="3"/>
              <a:chExt cx="20000" cy="19997"/>
            </a:xfrm>
          </p:grpSpPr>
          <p:sp>
            <p:nvSpPr>
              <p:cNvPr id="1121" name="Freeform 97"/>
              <p:cNvSpPr>
                <a:spLocks/>
              </p:cNvSpPr>
              <p:nvPr/>
            </p:nvSpPr>
            <p:spPr bwMode="auto">
              <a:xfrm>
                <a:off x="14837" y="12418"/>
                <a:ext cx="4890" cy="7582"/>
              </a:xfrm>
              <a:custGeom>
                <a:avLst/>
                <a:gdLst/>
                <a:ahLst/>
                <a:cxnLst>
                  <a:cxn ang="0">
                    <a:pos x="0" y="0"/>
                  </a:cxn>
                  <a:cxn ang="0">
                    <a:pos x="0" y="164"/>
                  </a:cxn>
                  <a:cxn ang="0">
                    <a:pos x="2341" y="2827"/>
                  </a:cxn>
                  <a:cxn ang="0">
                    <a:pos x="5719" y="4136"/>
                  </a:cxn>
                  <a:cxn ang="0">
                    <a:pos x="5719" y="5631"/>
                  </a:cxn>
                  <a:cxn ang="0">
                    <a:pos x="10163" y="6589"/>
                  </a:cxn>
                  <a:cxn ang="0">
                    <a:pos x="10163" y="10561"/>
                  </a:cxn>
                  <a:cxn ang="0">
                    <a:pos x="11763" y="10561"/>
                  </a:cxn>
                  <a:cxn ang="0">
                    <a:pos x="12830" y="14346"/>
                  </a:cxn>
                  <a:cxn ang="0">
                    <a:pos x="14815" y="14720"/>
                  </a:cxn>
                  <a:cxn ang="0">
                    <a:pos x="16770" y="19977"/>
                  </a:cxn>
                  <a:cxn ang="0">
                    <a:pos x="19970" y="19790"/>
                  </a:cxn>
                </a:cxnLst>
                <a:rect l="0" t="0" r="r" b="b"/>
                <a:pathLst>
                  <a:path w="20000" h="20000">
                    <a:moveTo>
                      <a:pt x="0" y="0"/>
                    </a:moveTo>
                    <a:lnTo>
                      <a:pt x="0" y="164"/>
                    </a:lnTo>
                    <a:lnTo>
                      <a:pt x="2341" y="2827"/>
                    </a:lnTo>
                    <a:lnTo>
                      <a:pt x="5719" y="4136"/>
                    </a:lnTo>
                    <a:lnTo>
                      <a:pt x="5719" y="5631"/>
                    </a:lnTo>
                    <a:lnTo>
                      <a:pt x="10163" y="6589"/>
                    </a:lnTo>
                    <a:lnTo>
                      <a:pt x="10163" y="10561"/>
                    </a:lnTo>
                    <a:lnTo>
                      <a:pt x="11763" y="10561"/>
                    </a:lnTo>
                    <a:lnTo>
                      <a:pt x="12830" y="14346"/>
                    </a:lnTo>
                    <a:lnTo>
                      <a:pt x="14815" y="14720"/>
                    </a:lnTo>
                    <a:lnTo>
                      <a:pt x="16770" y="19977"/>
                    </a:lnTo>
                    <a:lnTo>
                      <a:pt x="19970" y="1979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22" name="Freeform 98"/>
              <p:cNvSpPr>
                <a:spLocks/>
              </p:cNvSpPr>
              <p:nvPr/>
            </p:nvSpPr>
            <p:spPr bwMode="auto">
              <a:xfrm>
                <a:off x="3746" y="3244"/>
                <a:ext cx="5479" cy="6550"/>
              </a:xfrm>
              <a:custGeom>
                <a:avLst/>
                <a:gdLst/>
                <a:ahLst/>
                <a:cxnLst>
                  <a:cxn ang="0">
                    <a:pos x="18677" y="19973"/>
                  </a:cxn>
                  <a:cxn ang="0">
                    <a:pos x="12725" y="18484"/>
                  </a:cxn>
                  <a:cxn ang="0">
                    <a:pos x="19524" y="16779"/>
                  </a:cxn>
                  <a:cxn ang="0">
                    <a:pos x="11905" y="15372"/>
                  </a:cxn>
                  <a:cxn ang="0">
                    <a:pos x="19974" y="13802"/>
                  </a:cxn>
                  <a:cxn ang="0">
                    <a:pos x="8968" y="12693"/>
                  </a:cxn>
                  <a:cxn ang="0">
                    <a:pos x="16561" y="11502"/>
                  </a:cxn>
                  <a:cxn ang="0">
                    <a:pos x="9339" y="9797"/>
                  </a:cxn>
                  <a:cxn ang="0">
                    <a:pos x="14392" y="8579"/>
                  </a:cxn>
                  <a:cxn ang="0">
                    <a:pos x="6772" y="7497"/>
                  </a:cxn>
                  <a:cxn ang="0">
                    <a:pos x="11455" y="5710"/>
                  </a:cxn>
                  <a:cxn ang="0">
                    <a:pos x="3016" y="4195"/>
                  </a:cxn>
                  <a:cxn ang="0">
                    <a:pos x="8968" y="2706"/>
                  </a:cxn>
                  <a:cxn ang="0">
                    <a:pos x="0" y="1407"/>
                  </a:cxn>
                  <a:cxn ang="0">
                    <a:pos x="3386" y="704"/>
                  </a:cxn>
                  <a:cxn ang="0">
                    <a:pos x="2169" y="0"/>
                  </a:cxn>
                </a:cxnLst>
                <a:rect l="0" t="0" r="r" b="b"/>
                <a:pathLst>
                  <a:path w="20000" h="20000">
                    <a:moveTo>
                      <a:pt x="18677" y="19973"/>
                    </a:moveTo>
                    <a:lnTo>
                      <a:pt x="12725" y="18484"/>
                    </a:lnTo>
                    <a:lnTo>
                      <a:pt x="19524" y="16779"/>
                    </a:lnTo>
                    <a:lnTo>
                      <a:pt x="11905" y="15372"/>
                    </a:lnTo>
                    <a:lnTo>
                      <a:pt x="19974" y="13802"/>
                    </a:lnTo>
                    <a:lnTo>
                      <a:pt x="8968" y="12693"/>
                    </a:lnTo>
                    <a:lnTo>
                      <a:pt x="16561" y="11502"/>
                    </a:lnTo>
                    <a:lnTo>
                      <a:pt x="9339" y="9797"/>
                    </a:lnTo>
                    <a:lnTo>
                      <a:pt x="14392" y="8579"/>
                    </a:lnTo>
                    <a:lnTo>
                      <a:pt x="6772" y="7497"/>
                    </a:lnTo>
                    <a:lnTo>
                      <a:pt x="11455" y="5710"/>
                    </a:lnTo>
                    <a:lnTo>
                      <a:pt x="3016" y="4195"/>
                    </a:lnTo>
                    <a:lnTo>
                      <a:pt x="8968" y="2706"/>
                    </a:lnTo>
                    <a:lnTo>
                      <a:pt x="0" y="1407"/>
                    </a:lnTo>
                    <a:lnTo>
                      <a:pt x="3386" y="704"/>
                    </a:lnTo>
                    <a:lnTo>
                      <a:pt x="2169"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23" name="Freeform 99"/>
              <p:cNvSpPr>
                <a:spLocks/>
              </p:cNvSpPr>
              <p:nvPr/>
            </p:nvSpPr>
            <p:spPr bwMode="auto">
              <a:xfrm>
                <a:off x="11186" y="2715"/>
                <a:ext cx="4402" cy="7079"/>
              </a:xfrm>
              <a:custGeom>
                <a:avLst/>
                <a:gdLst/>
                <a:ahLst/>
                <a:cxnLst>
                  <a:cxn ang="0">
                    <a:pos x="1283" y="19975"/>
                  </a:cxn>
                  <a:cxn ang="0">
                    <a:pos x="7237" y="18498"/>
                  </a:cxn>
                  <a:cxn ang="0">
                    <a:pos x="461" y="16796"/>
                  </a:cxn>
                  <a:cxn ang="0">
                    <a:pos x="8059" y="15394"/>
                  </a:cxn>
                  <a:cxn ang="0">
                    <a:pos x="0" y="13792"/>
                  </a:cxn>
                  <a:cxn ang="0">
                    <a:pos x="11020" y="12716"/>
                  </a:cxn>
                  <a:cxn ang="0">
                    <a:pos x="3388" y="11514"/>
                  </a:cxn>
                  <a:cxn ang="0">
                    <a:pos x="10625" y="9787"/>
                  </a:cxn>
                  <a:cxn ang="0">
                    <a:pos x="5559" y="8586"/>
                  </a:cxn>
                  <a:cxn ang="0">
                    <a:pos x="13191" y="7509"/>
                  </a:cxn>
                  <a:cxn ang="0">
                    <a:pos x="8520" y="5707"/>
                  </a:cxn>
                  <a:cxn ang="0">
                    <a:pos x="16974" y="4180"/>
                  </a:cxn>
                  <a:cxn ang="0">
                    <a:pos x="11020" y="2703"/>
                  </a:cxn>
                  <a:cxn ang="0">
                    <a:pos x="19967" y="1402"/>
                  </a:cxn>
                  <a:cxn ang="0">
                    <a:pos x="16579" y="701"/>
                  </a:cxn>
                  <a:cxn ang="0">
                    <a:pos x="17862" y="0"/>
                  </a:cxn>
                </a:cxnLst>
                <a:rect l="0" t="0" r="r" b="b"/>
                <a:pathLst>
                  <a:path w="20000" h="20000">
                    <a:moveTo>
                      <a:pt x="1283" y="19975"/>
                    </a:moveTo>
                    <a:lnTo>
                      <a:pt x="7237" y="18498"/>
                    </a:lnTo>
                    <a:lnTo>
                      <a:pt x="461" y="16796"/>
                    </a:lnTo>
                    <a:lnTo>
                      <a:pt x="8059" y="15394"/>
                    </a:lnTo>
                    <a:lnTo>
                      <a:pt x="0" y="13792"/>
                    </a:lnTo>
                    <a:lnTo>
                      <a:pt x="11020" y="12716"/>
                    </a:lnTo>
                    <a:lnTo>
                      <a:pt x="3388" y="11514"/>
                    </a:lnTo>
                    <a:lnTo>
                      <a:pt x="10625" y="9787"/>
                    </a:lnTo>
                    <a:lnTo>
                      <a:pt x="5559" y="8586"/>
                    </a:lnTo>
                    <a:lnTo>
                      <a:pt x="13191" y="7509"/>
                    </a:lnTo>
                    <a:lnTo>
                      <a:pt x="8520" y="5707"/>
                    </a:lnTo>
                    <a:lnTo>
                      <a:pt x="16974" y="4180"/>
                    </a:lnTo>
                    <a:lnTo>
                      <a:pt x="11020" y="2703"/>
                    </a:lnTo>
                    <a:lnTo>
                      <a:pt x="19967" y="1402"/>
                    </a:lnTo>
                    <a:lnTo>
                      <a:pt x="16579" y="701"/>
                    </a:lnTo>
                    <a:lnTo>
                      <a:pt x="17862"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24" name="Freeform 100"/>
              <p:cNvSpPr>
                <a:spLocks/>
              </p:cNvSpPr>
              <p:nvPr/>
            </p:nvSpPr>
            <p:spPr bwMode="auto">
              <a:xfrm>
                <a:off x="9746" y="3"/>
                <a:ext cx="775" cy="9640"/>
              </a:xfrm>
              <a:custGeom>
                <a:avLst/>
                <a:gdLst/>
                <a:ahLst/>
                <a:cxnLst>
                  <a:cxn ang="0">
                    <a:pos x="12336" y="19982"/>
                  </a:cxn>
                  <a:cxn ang="0">
                    <a:pos x="17383" y="18897"/>
                  </a:cxn>
                  <a:cxn ang="0">
                    <a:pos x="6355" y="16801"/>
                  </a:cxn>
                  <a:cxn ang="0">
                    <a:pos x="17383" y="14816"/>
                  </a:cxn>
                  <a:cxn ang="0">
                    <a:pos x="1308" y="12132"/>
                  </a:cxn>
                  <a:cxn ang="0">
                    <a:pos x="1308" y="12022"/>
                  </a:cxn>
                  <a:cxn ang="0">
                    <a:pos x="16262" y="10147"/>
                  </a:cxn>
                  <a:cxn ang="0">
                    <a:pos x="3738" y="7960"/>
                  </a:cxn>
                  <a:cxn ang="0">
                    <a:pos x="19813" y="5257"/>
                  </a:cxn>
                  <a:cxn ang="0">
                    <a:pos x="0" y="3787"/>
                  </a:cxn>
                  <a:cxn ang="0">
                    <a:pos x="17383" y="1783"/>
                  </a:cxn>
                  <a:cxn ang="0">
                    <a:pos x="17383" y="1691"/>
                  </a:cxn>
                  <a:cxn ang="0">
                    <a:pos x="0" y="0"/>
                  </a:cxn>
                </a:cxnLst>
                <a:rect l="0" t="0" r="r" b="b"/>
                <a:pathLst>
                  <a:path w="20000" h="20000">
                    <a:moveTo>
                      <a:pt x="12336" y="19982"/>
                    </a:moveTo>
                    <a:lnTo>
                      <a:pt x="17383" y="18897"/>
                    </a:lnTo>
                    <a:lnTo>
                      <a:pt x="6355" y="16801"/>
                    </a:lnTo>
                    <a:lnTo>
                      <a:pt x="17383" y="14816"/>
                    </a:lnTo>
                    <a:lnTo>
                      <a:pt x="1308" y="12132"/>
                    </a:lnTo>
                    <a:lnTo>
                      <a:pt x="1308" y="12022"/>
                    </a:lnTo>
                    <a:lnTo>
                      <a:pt x="16262" y="10147"/>
                    </a:lnTo>
                    <a:lnTo>
                      <a:pt x="3738" y="7960"/>
                    </a:lnTo>
                    <a:lnTo>
                      <a:pt x="19813" y="5257"/>
                    </a:lnTo>
                    <a:lnTo>
                      <a:pt x="0" y="3787"/>
                    </a:lnTo>
                    <a:lnTo>
                      <a:pt x="17383" y="1783"/>
                    </a:lnTo>
                    <a:lnTo>
                      <a:pt x="17383" y="1691"/>
                    </a:lnTo>
                    <a:lnTo>
                      <a:pt x="0"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25" name="Freeform 101"/>
              <p:cNvSpPr>
                <a:spLocks/>
              </p:cNvSpPr>
              <p:nvPr/>
            </p:nvSpPr>
            <p:spPr bwMode="auto">
              <a:xfrm>
                <a:off x="435" y="6304"/>
                <a:ext cx="7244" cy="4064"/>
              </a:xfrm>
              <a:custGeom>
                <a:avLst/>
                <a:gdLst/>
                <a:ahLst/>
                <a:cxnLst>
                  <a:cxn ang="0">
                    <a:pos x="18680" y="19956"/>
                  </a:cxn>
                  <a:cxn ang="0">
                    <a:pos x="12760" y="18431"/>
                  </a:cxn>
                  <a:cxn ang="0">
                    <a:pos x="19500" y="16776"/>
                  </a:cxn>
                  <a:cxn ang="0">
                    <a:pos x="11880" y="15338"/>
                  </a:cxn>
                  <a:cxn ang="0">
                    <a:pos x="19980" y="13769"/>
                  </a:cxn>
                  <a:cxn ang="0">
                    <a:pos x="8920" y="12680"/>
                  </a:cxn>
                  <a:cxn ang="0">
                    <a:pos x="16600" y="11460"/>
                  </a:cxn>
                  <a:cxn ang="0">
                    <a:pos x="9360" y="9760"/>
                  </a:cxn>
                  <a:cxn ang="0">
                    <a:pos x="14400" y="8584"/>
                  </a:cxn>
                  <a:cxn ang="0">
                    <a:pos x="6780" y="7495"/>
                  </a:cxn>
                  <a:cxn ang="0">
                    <a:pos x="11500" y="5708"/>
                  </a:cxn>
                  <a:cxn ang="0">
                    <a:pos x="3020" y="4183"/>
                  </a:cxn>
                  <a:cxn ang="0">
                    <a:pos x="8920" y="2702"/>
                  </a:cxn>
                  <a:cxn ang="0">
                    <a:pos x="0" y="1394"/>
                  </a:cxn>
                  <a:cxn ang="0">
                    <a:pos x="3400" y="697"/>
                  </a:cxn>
                  <a:cxn ang="0">
                    <a:pos x="2140" y="0"/>
                  </a:cxn>
                </a:cxnLst>
                <a:rect l="0" t="0" r="r" b="b"/>
                <a:pathLst>
                  <a:path w="20000" h="20000">
                    <a:moveTo>
                      <a:pt x="18680" y="19956"/>
                    </a:moveTo>
                    <a:lnTo>
                      <a:pt x="12760" y="18431"/>
                    </a:lnTo>
                    <a:lnTo>
                      <a:pt x="19500" y="16776"/>
                    </a:lnTo>
                    <a:lnTo>
                      <a:pt x="11880" y="15338"/>
                    </a:lnTo>
                    <a:lnTo>
                      <a:pt x="19980" y="13769"/>
                    </a:lnTo>
                    <a:lnTo>
                      <a:pt x="8920" y="12680"/>
                    </a:lnTo>
                    <a:lnTo>
                      <a:pt x="16600" y="11460"/>
                    </a:lnTo>
                    <a:lnTo>
                      <a:pt x="9360" y="9760"/>
                    </a:lnTo>
                    <a:lnTo>
                      <a:pt x="14400" y="8584"/>
                    </a:lnTo>
                    <a:lnTo>
                      <a:pt x="6780" y="7495"/>
                    </a:lnTo>
                    <a:lnTo>
                      <a:pt x="11500" y="5708"/>
                    </a:lnTo>
                    <a:lnTo>
                      <a:pt x="3020" y="4183"/>
                    </a:lnTo>
                    <a:lnTo>
                      <a:pt x="8920" y="2702"/>
                    </a:lnTo>
                    <a:lnTo>
                      <a:pt x="0" y="1394"/>
                    </a:lnTo>
                    <a:lnTo>
                      <a:pt x="3400" y="697"/>
                    </a:lnTo>
                    <a:lnTo>
                      <a:pt x="2140"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26" name="Freeform 102"/>
              <p:cNvSpPr>
                <a:spLocks/>
              </p:cNvSpPr>
              <p:nvPr/>
            </p:nvSpPr>
            <p:spPr bwMode="auto">
              <a:xfrm>
                <a:off x="12770" y="4175"/>
                <a:ext cx="6522" cy="6095"/>
              </a:xfrm>
              <a:custGeom>
                <a:avLst/>
                <a:gdLst/>
                <a:ahLst/>
                <a:cxnLst>
                  <a:cxn ang="0">
                    <a:pos x="1311" y="19971"/>
                  </a:cxn>
                  <a:cxn ang="0">
                    <a:pos x="7289" y="18459"/>
                  </a:cxn>
                  <a:cxn ang="0">
                    <a:pos x="511" y="16773"/>
                  </a:cxn>
                  <a:cxn ang="0">
                    <a:pos x="8156" y="15349"/>
                  </a:cxn>
                  <a:cxn ang="0">
                    <a:pos x="0" y="13779"/>
                  </a:cxn>
                  <a:cxn ang="0">
                    <a:pos x="11067" y="12674"/>
                  </a:cxn>
                  <a:cxn ang="0">
                    <a:pos x="3400" y="11512"/>
                  </a:cxn>
                  <a:cxn ang="0">
                    <a:pos x="10622" y="9767"/>
                  </a:cxn>
                  <a:cxn ang="0">
                    <a:pos x="5600" y="8576"/>
                  </a:cxn>
                  <a:cxn ang="0">
                    <a:pos x="13200" y="7471"/>
                  </a:cxn>
                  <a:cxn ang="0">
                    <a:pos x="8533" y="5727"/>
                  </a:cxn>
                  <a:cxn ang="0">
                    <a:pos x="16978" y="4215"/>
                  </a:cxn>
                  <a:cxn ang="0">
                    <a:pos x="11067" y="2674"/>
                  </a:cxn>
                  <a:cxn ang="0">
                    <a:pos x="19978" y="1366"/>
                  </a:cxn>
                  <a:cxn ang="0">
                    <a:pos x="16600" y="698"/>
                  </a:cxn>
                  <a:cxn ang="0">
                    <a:pos x="17844" y="0"/>
                  </a:cxn>
                </a:cxnLst>
                <a:rect l="0" t="0" r="r" b="b"/>
                <a:pathLst>
                  <a:path w="20000" h="20000">
                    <a:moveTo>
                      <a:pt x="1311" y="19971"/>
                    </a:moveTo>
                    <a:lnTo>
                      <a:pt x="7289" y="18459"/>
                    </a:lnTo>
                    <a:lnTo>
                      <a:pt x="511" y="16773"/>
                    </a:lnTo>
                    <a:lnTo>
                      <a:pt x="8156" y="15349"/>
                    </a:lnTo>
                    <a:lnTo>
                      <a:pt x="0" y="13779"/>
                    </a:lnTo>
                    <a:lnTo>
                      <a:pt x="11067" y="12674"/>
                    </a:lnTo>
                    <a:lnTo>
                      <a:pt x="3400" y="11512"/>
                    </a:lnTo>
                    <a:lnTo>
                      <a:pt x="10622" y="9767"/>
                    </a:lnTo>
                    <a:lnTo>
                      <a:pt x="5600" y="8576"/>
                    </a:lnTo>
                    <a:lnTo>
                      <a:pt x="13200" y="7471"/>
                    </a:lnTo>
                    <a:lnTo>
                      <a:pt x="8533" y="5727"/>
                    </a:lnTo>
                    <a:lnTo>
                      <a:pt x="16978" y="4215"/>
                    </a:lnTo>
                    <a:lnTo>
                      <a:pt x="11067" y="2674"/>
                    </a:lnTo>
                    <a:lnTo>
                      <a:pt x="19978" y="1366"/>
                    </a:lnTo>
                    <a:lnTo>
                      <a:pt x="16600" y="698"/>
                    </a:lnTo>
                    <a:lnTo>
                      <a:pt x="17844"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27" name="Freeform 103"/>
              <p:cNvSpPr>
                <a:spLocks/>
              </p:cNvSpPr>
              <p:nvPr/>
            </p:nvSpPr>
            <p:spPr bwMode="auto">
              <a:xfrm>
                <a:off x="13827" y="7701"/>
                <a:ext cx="6173" cy="3325"/>
              </a:xfrm>
              <a:custGeom>
                <a:avLst/>
                <a:gdLst/>
                <a:ahLst/>
                <a:cxnLst>
                  <a:cxn ang="0">
                    <a:pos x="0" y="19947"/>
                  </a:cxn>
                  <a:cxn ang="0">
                    <a:pos x="1033" y="18613"/>
                  </a:cxn>
                  <a:cxn ang="0">
                    <a:pos x="5352" y="17867"/>
                  </a:cxn>
                  <a:cxn ang="0">
                    <a:pos x="4953" y="15573"/>
                  </a:cxn>
                  <a:cxn ang="0">
                    <a:pos x="8404" y="14880"/>
                  </a:cxn>
                  <a:cxn ang="0">
                    <a:pos x="7183" y="12427"/>
                  </a:cxn>
                  <a:cxn ang="0">
                    <a:pos x="11549" y="11947"/>
                  </a:cxn>
                  <a:cxn ang="0">
                    <a:pos x="8404" y="9760"/>
                  </a:cxn>
                  <a:cxn ang="0">
                    <a:pos x="15869" y="9173"/>
                  </a:cxn>
                  <a:cxn ang="0">
                    <a:pos x="10305" y="7253"/>
                  </a:cxn>
                  <a:cxn ang="0">
                    <a:pos x="10305" y="7253"/>
                  </a:cxn>
                  <a:cxn ang="0">
                    <a:pos x="18146" y="5920"/>
                  </a:cxn>
                  <a:cxn ang="0">
                    <a:pos x="13779" y="4480"/>
                  </a:cxn>
                  <a:cxn ang="0">
                    <a:pos x="19977" y="1920"/>
                  </a:cxn>
                  <a:cxn ang="0">
                    <a:pos x="18146" y="0"/>
                  </a:cxn>
                </a:cxnLst>
                <a:rect l="0" t="0" r="r" b="b"/>
                <a:pathLst>
                  <a:path w="20000" h="20000">
                    <a:moveTo>
                      <a:pt x="0" y="19947"/>
                    </a:moveTo>
                    <a:lnTo>
                      <a:pt x="1033" y="18613"/>
                    </a:lnTo>
                    <a:lnTo>
                      <a:pt x="5352" y="17867"/>
                    </a:lnTo>
                    <a:lnTo>
                      <a:pt x="4953" y="15573"/>
                    </a:lnTo>
                    <a:lnTo>
                      <a:pt x="8404" y="14880"/>
                    </a:lnTo>
                    <a:lnTo>
                      <a:pt x="7183" y="12427"/>
                    </a:lnTo>
                    <a:lnTo>
                      <a:pt x="11549" y="11947"/>
                    </a:lnTo>
                    <a:lnTo>
                      <a:pt x="8404" y="9760"/>
                    </a:lnTo>
                    <a:lnTo>
                      <a:pt x="15869" y="9173"/>
                    </a:lnTo>
                    <a:lnTo>
                      <a:pt x="10305" y="7253"/>
                    </a:lnTo>
                    <a:lnTo>
                      <a:pt x="18146" y="5920"/>
                    </a:lnTo>
                    <a:lnTo>
                      <a:pt x="13779" y="4480"/>
                    </a:lnTo>
                    <a:lnTo>
                      <a:pt x="19977" y="1920"/>
                    </a:lnTo>
                    <a:lnTo>
                      <a:pt x="18146" y="0"/>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28" name="Freeform 104"/>
              <p:cNvSpPr>
                <a:spLocks/>
              </p:cNvSpPr>
              <p:nvPr/>
            </p:nvSpPr>
            <p:spPr bwMode="auto">
              <a:xfrm>
                <a:off x="0" y="10884"/>
                <a:ext cx="6674" cy="2152"/>
              </a:xfrm>
              <a:custGeom>
                <a:avLst/>
                <a:gdLst/>
                <a:ahLst/>
                <a:cxnLst>
                  <a:cxn ang="0">
                    <a:pos x="19978" y="0"/>
                  </a:cxn>
                  <a:cxn ang="0">
                    <a:pos x="18936" y="1317"/>
                  </a:cxn>
                  <a:cxn ang="0">
                    <a:pos x="14615" y="2058"/>
                  </a:cxn>
                  <a:cxn ang="0">
                    <a:pos x="15027" y="4280"/>
                  </a:cxn>
                  <a:cxn ang="0">
                    <a:pos x="11531" y="5021"/>
                  </a:cxn>
                  <a:cxn ang="0">
                    <a:pos x="12790" y="7490"/>
                  </a:cxn>
                  <a:cxn ang="0">
                    <a:pos x="8426" y="7984"/>
                  </a:cxn>
                  <a:cxn ang="0">
                    <a:pos x="11531" y="10123"/>
                  </a:cxn>
                  <a:cxn ang="0">
                    <a:pos x="4104" y="10700"/>
                  </a:cxn>
                  <a:cxn ang="0">
                    <a:pos x="9663" y="12593"/>
                  </a:cxn>
                  <a:cxn ang="0">
                    <a:pos x="9663" y="12675"/>
                  </a:cxn>
                  <a:cxn ang="0">
                    <a:pos x="1846" y="13909"/>
                  </a:cxn>
                  <a:cxn ang="0">
                    <a:pos x="6189" y="15473"/>
                  </a:cxn>
                  <a:cxn ang="0">
                    <a:pos x="0" y="17942"/>
                  </a:cxn>
                  <a:cxn ang="0">
                    <a:pos x="1846" y="19918"/>
                  </a:cxn>
                </a:cxnLst>
                <a:rect l="0" t="0" r="r" b="b"/>
                <a:pathLst>
                  <a:path w="20000" h="20000">
                    <a:moveTo>
                      <a:pt x="19978" y="0"/>
                    </a:moveTo>
                    <a:lnTo>
                      <a:pt x="18936" y="1317"/>
                    </a:lnTo>
                    <a:lnTo>
                      <a:pt x="14615" y="2058"/>
                    </a:lnTo>
                    <a:lnTo>
                      <a:pt x="15027" y="4280"/>
                    </a:lnTo>
                    <a:lnTo>
                      <a:pt x="11531" y="5021"/>
                    </a:lnTo>
                    <a:lnTo>
                      <a:pt x="12790" y="7490"/>
                    </a:lnTo>
                    <a:lnTo>
                      <a:pt x="8426" y="7984"/>
                    </a:lnTo>
                    <a:lnTo>
                      <a:pt x="11531" y="10123"/>
                    </a:lnTo>
                    <a:lnTo>
                      <a:pt x="4104" y="10700"/>
                    </a:lnTo>
                    <a:lnTo>
                      <a:pt x="9663" y="12593"/>
                    </a:lnTo>
                    <a:lnTo>
                      <a:pt x="9663" y="12675"/>
                    </a:lnTo>
                    <a:lnTo>
                      <a:pt x="1846" y="13909"/>
                    </a:lnTo>
                    <a:lnTo>
                      <a:pt x="6189" y="15473"/>
                    </a:lnTo>
                    <a:lnTo>
                      <a:pt x="0" y="17942"/>
                    </a:lnTo>
                    <a:lnTo>
                      <a:pt x="1846" y="19918"/>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29" name="Freeform 105"/>
              <p:cNvSpPr>
                <a:spLocks/>
              </p:cNvSpPr>
              <p:nvPr/>
            </p:nvSpPr>
            <p:spPr bwMode="auto">
              <a:xfrm>
                <a:off x="14349" y="11556"/>
                <a:ext cx="5541" cy="2996"/>
              </a:xfrm>
              <a:custGeom>
                <a:avLst/>
                <a:gdLst/>
                <a:ahLst/>
                <a:cxnLst>
                  <a:cxn ang="0">
                    <a:pos x="0" y="0"/>
                  </a:cxn>
                  <a:cxn ang="0">
                    <a:pos x="0" y="118"/>
                  </a:cxn>
                  <a:cxn ang="0">
                    <a:pos x="2562" y="1183"/>
                  </a:cxn>
                  <a:cxn ang="0">
                    <a:pos x="2562" y="2130"/>
                  </a:cxn>
                  <a:cxn ang="0">
                    <a:pos x="2719" y="2130"/>
                  </a:cxn>
                  <a:cxn ang="0">
                    <a:pos x="6693" y="3195"/>
                  </a:cxn>
                  <a:cxn ang="0">
                    <a:pos x="6693" y="5207"/>
                  </a:cxn>
                  <a:cxn ang="0">
                    <a:pos x="10092" y="6864"/>
                  </a:cxn>
                  <a:cxn ang="0">
                    <a:pos x="8784" y="8757"/>
                  </a:cxn>
                  <a:cxn ang="0">
                    <a:pos x="12314" y="10296"/>
                  </a:cxn>
                  <a:cxn ang="0">
                    <a:pos x="12314" y="10414"/>
                  </a:cxn>
                  <a:cxn ang="0">
                    <a:pos x="10405" y="11716"/>
                  </a:cxn>
                  <a:cxn ang="0">
                    <a:pos x="14562" y="12426"/>
                  </a:cxn>
                  <a:cxn ang="0">
                    <a:pos x="14693" y="12426"/>
                  </a:cxn>
                  <a:cxn ang="0">
                    <a:pos x="15686" y="16095"/>
                  </a:cxn>
                  <a:cxn ang="0">
                    <a:pos x="19974" y="17101"/>
                  </a:cxn>
                  <a:cxn ang="0">
                    <a:pos x="19346" y="19882"/>
                  </a:cxn>
                  <a:cxn ang="0">
                    <a:pos x="19346" y="19941"/>
                  </a:cxn>
                </a:cxnLst>
                <a:rect l="0" t="0" r="r" b="b"/>
                <a:pathLst>
                  <a:path w="20000" h="20000">
                    <a:moveTo>
                      <a:pt x="0" y="0"/>
                    </a:moveTo>
                    <a:lnTo>
                      <a:pt x="0" y="118"/>
                    </a:lnTo>
                    <a:lnTo>
                      <a:pt x="2562" y="1183"/>
                    </a:lnTo>
                    <a:lnTo>
                      <a:pt x="2562" y="2130"/>
                    </a:lnTo>
                    <a:lnTo>
                      <a:pt x="2719" y="2130"/>
                    </a:lnTo>
                    <a:lnTo>
                      <a:pt x="6693" y="3195"/>
                    </a:lnTo>
                    <a:lnTo>
                      <a:pt x="6693" y="5207"/>
                    </a:lnTo>
                    <a:lnTo>
                      <a:pt x="10092" y="6864"/>
                    </a:lnTo>
                    <a:lnTo>
                      <a:pt x="8784" y="8757"/>
                    </a:lnTo>
                    <a:lnTo>
                      <a:pt x="12314" y="10296"/>
                    </a:lnTo>
                    <a:lnTo>
                      <a:pt x="12314" y="10414"/>
                    </a:lnTo>
                    <a:lnTo>
                      <a:pt x="10405" y="11716"/>
                    </a:lnTo>
                    <a:lnTo>
                      <a:pt x="14562" y="12426"/>
                    </a:lnTo>
                    <a:lnTo>
                      <a:pt x="14693" y="12426"/>
                    </a:lnTo>
                    <a:lnTo>
                      <a:pt x="15686" y="16095"/>
                    </a:lnTo>
                    <a:lnTo>
                      <a:pt x="19974" y="17101"/>
                    </a:lnTo>
                    <a:lnTo>
                      <a:pt x="19346" y="19882"/>
                    </a:lnTo>
                    <a:lnTo>
                      <a:pt x="19346" y="19941"/>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30" name="Freeform 106"/>
              <p:cNvSpPr>
                <a:spLocks/>
              </p:cNvSpPr>
              <p:nvPr/>
            </p:nvSpPr>
            <p:spPr bwMode="auto">
              <a:xfrm>
                <a:off x="53" y="11405"/>
                <a:ext cx="6057" cy="5212"/>
              </a:xfrm>
              <a:custGeom>
                <a:avLst/>
                <a:gdLst/>
                <a:ahLst/>
                <a:cxnLst>
                  <a:cxn ang="0">
                    <a:pos x="19976" y="0"/>
                  </a:cxn>
                  <a:cxn ang="0">
                    <a:pos x="19976" y="102"/>
                  </a:cxn>
                  <a:cxn ang="0">
                    <a:pos x="17416" y="1190"/>
                  </a:cxn>
                  <a:cxn ang="0">
                    <a:pos x="17416" y="2109"/>
                  </a:cxn>
                  <a:cxn ang="0">
                    <a:pos x="17249" y="2109"/>
                  </a:cxn>
                  <a:cxn ang="0">
                    <a:pos x="13278" y="3163"/>
                  </a:cxn>
                  <a:cxn ang="0">
                    <a:pos x="13278" y="5204"/>
                  </a:cxn>
                  <a:cxn ang="0">
                    <a:pos x="9904" y="6871"/>
                  </a:cxn>
                  <a:cxn ang="0">
                    <a:pos x="11172" y="8741"/>
                  </a:cxn>
                  <a:cxn ang="0">
                    <a:pos x="7656" y="10272"/>
                  </a:cxn>
                  <a:cxn ang="0">
                    <a:pos x="7656" y="10408"/>
                  </a:cxn>
                  <a:cxn ang="0">
                    <a:pos x="9593" y="11701"/>
                  </a:cxn>
                  <a:cxn ang="0">
                    <a:pos x="5431" y="12415"/>
                  </a:cxn>
                  <a:cxn ang="0">
                    <a:pos x="5287" y="12415"/>
                  </a:cxn>
                  <a:cxn ang="0">
                    <a:pos x="4306" y="16088"/>
                  </a:cxn>
                  <a:cxn ang="0">
                    <a:pos x="0" y="17143"/>
                  </a:cxn>
                  <a:cxn ang="0">
                    <a:pos x="646" y="19864"/>
                  </a:cxn>
                  <a:cxn ang="0">
                    <a:pos x="646" y="19966"/>
                  </a:cxn>
                </a:cxnLst>
                <a:rect l="0" t="0" r="r" b="b"/>
                <a:pathLst>
                  <a:path w="20000" h="20000">
                    <a:moveTo>
                      <a:pt x="19976" y="0"/>
                    </a:moveTo>
                    <a:lnTo>
                      <a:pt x="19976" y="102"/>
                    </a:lnTo>
                    <a:lnTo>
                      <a:pt x="17416" y="1190"/>
                    </a:lnTo>
                    <a:lnTo>
                      <a:pt x="17416" y="2109"/>
                    </a:lnTo>
                    <a:lnTo>
                      <a:pt x="17249" y="2109"/>
                    </a:lnTo>
                    <a:lnTo>
                      <a:pt x="13278" y="3163"/>
                    </a:lnTo>
                    <a:lnTo>
                      <a:pt x="13278" y="5204"/>
                    </a:lnTo>
                    <a:lnTo>
                      <a:pt x="9904" y="6871"/>
                    </a:lnTo>
                    <a:lnTo>
                      <a:pt x="11172" y="8741"/>
                    </a:lnTo>
                    <a:lnTo>
                      <a:pt x="7656" y="10272"/>
                    </a:lnTo>
                    <a:lnTo>
                      <a:pt x="7656" y="10408"/>
                    </a:lnTo>
                    <a:lnTo>
                      <a:pt x="9593" y="11701"/>
                    </a:lnTo>
                    <a:lnTo>
                      <a:pt x="5431" y="12415"/>
                    </a:lnTo>
                    <a:lnTo>
                      <a:pt x="5287" y="12415"/>
                    </a:lnTo>
                    <a:lnTo>
                      <a:pt x="4306" y="16088"/>
                    </a:lnTo>
                    <a:lnTo>
                      <a:pt x="0" y="17143"/>
                    </a:lnTo>
                    <a:lnTo>
                      <a:pt x="646" y="19864"/>
                    </a:lnTo>
                    <a:lnTo>
                      <a:pt x="646" y="19966"/>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sp>
            <p:nvSpPr>
              <p:cNvPr id="1131" name="Freeform 107"/>
              <p:cNvSpPr>
                <a:spLocks/>
              </p:cNvSpPr>
              <p:nvPr/>
            </p:nvSpPr>
            <p:spPr bwMode="auto">
              <a:xfrm>
                <a:off x="923" y="12267"/>
                <a:ext cx="4613" cy="7662"/>
              </a:xfrm>
              <a:custGeom>
                <a:avLst/>
                <a:gdLst/>
                <a:ahLst/>
                <a:cxnLst>
                  <a:cxn ang="0">
                    <a:pos x="19969" y="0"/>
                  </a:cxn>
                  <a:cxn ang="0">
                    <a:pos x="19969" y="185"/>
                  </a:cxn>
                  <a:cxn ang="0">
                    <a:pos x="17645" y="2821"/>
                  </a:cxn>
                  <a:cxn ang="0">
                    <a:pos x="14254" y="4162"/>
                  </a:cxn>
                  <a:cxn ang="0">
                    <a:pos x="14254" y="5642"/>
                  </a:cxn>
                  <a:cxn ang="0">
                    <a:pos x="9796" y="6590"/>
                  </a:cxn>
                  <a:cxn ang="0">
                    <a:pos x="9796" y="10566"/>
                  </a:cxn>
                  <a:cxn ang="0">
                    <a:pos x="8195" y="10566"/>
                  </a:cxn>
                  <a:cxn ang="0">
                    <a:pos x="7127" y="14335"/>
                  </a:cxn>
                  <a:cxn ang="0">
                    <a:pos x="5181" y="14728"/>
                  </a:cxn>
                  <a:cxn ang="0">
                    <a:pos x="3203" y="19977"/>
                  </a:cxn>
                  <a:cxn ang="0">
                    <a:pos x="0" y="19815"/>
                  </a:cxn>
                </a:cxnLst>
                <a:rect l="0" t="0" r="r" b="b"/>
                <a:pathLst>
                  <a:path w="20000" h="20000">
                    <a:moveTo>
                      <a:pt x="19969" y="0"/>
                    </a:moveTo>
                    <a:lnTo>
                      <a:pt x="19969" y="185"/>
                    </a:lnTo>
                    <a:lnTo>
                      <a:pt x="17645" y="2821"/>
                    </a:lnTo>
                    <a:lnTo>
                      <a:pt x="14254" y="4162"/>
                    </a:lnTo>
                    <a:lnTo>
                      <a:pt x="14254" y="5642"/>
                    </a:lnTo>
                    <a:lnTo>
                      <a:pt x="9796" y="6590"/>
                    </a:lnTo>
                    <a:lnTo>
                      <a:pt x="9796" y="10566"/>
                    </a:lnTo>
                    <a:lnTo>
                      <a:pt x="8195" y="10566"/>
                    </a:lnTo>
                    <a:lnTo>
                      <a:pt x="7127" y="14335"/>
                    </a:lnTo>
                    <a:lnTo>
                      <a:pt x="5181" y="14728"/>
                    </a:lnTo>
                    <a:lnTo>
                      <a:pt x="3203" y="19977"/>
                    </a:lnTo>
                    <a:lnTo>
                      <a:pt x="0" y="19815"/>
                    </a:lnTo>
                  </a:path>
                </a:pathLst>
              </a:custGeom>
              <a:noFill/>
              <a:ln w="19050" cap="flat">
                <a:solidFill>
                  <a:srgbClr val="000000"/>
                </a:solidFill>
                <a:prstDash val="solid"/>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grpSp>
        <p:grpSp>
          <p:nvGrpSpPr>
            <p:cNvPr id="1132" name="Group 108"/>
            <p:cNvGrpSpPr>
              <a:grpSpLocks/>
            </p:cNvGrpSpPr>
            <p:nvPr/>
          </p:nvGrpSpPr>
          <p:grpSpPr bwMode="auto">
            <a:xfrm>
              <a:off x="3957" y="7742"/>
              <a:ext cx="12321" cy="12258"/>
              <a:chOff x="0" y="0"/>
              <a:chExt cx="20000" cy="20000"/>
            </a:xfrm>
          </p:grpSpPr>
          <p:sp>
            <p:nvSpPr>
              <p:cNvPr id="1133" name="Oval 109"/>
              <p:cNvSpPr>
                <a:spLocks noChangeArrowheads="1"/>
              </p:cNvSpPr>
              <p:nvPr/>
            </p:nvSpPr>
            <p:spPr bwMode="auto">
              <a:xfrm>
                <a:off x="0" y="0"/>
                <a:ext cx="20000" cy="20000"/>
              </a:xfrm>
              <a:prstGeom prst="ellipse">
                <a:avLst/>
              </a:prstGeom>
              <a:solidFill>
                <a:srgbClr val="FFFFFF"/>
              </a:solid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134" name="Line 110"/>
              <p:cNvSpPr>
                <a:spLocks noChangeShapeType="1"/>
              </p:cNvSpPr>
              <p:nvPr/>
            </p:nvSpPr>
            <p:spPr bwMode="auto">
              <a:xfrm flipH="1">
                <a:off x="6454" y="14523"/>
                <a:ext cx="7068" cy="13"/>
              </a:xfrm>
              <a:prstGeom prst="line">
                <a:avLst/>
              </a:prstGeom>
              <a:noFill/>
              <a:ln w="38100">
                <a:solidFill>
                  <a:srgbClr val="000000"/>
                </a:solidFill>
                <a:round/>
                <a:headEnd type="none" w="lg" len="lg"/>
                <a:tailEnd type="none" w="lg" len="lg"/>
              </a:ln>
              <a:effectLst/>
            </p:spPr>
            <p:txBody>
              <a:bodyPr vert="horz" wrap="square" lIns="91440" tIns="45720" rIns="91440" bIns="45720" numCol="1" anchor="t" anchorCtr="0" compatLnSpc="1">
                <a:prstTxWarp prst="textNoShape">
                  <a:avLst/>
                </a:prstTxWarp>
              </a:bodyPr>
              <a:lstStyle/>
              <a:p>
                <a:endParaRPr lang="de-DE"/>
              </a:p>
            </p:txBody>
          </p:sp>
          <p:grpSp>
            <p:nvGrpSpPr>
              <p:cNvPr id="1135" name="Group 111"/>
              <p:cNvGrpSpPr>
                <a:grpSpLocks/>
              </p:cNvGrpSpPr>
              <p:nvPr/>
            </p:nvGrpSpPr>
            <p:grpSpPr bwMode="auto">
              <a:xfrm>
                <a:off x="3433" y="5094"/>
                <a:ext cx="12613" cy="3092"/>
                <a:chOff x="1" y="0"/>
                <a:chExt cx="19999" cy="20000"/>
              </a:xfrm>
            </p:grpSpPr>
            <p:grpSp>
              <p:nvGrpSpPr>
                <p:cNvPr id="1136" name="Group 112"/>
                <p:cNvGrpSpPr>
                  <a:grpSpLocks/>
                </p:cNvGrpSpPr>
                <p:nvPr/>
              </p:nvGrpSpPr>
              <p:grpSpPr bwMode="auto">
                <a:xfrm>
                  <a:off x="1380" y="6986"/>
                  <a:ext cx="17080" cy="8053"/>
                  <a:chOff x="0" y="0"/>
                  <a:chExt cx="20001" cy="20000"/>
                </a:xfrm>
              </p:grpSpPr>
              <p:sp>
                <p:nvSpPr>
                  <p:cNvPr id="1137" name="Oval 113"/>
                  <p:cNvSpPr>
                    <a:spLocks noChangeArrowheads="1"/>
                  </p:cNvSpPr>
                  <p:nvPr/>
                </p:nvSpPr>
                <p:spPr bwMode="auto">
                  <a:xfrm>
                    <a:off x="0" y="0"/>
                    <a:ext cx="2321" cy="20000"/>
                  </a:xfrm>
                  <a:prstGeom prst="ellipse">
                    <a:avLst/>
                  </a:prstGeom>
                  <a:solidFill>
                    <a:srgbClr val="000000"/>
                  </a:solid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138" name="Oval 114"/>
                  <p:cNvSpPr>
                    <a:spLocks noChangeArrowheads="1"/>
                  </p:cNvSpPr>
                  <p:nvPr/>
                </p:nvSpPr>
                <p:spPr bwMode="auto">
                  <a:xfrm>
                    <a:off x="17680" y="0"/>
                    <a:ext cx="2321" cy="20000"/>
                  </a:xfrm>
                  <a:prstGeom prst="ellipse">
                    <a:avLst/>
                  </a:prstGeom>
                  <a:solidFill>
                    <a:srgbClr val="000000"/>
                  </a:solid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de-DE"/>
                  </a:p>
                </p:txBody>
              </p:sp>
            </p:grpSp>
            <p:sp>
              <p:nvSpPr>
                <p:cNvPr id="1139" name="Oval 115"/>
                <p:cNvSpPr>
                  <a:spLocks noChangeArrowheads="1"/>
                </p:cNvSpPr>
                <p:nvPr/>
              </p:nvSpPr>
              <p:spPr bwMode="auto">
                <a:xfrm>
                  <a:off x="15246" y="524"/>
                  <a:ext cx="4754" cy="19476"/>
                </a:xfrm>
                <a:prstGeom prst="ellipse">
                  <a:avLst/>
                </a:prstGeom>
                <a:noFill/>
                <a:ln w="190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140" name="Oval 116"/>
                <p:cNvSpPr>
                  <a:spLocks noChangeArrowheads="1"/>
                </p:cNvSpPr>
                <p:nvPr/>
              </p:nvSpPr>
              <p:spPr bwMode="auto">
                <a:xfrm>
                  <a:off x="1" y="0"/>
                  <a:ext cx="4753" cy="19457"/>
                </a:xfrm>
                <a:prstGeom prst="ellipse">
                  <a:avLst/>
                </a:prstGeom>
                <a:noFill/>
                <a:ln w="190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de-DE"/>
                </a:p>
              </p:txBody>
            </p:sp>
          </p:grpSp>
        </p:grpSp>
      </p:grpSp>
      <p:sp>
        <p:nvSpPr>
          <p:cNvPr id="79" name="Foliennummernplatzhalter 78"/>
          <p:cNvSpPr>
            <a:spLocks noGrp="1"/>
          </p:cNvSpPr>
          <p:nvPr>
            <p:ph type="sldNum" sz="quarter" idx="11"/>
          </p:nvPr>
        </p:nvSpPr>
        <p:spPr/>
        <p:txBody>
          <a:bodyPr/>
          <a:lstStyle/>
          <a:p>
            <a:pPr>
              <a:defRPr/>
            </a:pPr>
            <a:fld id="{9ED2FB1A-433B-429F-9768-020B88DE8BA0}" type="slidenum">
              <a:rPr lang="de-DE" smtClean="0"/>
              <a:pPr>
                <a:defRPr/>
              </a:pPr>
              <a:t>19</a:t>
            </a:fld>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DSC04155.JPG"/>
          <p:cNvPicPr>
            <a:picLocks noGrp="1" noChangeAspect="1"/>
          </p:cNvPicPr>
          <p:nvPr>
            <p:ph idx="1"/>
          </p:nvPr>
        </p:nvPicPr>
        <p:blipFill>
          <a:blip r:embed="rId3" cstate="print"/>
          <a:stretch>
            <a:fillRect/>
          </a:stretch>
        </p:blipFill>
        <p:spPr>
          <a:xfrm>
            <a:off x="1331640" y="1268760"/>
            <a:ext cx="6493313" cy="4869984"/>
          </a:xfrm>
        </p:spPr>
      </p:pic>
      <p:sp>
        <p:nvSpPr>
          <p:cNvPr id="5" name="Textfeld 4"/>
          <p:cNvSpPr txBox="1"/>
          <p:nvPr/>
        </p:nvSpPr>
        <p:spPr>
          <a:xfrm>
            <a:off x="1907704" y="548680"/>
            <a:ext cx="5040560" cy="646331"/>
          </a:xfrm>
          <a:prstGeom prst="rect">
            <a:avLst/>
          </a:prstGeom>
          <a:solidFill>
            <a:schemeClr val="bg1"/>
          </a:solidFill>
        </p:spPr>
        <p:txBody>
          <a:bodyPr wrap="square" rtlCol="0">
            <a:spAutoFit/>
          </a:bodyPr>
          <a:lstStyle/>
          <a:p>
            <a:pPr algn="ctr"/>
            <a:r>
              <a:rPr lang="de-DE" sz="3600" b="1" dirty="0" smtClean="0">
                <a:latin typeface="Calibri" pitchFamily="34" charset="0"/>
              </a:rPr>
              <a:t>Stammbaumerstellung</a:t>
            </a:r>
            <a:endParaRPr lang="de-DE" sz="2800" b="1" dirty="0">
              <a:latin typeface="Calibri" pitchFamily="34" charset="0"/>
            </a:endParaRPr>
          </a:p>
        </p:txBody>
      </p:sp>
      <p:sp>
        <p:nvSpPr>
          <p:cNvPr id="5122" name="Titel 1"/>
          <p:cNvSpPr>
            <a:spLocks noGrp="1"/>
          </p:cNvSpPr>
          <p:nvPr>
            <p:ph type="title"/>
          </p:nvPr>
        </p:nvSpPr>
        <p:spPr>
          <a:xfrm>
            <a:off x="395536" y="5877272"/>
            <a:ext cx="8219256" cy="739552"/>
          </a:xfrm>
          <a:solidFill>
            <a:schemeClr val="bg1"/>
          </a:solidFill>
          <a:ln>
            <a:solidFill>
              <a:schemeClr val="bg1"/>
            </a:solidFill>
          </a:ln>
        </p:spPr>
        <p:txBody>
          <a:bodyPr/>
          <a:lstStyle/>
          <a:p>
            <a:pPr algn="ctr"/>
            <a:r>
              <a:rPr lang="de-DE" sz="2400" b="1" i="1" dirty="0" err="1" smtClean="0">
                <a:latin typeface="Calibri" pitchFamily="34" charset="0"/>
              </a:rPr>
              <a:t>Gyraulus</a:t>
            </a:r>
            <a:r>
              <a:rPr lang="de-DE" sz="2400" b="1" dirty="0" smtClean="0">
                <a:latin typeface="Calibri" pitchFamily="34" charset="0"/>
              </a:rPr>
              <a:t> Schnecken aus dem Steinheimer Becken</a:t>
            </a:r>
          </a:p>
        </p:txBody>
      </p:sp>
      <p:sp>
        <p:nvSpPr>
          <p:cNvPr id="6" name="Foliennummernplatzhalter 5"/>
          <p:cNvSpPr>
            <a:spLocks noGrp="1"/>
          </p:cNvSpPr>
          <p:nvPr>
            <p:ph type="sldNum" sz="quarter" idx="11"/>
          </p:nvPr>
        </p:nvSpPr>
        <p:spPr/>
        <p:txBody>
          <a:bodyPr/>
          <a:lstStyle/>
          <a:p>
            <a:pPr>
              <a:defRPr/>
            </a:pPr>
            <a:fld id="{9ED2FB1A-433B-429F-9768-020B88DE8BA0}" type="slidenum">
              <a:rPr lang="de-DE" smtClean="0"/>
              <a:pPr>
                <a:defRPr/>
              </a:pPr>
              <a:t>2</a:t>
            </a:fld>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Inhaltsplatzhalter 2"/>
          <p:cNvSpPr>
            <a:spLocks noGrp="1"/>
          </p:cNvSpPr>
          <p:nvPr>
            <p:ph idx="1"/>
          </p:nvPr>
        </p:nvSpPr>
        <p:spPr>
          <a:xfrm>
            <a:off x="971600" y="2852936"/>
            <a:ext cx="6480720" cy="2736304"/>
          </a:xfrm>
        </p:spPr>
        <p:txBody>
          <a:bodyPr/>
          <a:lstStyle/>
          <a:p>
            <a:pPr lvl="0">
              <a:buNone/>
            </a:pPr>
            <a:endParaRPr lang="de-DE" sz="2400" dirty="0" smtClean="0"/>
          </a:p>
          <a:p>
            <a:pPr lvl="0">
              <a:buNone/>
            </a:pPr>
            <a:endParaRPr lang="de-DE" b="1" dirty="0" smtClean="0">
              <a:latin typeface="Calibri" pitchFamily="34" charset="0"/>
            </a:endParaRPr>
          </a:p>
          <a:p>
            <a:pPr lvl="0">
              <a:buNone/>
            </a:pPr>
            <a:endParaRPr lang="de-DE" dirty="0" smtClean="0">
              <a:latin typeface="Calibri" pitchFamily="34" charset="0"/>
            </a:endParaRPr>
          </a:p>
          <a:p>
            <a:pPr lvl="0">
              <a:buNone/>
            </a:pPr>
            <a:endParaRPr lang="de-DE" b="1" dirty="0" smtClean="0">
              <a:latin typeface="Calibri" pitchFamily="34" charset="0"/>
            </a:endParaRPr>
          </a:p>
        </p:txBody>
      </p:sp>
      <p:graphicFrame>
        <p:nvGraphicFramePr>
          <p:cNvPr id="4" name="Tabelle 3"/>
          <p:cNvGraphicFramePr>
            <a:graphicFrameLocks noGrp="1"/>
          </p:cNvGraphicFramePr>
          <p:nvPr/>
        </p:nvGraphicFramePr>
        <p:xfrm>
          <a:off x="899592" y="692696"/>
          <a:ext cx="7776864" cy="5691432"/>
        </p:xfrm>
        <a:graphic>
          <a:graphicData uri="http://schemas.openxmlformats.org/drawingml/2006/table">
            <a:tbl>
              <a:tblPr/>
              <a:tblGrid>
                <a:gridCol w="4741768"/>
                <a:gridCol w="745135"/>
                <a:gridCol w="745135"/>
                <a:gridCol w="752737"/>
                <a:gridCol w="792089"/>
              </a:tblGrid>
              <a:tr h="1756051">
                <a:tc>
                  <a:txBody>
                    <a:bodyPr/>
                    <a:lstStyle/>
                    <a:p>
                      <a:pPr algn="l">
                        <a:spcAft>
                          <a:spcPts val="0"/>
                        </a:spcAft>
                      </a:pPr>
                      <a:r>
                        <a:rPr lang="de-DE" sz="2400" b="1" kern="0" dirty="0">
                          <a:solidFill>
                            <a:srgbClr val="FFFFFF"/>
                          </a:solidFill>
                          <a:latin typeface="Calibri"/>
                          <a:ea typeface="Times New Roman"/>
                          <a:cs typeface="Times New Roman"/>
                        </a:rPr>
                        <a:t>Kompetenz</a:t>
                      </a:r>
                      <a:endParaRPr lang="de-DE" sz="2400" b="1" kern="0" dirty="0">
                        <a:latin typeface="Calibri"/>
                        <a:ea typeface="Times New Roman"/>
                        <a:cs typeface="Times New Roman"/>
                      </a:endParaRPr>
                    </a:p>
                  </a:txBody>
                  <a:tcPr marL="44450" marR="4445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pattFill prst="pct60">
                      <a:fgClr>
                        <a:srgbClr val="000000"/>
                      </a:fgClr>
                      <a:bgClr>
                        <a:srgbClr val="666666"/>
                      </a:bgClr>
                    </a:pattFill>
                  </a:tcPr>
                </a:tc>
                <a:tc>
                  <a:txBody>
                    <a:bodyPr/>
                    <a:lstStyle/>
                    <a:p>
                      <a:pPr algn="l">
                        <a:spcAft>
                          <a:spcPts val="0"/>
                        </a:spcAft>
                      </a:pPr>
                      <a:r>
                        <a:rPr lang="de-DE" sz="2400" b="1" dirty="0" smtClean="0">
                          <a:solidFill>
                            <a:srgbClr val="FFFFFF"/>
                          </a:solidFill>
                          <a:latin typeface="Calibri"/>
                          <a:ea typeface="Times New Roman"/>
                          <a:cs typeface="Times New Roman"/>
                        </a:rPr>
                        <a:t>     sicher</a:t>
                      </a:r>
                      <a:endParaRPr lang="de-DE" sz="2400" dirty="0">
                        <a:latin typeface="Times New Roman"/>
                        <a:ea typeface="Times New Roman"/>
                        <a:cs typeface="Times New Roman"/>
                      </a:endParaRPr>
                    </a:p>
                  </a:txBody>
                  <a:tcPr marL="44450" marR="44450" marT="0" marB="0" vert="vert"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pattFill prst="pct60">
                      <a:fgClr>
                        <a:srgbClr val="000000"/>
                      </a:fgClr>
                      <a:bgClr>
                        <a:srgbClr val="666666"/>
                      </a:bgClr>
                    </a:pattFill>
                  </a:tcPr>
                </a:tc>
                <a:tc>
                  <a:txBody>
                    <a:bodyPr/>
                    <a:lstStyle/>
                    <a:p>
                      <a:pPr algn="l">
                        <a:spcAft>
                          <a:spcPts val="0"/>
                        </a:spcAft>
                      </a:pPr>
                      <a:r>
                        <a:rPr lang="de-DE" sz="2400" b="1" dirty="0" smtClean="0">
                          <a:solidFill>
                            <a:srgbClr val="FFFFFF"/>
                          </a:solidFill>
                          <a:latin typeface="Calibri"/>
                          <a:ea typeface="Times New Roman"/>
                          <a:cs typeface="Times New Roman"/>
                        </a:rPr>
                        <a:t>     ziemlich</a:t>
                      </a:r>
                      <a:endParaRPr lang="de-DE" sz="2400" dirty="0">
                        <a:latin typeface="Times New Roman"/>
                        <a:ea typeface="Times New Roman"/>
                        <a:cs typeface="Times New Roman"/>
                      </a:endParaRPr>
                    </a:p>
                    <a:p>
                      <a:pPr algn="l">
                        <a:spcAft>
                          <a:spcPts val="0"/>
                        </a:spcAft>
                      </a:pPr>
                      <a:r>
                        <a:rPr lang="de-DE" sz="2400" b="1" dirty="0" smtClean="0">
                          <a:solidFill>
                            <a:srgbClr val="FFFFFF"/>
                          </a:solidFill>
                          <a:latin typeface="Calibri"/>
                          <a:ea typeface="Times New Roman"/>
                          <a:cs typeface="Times New Roman"/>
                        </a:rPr>
                        <a:t>     sicher</a:t>
                      </a:r>
                      <a:endParaRPr lang="de-DE" sz="2400" dirty="0">
                        <a:latin typeface="Times New Roman"/>
                        <a:ea typeface="Times New Roman"/>
                        <a:cs typeface="Times New Roman"/>
                      </a:endParaRPr>
                    </a:p>
                  </a:txBody>
                  <a:tcPr marL="44450" marR="44450" marT="0" marB="0" vert="vert"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pattFill prst="pct60">
                      <a:fgClr>
                        <a:srgbClr val="000000"/>
                      </a:fgClr>
                      <a:bgClr>
                        <a:srgbClr val="666666"/>
                      </a:bgClr>
                    </a:pattFill>
                  </a:tcPr>
                </a:tc>
                <a:tc>
                  <a:txBody>
                    <a:bodyPr/>
                    <a:lstStyle/>
                    <a:p>
                      <a:pPr algn="l">
                        <a:spcAft>
                          <a:spcPts val="0"/>
                        </a:spcAft>
                      </a:pPr>
                      <a:r>
                        <a:rPr lang="de-DE" sz="2400" b="1" dirty="0" smtClean="0">
                          <a:solidFill>
                            <a:srgbClr val="FFFFFF"/>
                          </a:solidFill>
                          <a:latin typeface="Calibri"/>
                          <a:ea typeface="Times New Roman"/>
                          <a:cs typeface="Times New Roman"/>
                        </a:rPr>
                        <a:t>     unsicher</a:t>
                      </a:r>
                      <a:endParaRPr lang="de-DE" sz="2400" dirty="0">
                        <a:latin typeface="Times New Roman"/>
                        <a:ea typeface="Times New Roman"/>
                        <a:cs typeface="Times New Roman"/>
                      </a:endParaRPr>
                    </a:p>
                  </a:txBody>
                  <a:tcPr marL="44450" marR="44450" marT="0" marB="0" vert="vert"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pattFill prst="pct60">
                      <a:fgClr>
                        <a:srgbClr val="000000"/>
                      </a:fgClr>
                      <a:bgClr>
                        <a:srgbClr val="666666"/>
                      </a:bgClr>
                    </a:pattFill>
                  </a:tcPr>
                </a:tc>
                <a:tc>
                  <a:txBody>
                    <a:bodyPr/>
                    <a:lstStyle/>
                    <a:p>
                      <a:pPr algn="l">
                        <a:spcAft>
                          <a:spcPts val="0"/>
                        </a:spcAft>
                      </a:pPr>
                      <a:r>
                        <a:rPr lang="de-DE" sz="2400" b="1" dirty="0" smtClean="0">
                          <a:solidFill>
                            <a:srgbClr val="FFFFFF"/>
                          </a:solidFill>
                          <a:latin typeface="Calibri"/>
                          <a:ea typeface="Times New Roman"/>
                          <a:cs typeface="Times New Roman"/>
                        </a:rPr>
                        <a:t>     sehr</a:t>
                      </a:r>
                      <a:endParaRPr lang="de-DE" sz="2400" dirty="0">
                        <a:latin typeface="Times New Roman"/>
                        <a:ea typeface="Times New Roman"/>
                        <a:cs typeface="Times New Roman"/>
                      </a:endParaRPr>
                    </a:p>
                    <a:p>
                      <a:pPr algn="l">
                        <a:spcAft>
                          <a:spcPts val="0"/>
                        </a:spcAft>
                      </a:pPr>
                      <a:r>
                        <a:rPr lang="de-DE" sz="2400" b="1" baseline="0" dirty="0" smtClean="0">
                          <a:solidFill>
                            <a:srgbClr val="FFFFFF"/>
                          </a:solidFill>
                          <a:latin typeface="Calibri"/>
                          <a:ea typeface="Times New Roman"/>
                          <a:cs typeface="Times New Roman"/>
                        </a:rPr>
                        <a:t>     u</a:t>
                      </a:r>
                      <a:r>
                        <a:rPr lang="de-DE" sz="2400" b="1" dirty="0" smtClean="0">
                          <a:solidFill>
                            <a:srgbClr val="FFFFFF"/>
                          </a:solidFill>
                          <a:latin typeface="Calibri"/>
                          <a:ea typeface="Times New Roman"/>
                          <a:cs typeface="Times New Roman"/>
                        </a:rPr>
                        <a:t>nsicher</a:t>
                      </a:r>
                      <a:endParaRPr lang="de-DE" sz="2400" dirty="0">
                        <a:latin typeface="Times New Roman"/>
                        <a:ea typeface="Times New Roman"/>
                        <a:cs typeface="Times New Roman"/>
                      </a:endParaRPr>
                    </a:p>
                  </a:txBody>
                  <a:tcPr marL="44450" marR="44450" marT="0" marB="0" vert="vert"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pattFill prst="pct60">
                      <a:fgClr>
                        <a:srgbClr val="000000"/>
                      </a:fgClr>
                      <a:bgClr>
                        <a:srgbClr val="666666"/>
                      </a:bgClr>
                    </a:pattFill>
                  </a:tcPr>
                </a:tc>
              </a:tr>
              <a:tr h="1621772">
                <a:tc>
                  <a:txBody>
                    <a:bodyPr/>
                    <a:lstStyle/>
                    <a:p>
                      <a:pPr algn="l">
                        <a:spcAft>
                          <a:spcPts val="0"/>
                        </a:spcAft>
                      </a:pPr>
                      <a:r>
                        <a:rPr lang="de-DE" sz="2400" dirty="0">
                          <a:latin typeface="Calibri"/>
                          <a:ea typeface="Times New Roman"/>
                          <a:cs typeface="Times New Roman"/>
                        </a:rPr>
                        <a:t>Ich kann erläutern, warum nur Homologien, nicht aber </a:t>
                      </a:r>
                      <a:r>
                        <a:rPr lang="de-DE" sz="2400" dirty="0" smtClean="0">
                          <a:latin typeface="Calibri"/>
                          <a:ea typeface="Times New Roman"/>
                          <a:cs typeface="Times New Roman"/>
                        </a:rPr>
                        <a:t>Analogien </a:t>
                      </a:r>
                      <a:r>
                        <a:rPr lang="de-DE" sz="2400" dirty="0">
                          <a:latin typeface="Calibri"/>
                          <a:ea typeface="Times New Roman"/>
                          <a:cs typeface="Times New Roman"/>
                        </a:rPr>
                        <a:t>Hinweise auf das Vorliegen von Verwandtschaftsbeziehungen liefern.</a:t>
                      </a:r>
                      <a:endParaRPr lang="de-DE" sz="2400" dirty="0">
                        <a:latin typeface="Times New Roman"/>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spcAft>
                          <a:spcPts val="0"/>
                        </a:spcAft>
                      </a:pPr>
                      <a:endParaRPr lang="de-DE" sz="2400">
                        <a:latin typeface="Calibri"/>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spcAft>
                          <a:spcPts val="0"/>
                        </a:spcAft>
                      </a:pPr>
                      <a:endParaRPr lang="de-DE" sz="2400">
                        <a:latin typeface="Calibri"/>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spcAft>
                          <a:spcPts val="0"/>
                        </a:spcAft>
                      </a:pPr>
                      <a:endParaRPr lang="de-DE" sz="2400">
                        <a:latin typeface="Calibri"/>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spcAft>
                          <a:spcPts val="0"/>
                        </a:spcAft>
                      </a:pPr>
                      <a:endParaRPr lang="de-DE" sz="2400" dirty="0">
                        <a:latin typeface="Calibri"/>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810886">
                <a:tc>
                  <a:txBody>
                    <a:bodyPr/>
                    <a:lstStyle/>
                    <a:p>
                      <a:pPr algn="l">
                        <a:spcAft>
                          <a:spcPts val="0"/>
                        </a:spcAft>
                      </a:pPr>
                      <a:r>
                        <a:rPr lang="de-DE" sz="2400" dirty="0">
                          <a:latin typeface="Calibri"/>
                          <a:ea typeface="Times New Roman"/>
                          <a:cs typeface="Times New Roman"/>
                        </a:rPr>
                        <a:t>Ich kann mit Hilfe bekannter Merkmale einen Stammbaum erstellen.</a:t>
                      </a:r>
                      <a:endParaRPr lang="de-DE" sz="2400" dirty="0">
                        <a:latin typeface="Times New Roman"/>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spcAft>
                          <a:spcPts val="0"/>
                        </a:spcAft>
                      </a:pPr>
                      <a:endParaRPr lang="de-DE" sz="2400" dirty="0">
                        <a:latin typeface="Calibri"/>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spcAft>
                          <a:spcPts val="0"/>
                        </a:spcAft>
                      </a:pPr>
                      <a:endParaRPr lang="de-DE" sz="2400" dirty="0">
                        <a:latin typeface="Calibri"/>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spcAft>
                          <a:spcPts val="0"/>
                        </a:spcAft>
                      </a:pPr>
                      <a:endParaRPr lang="de-DE" sz="2400">
                        <a:latin typeface="Calibri"/>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spcAft>
                          <a:spcPts val="0"/>
                        </a:spcAft>
                      </a:pPr>
                      <a:endParaRPr lang="de-DE" sz="2400">
                        <a:latin typeface="Calibri"/>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1216329">
                <a:tc>
                  <a:txBody>
                    <a:bodyPr/>
                    <a:lstStyle/>
                    <a:p>
                      <a:pPr algn="l">
                        <a:spcAft>
                          <a:spcPts val="0"/>
                        </a:spcAft>
                      </a:pPr>
                      <a:r>
                        <a:rPr lang="de-DE" sz="2400" dirty="0">
                          <a:latin typeface="Calibri"/>
                          <a:ea typeface="Times New Roman"/>
                          <a:cs typeface="Times New Roman"/>
                        </a:rPr>
                        <a:t>Ich </a:t>
                      </a:r>
                      <a:r>
                        <a:rPr lang="de-DE" sz="2400" dirty="0" smtClean="0">
                          <a:latin typeface="Calibri"/>
                          <a:ea typeface="Times New Roman"/>
                          <a:cs typeface="Times New Roman"/>
                        </a:rPr>
                        <a:t>kann den </a:t>
                      </a:r>
                      <a:r>
                        <a:rPr lang="de-DE" sz="2400" dirty="0">
                          <a:latin typeface="Calibri"/>
                          <a:ea typeface="Times New Roman"/>
                          <a:cs typeface="Times New Roman"/>
                        </a:rPr>
                        <a:t>hypothetischen Charakter eines Stammbaumes</a:t>
                      </a:r>
                      <a:br>
                        <a:rPr lang="de-DE" sz="2400" dirty="0">
                          <a:latin typeface="Calibri"/>
                          <a:ea typeface="Times New Roman"/>
                          <a:cs typeface="Times New Roman"/>
                        </a:rPr>
                      </a:br>
                      <a:r>
                        <a:rPr lang="de-DE" sz="2400" dirty="0">
                          <a:latin typeface="Calibri"/>
                          <a:ea typeface="Times New Roman"/>
                          <a:cs typeface="Times New Roman"/>
                        </a:rPr>
                        <a:t>diskutieren.</a:t>
                      </a:r>
                      <a:endParaRPr lang="de-DE" sz="2400" dirty="0">
                        <a:latin typeface="Times New Roman"/>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spcAft>
                          <a:spcPts val="0"/>
                        </a:spcAft>
                      </a:pPr>
                      <a:endParaRPr lang="de-DE" sz="2400">
                        <a:latin typeface="Calibri"/>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spcAft>
                          <a:spcPts val="0"/>
                        </a:spcAft>
                      </a:pPr>
                      <a:endParaRPr lang="de-DE" sz="2400" dirty="0">
                        <a:latin typeface="Calibri"/>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spcAft>
                          <a:spcPts val="0"/>
                        </a:spcAft>
                      </a:pPr>
                      <a:endParaRPr lang="de-DE" sz="2400" dirty="0">
                        <a:latin typeface="Calibri"/>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spcAft>
                          <a:spcPts val="0"/>
                        </a:spcAft>
                      </a:pPr>
                      <a:endParaRPr lang="de-DE" sz="2400" dirty="0">
                        <a:latin typeface="Calibri"/>
                        <a:ea typeface="Times New Roman"/>
                        <a:cs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bl>
          </a:graphicData>
        </a:graphic>
      </p:graphicFrame>
      <p:sp>
        <p:nvSpPr>
          <p:cNvPr id="5" name="Foliennummernplatzhalter 4"/>
          <p:cNvSpPr>
            <a:spLocks noGrp="1"/>
          </p:cNvSpPr>
          <p:nvPr>
            <p:ph type="sldNum" sz="quarter" idx="11"/>
          </p:nvPr>
        </p:nvSpPr>
        <p:spPr/>
        <p:txBody>
          <a:bodyPr/>
          <a:lstStyle/>
          <a:p>
            <a:pPr>
              <a:defRPr/>
            </a:pPr>
            <a:fld id="{9ED2FB1A-433B-429F-9768-020B88DE8BA0}" type="slidenum">
              <a:rPr lang="de-DE" smtClean="0"/>
              <a:pPr>
                <a:defRPr/>
              </a:pPr>
              <a:t>20</a:t>
            </a:fld>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DSC04155.JPG"/>
          <p:cNvPicPr>
            <a:picLocks noGrp="1" noChangeAspect="1"/>
          </p:cNvPicPr>
          <p:nvPr>
            <p:ph idx="1"/>
          </p:nvPr>
        </p:nvPicPr>
        <p:blipFill>
          <a:blip r:embed="rId2" cstate="print"/>
          <a:stretch>
            <a:fillRect/>
          </a:stretch>
        </p:blipFill>
        <p:spPr>
          <a:xfrm>
            <a:off x="-12510" y="764704"/>
            <a:ext cx="9193022" cy="6093296"/>
          </a:xfrm>
          <a:blipFill>
            <a:blip r:embed="rId3" cstate="print"/>
            <a:tile tx="0" ty="0" sx="100000" sy="100000" flip="none" algn="tl"/>
          </a:blipFill>
          <a:scene3d>
            <a:camera prst="orthographicFront"/>
            <a:lightRig rig="threePt" dir="t"/>
          </a:scene3d>
          <a:sp3d prstMaterial="translucentPowder"/>
        </p:spPr>
      </p:pic>
      <p:sp>
        <p:nvSpPr>
          <p:cNvPr id="5122" name="Titel 1"/>
          <p:cNvSpPr>
            <a:spLocks noGrp="1"/>
          </p:cNvSpPr>
          <p:nvPr>
            <p:ph type="title"/>
          </p:nvPr>
        </p:nvSpPr>
        <p:spPr>
          <a:xfrm>
            <a:off x="3491880" y="4077072"/>
            <a:ext cx="4392488" cy="1603648"/>
          </a:xfrm>
        </p:spPr>
        <p:txBody>
          <a:bodyPr/>
          <a:lstStyle/>
          <a:p>
            <a:r>
              <a:rPr lang="de-DE" sz="3600" b="1" dirty="0" smtClean="0">
                <a:latin typeface="Calibri" pitchFamily="34" charset="0"/>
              </a:rPr>
              <a:t>Vielen Dank</a:t>
            </a:r>
            <a:br>
              <a:rPr lang="de-DE" sz="3600" b="1" dirty="0" smtClean="0">
                <a:latin typeface="Calibri" pitchFamily="34" charset="0"/>
              </a:rPr>
            </a:br>
            <a:r>
              <a:rPr lang="de-DE" sz="3600" b="1" dirty="0" smtClean="0">
                <a:latin typeface="Calibri" pitchFamily="34" charset="0"/>
              </a:rPr>
              <a:t/>
            </a:r>
            <a:br>
              <a:rPr lang="de-DE" sz="3600" b="1" dirty="0" smtClean="0">
                <a:latin typeface="Calibri" pitchFamily="34" charset="0"/>
              </a:rPr>
            </a:br>
            <a:r>
              <a:rPr lang="de-DE" sz="3600" b="1" dirty="0" smtClean="0">
                <a:latin typeface="Calibri" pitchFamily="34" charset="0"/>
              </a:rPr>
              <a:t>	Jetzt zur Praxis</a:t>
            </a:r>
          </a:p>
        </p:txBody>
      </p:sp>
      <p:sp>
        <p:nvSpPr>
          <p:cNvPr id="5" name="Foliennummernplatzhalter 4"/>
          <p:cNvSpPr>
            <a:spLocks noGrp="1"/>
          </p:cNvSpPr>
          <p:nvPr>
            <p:ph type="sldNum" sz="quarter" idx="11"/>
          </p:nvPr>
        </p:nvSpPr>
        <p:spPr/>
        <p:txBody>
          <a:bodyPr/>
          <a:lstStyle/>
          <a:p>
            <a:pPr>
              <a:defRPr/>
            </a:pPr>
            <a:fld id="{9ED2FB1A-433B-429F-9768-020B88DE8BA0}" type="slidenum">
              <a:rPr lang="de-DE" smtClean="0"/>
              <a:pPr>
                <a:defRPr/>
              </a:pPr>
              <a:t>21</a:t>
            </a:fld>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67544" y="692696"/>
            <a:ext cx="8229600" cy="955576"/>
          </a:xfrm>
        </p:spPr>
        <p:txBody>
          <a:bodyPr/>
          <a:lstStyle/>
          <a:p>
            <a:r>
              <a:rPr lang="de-DE" sz="3200" b="1" dirty="0" smtClean="0">
                <a:latin typeface="Calibri" pitchFamily="34" charset="0"/>
              </a:rPr>
              <a:t>Bezug zu den Bildungsstandards</a:t>
            </a:r>
          </a:p>
        </p:txBody>
      </p:sp>
      <p:sp>
        <p:nvSpPr>
          <p:cNvPr id="5123" name="Inhaltsplatzhalter 2"/>
          <p:cNvSpPr>
            <a:spLocks noGrp="1"/>
          </p:cNvSpPr>
          <p:nvPr>
            <p:ph idx="1"/>
          </p:nvPr>
        </p:nvSpPr>
        <p:spPr>
          <a:xfrm>
            <a:off x="467544" y="1772816"/>
            <a:ext cx="8352928" cy="5373216"/>
          </a:xfrm>
        </p:spPr>
        <p:txBody>
          <a:bodyPr/>
          <a:lstStyle/>
          <a:p>
            <a:pPr>
              <a:buNone/>
            </a:pPr>
            <a:r>
              <a:rPr lang="de-DE" sz="2400" dirty="0" smtClean="0">
                <a:latin typeface="Calibri" pitchFamily="34" charset="0"/>
              </a:rPr>
              <a:t>Die Schülerinnen und Schüler können </a:t>
            </a:r>
            <a:br>
              <a:rPr lang="de-DE" sz="2400" dirty="0" smtClean="0">
                <a:latin typeface="Calibri" pitchFamily="34" charset="0"/>
              </a:rPr>
            </a:br>
            <a:endParaRPr lang="de-DE" sz="2400" dirty="0" smtClean="0">
              <a:latin typeface="Calibri" pitchFamily="34" charset="0"/>
            </a:endParaRPr>
          </a:p>
          <a:p>
            <a:pPr lvl="0"/>
            <a:r>
              <a:rPr lang="de-DE" sz="2400" dirty="0" smtClean="0">
                <a:latin typeface="Calibri" pitchFamily="34" charset="0"/>
              </a:rPr>
              <a:t>ein Ökosystem während einer Exkursion erkunden und die in einem Lebensraum konkret erlebte Vielfalt systematisch ordnen;</a:t>
            </a:r>
          </a:p>
          <a:p>
            <a:pPr lvl="0">
              <a:buNone/>
            </a:pPr>
            <a:endParaRPr lang="de-DE" sz="2400" dirty="0" smtClean="0">
              <a:latin typeface="Calibri" pitchFamily="34" charset="0"/>
            </a:endParaRPr>
          </a:p>
          <a:p>
            <a:pPr lvl="0"/>
            <a:r>
              <a:rPr lang="de-DE" sz="2400" dirty="0" smtClean="0">
                <a:latin typeface="Calibri" pitchFamily="34" charset="0"/>
              </a:rPr>
              <a:t>an ausgewählten Gruppen des Tier- und Pflanzenreiches systematische Ordnungskriterien ableiten und die Nomenklatur anwenden;</a:t>
            </a:r>
          </a:p>
          <a:p>
            <a:pPr lvl="0"/>
            <a:endParaRPr lang="de-DE" sz="2400" dirty="0" smtClean="0">
              <a:latin typeface="Calibri" pitchFamily="34" charset="0"/>
            </a:endParaRPr>
          </a:p>
        </p:txBody>
      </p:sp>
      <p:sp>
        <p:nvSpPr>
          <p:cNvPr id="4" name="Foliennummernplatzhalter 3"/>
          <p:cNvSpPr>
            <a:spLocks noGrp="1"/>
          </p:cNvSpPr>
          <p:nvPr>
            <p:ph type="sldNum" sz="quarter" idx="11"/>
          </p:nvPr>
        </p:nvSpPr>
        <p:spPr/>
        <p:txBody>
          <a:bodyPr/>
          <a:lstStyle/>
          <a:p>
            <a:pPr>
              <a:defRPr/>
            </a:pPr>
            <a:fld id="{9ED2FB1A-433B-429F-9768-020B88DE8BA0}" type="slidenum">
              <a:rPr lang="de-DE" smtClean="0"/>
              <a:pPr>
                <a:defRPr/>
              </a:pPr>
              <a:t>3</a:t>
            </a:fld>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Inhaltsplatzhalter 2"/>
          <p:cNvSpPr>
            <a:spLocks noGrp="1"/>
          </p:cNvSpPr>
          <p:nvPr>
            <p:ph idx="1"/>
          </p:nvPr>
        </p:nvSpPr>
        <p:spPr>
          <a:xfrm>
            <a:off x="467544" y="1340768"/>
            <a:ext cx="8352928" cy="5373216"/>
          </a:xfrm>
        </p:spPr>
        <p:txBody>
          <a:bodyPr/>
          <a:lstStyle/>
          <a:p>
            <a:pPr lvl="0"/>
            <a:r>
              <a:rPr lang="de-DE" sz="2400" dirty="0" smtClean="0">
                <a:latin typeface="Calibri" pitchFamily="34" charset="0"/>
              </a:rPr>
              <a:t>durch morphologisch-anatomische Betrachtungen Abwandlungen im Grundbauplan rezenter und fossiler Organismen beschreiben und systematisch auswerten;</a:t>
            </a:r>
            <a:br>
              <a:rPr lang="de-DE" sz="2400" dirty="0" smtClean="0">
                <a:latin typeface="Calibri" pitchFamily="34" charset="0"/>
              </a:rPr>
            </a:br>
            <a:endParaRPr lang="de-DE" sz="2400" dirty="0" smtClean="0">
              <a:latin typeface="Calibri" pitchFamily="34" charset="0"/>
            </a:endParaRPr>
          </a:p>
          <a:p>
            <a:r>
              <a:rPr lang="de-DE" sz="2400" dirty="0" smtClean="0">
                <a:latin typeface="Calibri" pitchFamily="34" charset="0"/>
              </a:rPr>
              <a:t>die biologische Evolution, die Entstehung der Vielfalt und Variabilität auf der Erde auf Molekül-,Organismen- und Populationsebene erklären.</a:t>
            </a:r>
          </a:p>
          <a:p>
            <a:pPr lvl="0"/>
            <a:endParaRPr lang="de-DE" sz="2400" dirty="0" smtClean="0">
              <a:latin typeface="Calibri" pitchFamily="34" charset="0"/>
            </a:endParaRPr>
          </a:p>
        </p:txBody>
      </p:sp>
      <p:sp>
        <p:nvSpPr>
          <p:cNvPr id="3" name="Foliennummernplatzhalter 2"/>
          <p:cNvSpPr>
            <a:spLocks noGrp="1"/>
          </p:cNvSpPr>
          <p:nvPr>
            <p:ph type="sldNum" sz="quarter" idx="11"/>
          </p:nvPr>
        </p:nvSpPr>
        <p:spPr/>
        <p:txBody>
          <a:bodyPr/>
          <a:lstStyle/>
          <a:p>
            <a:pPr>
              <a:defRPr/>
            </a:pPr>
            <a:fld id="{9ED2FB1A-433B-429F-9768-020B88DE8BA0}" type="slidenum">
              <a:rPr lang="de-DE" smtClean="0"/>
              <a:pPr>
                <a:defRPr/>
              </a:pPr>
              <a:t>4</a:t>
            </a:fld>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pPr eaLnBrk="1" hangingPunct="1"/>
            <a:r>
              <a:rPr lang="de-DE" dirty="0" smtClean="0"/>
              <a:t>„Checkliste“  Unterrichtsplanung</a:t>
            </a:r>
            <a:endParaRPr lang="de-DE" sz="2000" dirty="0" smtClean="0"/>
          </a:p>
        </p:txBody>
      </p:sp>
      <p:sp>
        <p:nvSpPr>
          <p:cNvPr id="4" name="Abgerundetes Rechteck 3"/>
          <p:cNvSpPr/>
          <p:nvPr/>
        </p:nvSpPr>
        <p:spPr>
          <a:xfrm>
            <a:off x="5867400" y="2349500"/>
            <a:ext cx="2519363" cy="576263"/>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de-DE" b="1" dirty="0">
                <a:solidFill>
                  <a:srgbClr val="FFFF00"/>
                </a:solidFill>
              </a:rPr>
              <a:t>Problemorientierung</a:t>
            </a:r>
            <a:endParaRPr lang="de-DE" dirty="0">
              <a:solidFill>
                <a:srgbClr val="FFFF00"/>
              </a:solidFill>
            </a:endParaRPr>
          </a:p>
        </p:txBody>
      </p:sp>
      <p:sp>
        <p:nvSpPr>
          <p:cNvPr id="5" name="Abgerundetes Rechteck 4"/>
          <p:cNvSpPr/>
          <p:nvPr/>
        </p:nvSpPr>
        <p:spPr>
          <a:xfrm>
            <a:off x="1258888" y="4868863"/>
            <a:ext cx="2160587" cy="576262"/>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de-DE" b="1" dirty="0">
                <a:solidFill>
                  <a:srgbClr val="FFFF00"/>
                </a:solidFill>
              </a:rPr>
              <a:t>Intelligentes Üben</a:t>
            </a:r>
            <a:endParaRPr lang="de-DE" dirty="0">
              <a:solidFill>
                <a:srgbClr val="FFFF00"/>
              </a:solidFill>
            </a:endParaRPr>
          </a:p>
        </p:txBody>
      </p:sp>
      <p:sp>
        <p:nvSpPr>
          <p:cNvPr id="6" name="Abgerundetes Rechteck 5"/>
          <p:cNvSpPr/>
          <p:nvPr/>
        </p:nvSpPr>
        <p:spPr>
          <a:xfrm>
            <a:off x="107950" y="3357563"/>
            <a:ext cx="2016125" cy="576262"/>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de-DE" b="1" dirty="0">
                <a:solidFill>
                  <a:srgbClr val="FFFF00"/>
                </a:solidFill>
              </a:rPr>
              <a:t>Differenzierung</a:t>
            </a:r>
            <a:endParaRPr lang="de-DE" dirty="0">
              <a:solidFill>
                <a:srgbClr val="FFFF00"/>
              </a:solidFill>
            </a:endParaRPr>
          </a:p>
        </p:txBody>
      </p:sp>
      <p:sp>
        <p:nvSpPr>
          <p:cNvPr id="7" name="Abgerundetes Rechteck 6"/>
          <p:cNvSpPr/>
          <p:nvPr/>
        </p:nvSpPr>
        <p:spPr>
          <a:xfrm>
            <a:off x="6335713" y="4292600"/>
            <a:ext cx="2771775" cy="576263"/>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de-DE" b="1" dirty="0">
                <a:solidFill>
                  <a:srgbClr val="FFFF00"/>
                </a:solidFill>
              </a:rPr>
              <a:t>Handlungsorientierung</a:t>
            </a:r>
            <a:endParaRPr lang="de-DE" dirty="0">
              <a:solidFill>
                <a:srgbClr val="FFFF00"/>
              </a:solidFill>
            </a:endParaRPr>
          </a:p>
        </p:txBody>
      </p:sp>
      <p:sp>
        <p:nvSpPr>
          <p:cNvPr id="8" name="Abgerundetes Rechteck 7"/>
          <p:cNvSpPr/>
          <p:nvPr/>
        </p:nvSpPr>
        <p:spPr>
          <a:xfrm>
            <a:off x="3563938" y="5156200"/>
            <a:ext cx="1620837" cy="576263"/>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de-DE" b="1" dirty="0">
                <a:solidFill>
                  <a:srgbClr val="FFFF00"/>
                </a:solidFill>
              </a:rPr>
              <a:t>Vernetzung</a:t>
            </a:r>
            <a:endParaRPr lang="de-DE" dirty="0">
              <a:solidFill>
                <a:srgbClr val="FFFF00"/>
              </a:solidFill>
            </a:endParaRPr>
          </a:p>
        </p:txBody>
      </p:sp>
      <p:sp>
        <p:nvSpPr>
          <p:cNvPr id="9" name="Abgerundetes Rechteck 8"/>
          <p:cNvSpPr/>
          <p:nvPr/>
        </p:nvSpPr>
        <p:spPr>
          <a:xfrm>
            <a:off x="7019925" y="3284538"/>
            <a:ext cx="1728788" cy="576262"/>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de-DE" b="1" dirty="0">
                <a:solidFill>
                  <a:srgbClr val="FFFF00"/>
                </a:solidFill>
              </a:rPr>
              <a:t>Kontext</a:t>
            </a:r>
            <a:endParaRPr lang="de-DE" dirty="0">
              <a:solidFill>
                <a:srgbClr val="FFFF00"/>
              </a:solidFill>
            </a:endParaRPr>
          </a:p>
        </p:txBody>
      </p:sp>
      <p:sp>
        <p:nvSpPr>
          <p:cNvPr id="10" name="Abgerundetes Rechteck 9"/>
          <p:cNvSpPr/>
          <p:nvPr/>
        </p:nvSpPr>
        <p:spPr>
          <a:xfrm>
            <a:off x="466725" y="2420938"/>
            <a:ext cx="2952750" cy="576262"/>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de-DE" b="1" dirty="0">
                <a:solidFill>
                  <a:srgbClr val="FFFF00"/>
                </a:solidFill>
              </a:rPr>
              <a:t>Diagnose und Förderung</a:t>
            </a:r>
            <a:endParaRPr lang="de-DE" dirty="0">
              <a:solidFill>
                <a:srgbClr val="FFFF00"/>
              </a:solidFill>
            </a:endParaRPr>
          </a:p>
        </p:txBody>
      </p:sp>
      <p:sp>
        <p:nvSpPr>
          <p:cNvPr id="11" name="Abgerundetes Rechteck 10"/>
          <p:cNvSpPr/>
          <p:nvPr/>
        </p:nvSpPr>
        <p:spPr>
          <a:xfrm>
            <a:off x="755650" y="4149725"/>
            <a:ext cx="1619250" cy="576263"/>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de-DE" b="1" dirty="0">
                <a:solidFill>
                  <a:srgbClr val="FFFF00"/>
                </a:solidFill>
              </a:rPr>
              <a:t>Transparenz</a:t>
            </a:r>
            <a:endParaRPr lang="de-DE" dirty="0">
              <a:solidFill>
                <a:srgbClr val="FFFF00"/>
              </a:solidFill>
            </a:endParaRPr>
          </a:p>
        </p:txBody>
      </p:sp>
      <p:sp>
        <p:nvSpPr>
          <p:cNvPr id="13" name="Abgerundetes Rechteck 12"/>
          <p:cNvSpPr/>
          <p:nvPr/>
        </p:nvSpPr>
        <p:spPr>
          <a:xfrm>
            <a:off x="5435600" y="5013325"/>
            <a:ext cx="2268538" cy="574675"/>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de-DE" b="1" dirty="0">
                <a:solidFill>
                  <a:srgbClr val="FFFF00"/>
                </a:solidFill>
              </a:rPr>
              <a:t>Eigenständigkeit</a:t>
            </a:r>
            <a:endParaRPr lang="de-DE" dirty="0">
              <a:solidFill>
                <a:srgbClr val="FFFF00"/>
              </a:solidFill>
            </a:endParaRPr>
          </a:p>
        </p:txBody>
      </p:sp>
      <p:sp>
        <p:nvSpPr>
          <p:cNvPr id="14" name="Abgerundetes Rechteck 13"/>
          <p:cNvSpPr/>
          <p:nvPr/>
        </p:nvSpPr>
        <p:spPr>
          <a:xfrm>
            <a:off x="3563938" y="1844675"/>
            <a:ext cx="2016125" cy="792163"/>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de-DE" b="1" dirty="0">
                <a:solidFill>
                  <a:srgbClr val="FFFF00"/>
                </a:solidFill>
              </a:rPr>
              <a:t>Exemplarisches</a:t>
            </a:r>
            <a:br>
              <a:rPr lang="de-DE" b="1" dirty="0">
                <a:solidFill>
                  <a:srgbClr val="FFFF00"/>
                </a:solidFill>
              </a:rPr>
            </a:br>
            <a:r>
              <a:rPr lang="de-DE" b="1" dirty="0">
                <a:solidFill>
                  <a:srgbClr val="FFFF00"/>
                </a:solidFill>
              </a:rPr>
              <a:t>Arbeiten</a:t>
            </a:r>
            <a:endParaRPr lang="de-DE" dirty="0">
              <a:solidFill>
                <a:srgbClr val="FFFF00"/>
              </a:solidFill>
            </a:endParaRPr>
          </a:p>
        </p:txBody>
      </p:sp>
      <p:sp>
        <p:nvSpPr>
          <p:cNvPr id="31758" name="Foliennummernplatzhalter 22"/>
          <p:cNvSpPr txBox="1">
            <a:spLocks/>
          </p:cNvSpPr>
          <p:nvPr/>
        </p:nvSpPr>
        <p:spPr bwMode="auto">
          <a:xfrm>
            <a:off x="3924300" y="6524625"/>
            <a:ext cx="1981200" cy="288925"/>
          </a:xfrm>
          <a:prstGeom prst="rect">
            <a:avLst/>
          </a:prstGeom>
          <a:noFill/>
          <a:ln w="9525">
            <a:noFill/>
            <a:miter lim="800000"/>
            <a:headEnd/>
            <a:tailEnd/>
          </a:ln>
        </p:spPr>
        <p:txBody>
          <a:bodyPr anchor="ctr"/>
          <a:lstStyle/>
          <a:p>
            <a:r>
              <a:rPr lang="de-DE" sz="900" dirty="0"/>
              <a:t>ZPG Biologie </a:t>
            </a:r>
            <a:r>
              <a:rPr lang="de-DE" sz="900" dirty="0" smtClean="0"/>
              <a:t>2011</a:t>
            </a:r>
            <a:endParaRPr lang="de-DE" sz="900" dirty="0"/>
          </a:p>
        </p:txBody>
      </p:sp>
      <p:sp>
        <p:nvSpPr>
          <p:cNvPr id="24" name="Ellipse 23"/>
          <p:cNvSpPr/>
          <p:nvPr/>
        </p:nvSpPr>
        <p:spPr>
          <a:xfrm>
            <a:off x="2484438" y="3213100"/>
            <a:ext cx="4175125"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tx1"/>
                </a:solidFill>
              </a:rPr>
              <a:t>Kriterien eines kompetenzorientierten Unterrichts</a:t>
            </a:r>
            <a:endParaRPr lang="de-DE" b="1" dirty="0">
              <a:solidFill>
                <a:schemeClr val="tx1"/>
              </a:solidFill>
            </a:endParaRPr>
          </a:p>
        </p:txBody>
      </p:sp>
      <p:sp>
        <p:nvSpPr>
          <p:cNvPr id="15" name="Foliennummernplatzhalter 14"/>
          <p:cNvSpPr>
            <a:spLocks noGrp="1"/>
          </p:cNvSpPr>
          <p:nvPr>
            <p:ph type="sldNum" sz="quarter" idx="11"/>
          </p:nvPr>
        </p:nvSpPr>
        <p:spPr/>
        <p:txBody>
          <a:bodyPr/>
          <a:lstStyle/>
          <a:p>
            <a:pPr>
              <a:defRPr/>
            </a:pPr>
            <a:fld id="{9ED2FB1A-433B-429F-9768-020B88DE8BA0}" type="slidenum">
              <a:rPr lang="de-DE" smtClean="0"/>
              <a:pPr>
                <a:defRPr/>
              </a:pPr>
              <a:t>5</a:t>
            </a:fld>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67544" y="620688"/>
            <a:ext cx="8229600" cy="1371600"/>
          </a:xfrm>
        </p:spPr>
        <p:txBody>
          <a:bodyPr/>
          <a:lstStyle/>
          <a:p>
            <a:r>
              <a:rPr lang="de-DE" sz="4000" b="1" smtClean="0">
                <a:latin typeface="Calibri" pitchFamily="34" charset="0"/>
              </a:rPr>
              <a:t>Diagnose</a:t>
            </a:r>
            <a:endParaRPr lang="de-DE" sz="4000" b="1" dirty="0" smtClean="0">
              <a:latin typeface="Calibri" pitchFamily="34" charset="0"/>
            </a:endParaRPr>
          </a:p>
        </p:txBody>
      </p:sp>
      <p:sp>
        <p:nvSpPr>
          <p:cNvPr id="5123" name="Inhaltsplatzhalter 2"/>
          <p:cNvSpPr>
            <a:spLocks noGrp="1"/>
          </p:cNvSpPr>
          <p:nvPr>
            <p:ph idx="1"/>
          </p:nvPr>
        </p:nvSpPr>
        <p:spPr>
          <a:xfrm>
            <a:off x="467544" y="1700808"/>
            <a:ext cx="3384376" cy="4464496"/>
          </a:xfrm>
        </p:spPr>
        <p:txBody>
          <a:bodyPr/>
          <a:lstStyle/>
          <a:p>
            <a:pPr lvl="0">
              <a:buNone/>
            </a:pPr>
            <a:endParaRPr lang="de-DE" sz="2400" dirty="0" smtClean="0"/>
          </a:p>
          <a:p>
            <a:pPr lvl="0"/>
            <a:r>
              <a:rPr lang="de-DE" b="1" dirty="0" err="1" smtClean="0">
                <a:latin typeface="Calibri" pitchFamily="34" charset="0"/>
              </a:rPr>
              <a:t>concept</a:t>
            </a:r>
            <a:r>
              <a:rPr lang="de-DE" b="1" dirty="0" smtClean="0">
                <a:latin typeface="Calibri" pitchFamily="34" charset="0"/>
              </a:rPr>
              <a:t> </a:t>
            </a:r>
            <a:r>
              <a:rPr lang="de-DE" b="1" dirty="0" err="1" smtClean="0">
                <a:latin typeface="Calibri" pitchFamily="34" charset="0"/>
              </a:rPr>
              <a:t>cartoon</a:t>
            </a:r>
            <a:endParaRPr lang="de-DE" b="1" dirty="0" smtClean="0">
              <a:latin typeface="Calibri" pitchFamily="34" charset="0"/>
            </a:endParaRPr>
          </a:p>
          <a:p>
            <a:pPr lvl="0">
              <a:buNone/>
            </a:pPr>
            <a:endParaRPr lang="de-DE" dirty="0" smtClean="0">
              <a:latin typeface="Calibri" pitchFamily="34" charset="0"/>
            </a:endParaRPr>
          </a:p>
          <a:p>
            <a:pPr lvl="0"/>
            <a:r>
              <a:rPr lang="de-DE" b="1" dirty="0" err="1" smtClean="0">
                <a:latin typeface="Calibri" pitchFamily="34" charset="0"/>
              </a:rPr>
              <a:t>predict</a:t>
            </a:r>
            <a:r>
              <a:rPr lang="de-DE" b="1" dirty="0" smtClean="0">
                <a:latin typeface="Calibri" pitchFamily="34" charset="0"/>
              </a:rPr>
              <a:t> a </a:t>
            </a:r>
            <a:r>
              <a:rPr lang="de-DE" b="1" dirty="0" err="1" smtClean="0">
                <a:latin typeface="Calibri" pitchFamily="34" charset="0"/>
              </a:rPr>
              <a:t>word</a:t>
            </a:r>
            <a:endParaRPr lang="de-DE" b="1" dirty="0" smtClean="0">
              <a:latin typeface="Calibri" pitchFamily="34" charset="0"/>
            </a:endParaRPr>
          </a:p>
        </p:txBody>
      </p:sp>
      <p:sp>
        <p:nvSpPr>
          <p:cNvPr id="1026" name="AutoShape 2"/>
          <p:cNvSpPr>
            <a:spLocks noChangeArrowheads="1"/>
          </p:cNvSpPr>
          <p:nvPr/>
        </p:nvSpPr>
        <p:spPr bwMode="auto">
          <a:xfrm>
            <a:off x="4211960" y="2204864"/>
            <a:ext cx="4392488" cy="1872208"/>
          </a:xfrm>
          <a:prstGeom prst="cloudCallout">
            <a:avLst>
              <a:gd name="adj1" fmla="val -38420"/>
              <a:gd name="adj2" fmla="val 104949"/>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de-DE" sz="2000" dirty="0" smtClean="0">
                <a:latin typeface="Calibri" pitchFamily="34" charset="0"/>
              </a:rPr>
              <a:t>D</a:t>
            </a:r>
            <a:r>
              <a:rPr kumimoji="0" lang="de-DE" sz="2000" b="0" i="0" u="none" strike="noStrike" cap="none" normalizeH="0" baseline="0" dirty="0" smtClean="0">
                <a:ln>
                  <a:noFill/>
                </a:ln>
                <a:solidFill>
                  <a:schemeClr val="tx1"/>
                </a:solidFill>
                <a:effectLst/>
                <a:latin typeface="Calibri" pitchFamily="34" charset="0"/>
              </a:rPr>
              <a:t>ie stammesgeschichtliche Entwicklung aller Lebewesen.</a:t>
            </a:r>
            <a:endParaRPr kumimoji="0" lang="de-DE" sz="3600" b="0" i="0" u="none" strike="noStrike" cap="none" normalizeH="0" baseline="0" dirty="0" smtClean="0">
              <a:ln>
                <a:noFill/>
              </a:ln>
              <a:solidFill>
                <a:schemeClr val="tx1"/>
              </a:solidFill>
              <a:effectLst/>
              <a:latin typeface="Arial" pitchFamily="34" charset="0"/>
            </a:endParaRPr>
          </a:p>
        </p:txBody>
      </p:sp>
      <p:pic>
        <p:nvPicPr>
          <p:cNvPr id="6" name="Grafik 3" descr="Kopf4.jpg"/>
          <p:cNvPicPr/>
          <p:nvPr/>
        </p:nvPicPr>
        <p:blipFill>
          <a:blip r:embed="rId3" cstate="print">
            <a:grayscl/>
            <a:lum contrast="20000"/>
          </a:blip>
          <a:stretch>
            <a:fillRect/>
          </a:stretch>
        </p:blipFill>
        <p:spPr>
          <a:xfrm>
            <a:off x="3275856" y="4725144"/>
            <a:ext cx="1336414" cy="1463040"/>
          </a:xfrm>
          <a:prstGeom prst="rect">
            <a:avLst/>
          </a:prstGeom>
        </p:spPr>
      </p:pic>
      <p:sp>
        <p:nvSpPr>
          <p:cNvPr id="7" name="Foliennummernplatzhalter 6"/>
          <p:cNvSpPr>
            <a:spLocks noGrp="1"/>
          </p:cNvSpPr>
          <p:nvPr>
            <p:ph type="sldNum" sz="quarter" idx="11"/>
          </p:nvPr>
        </p:nvSpPr>
        <p:spPr/>
        <p:txBody>
          <a:bodyPr/>
          <a:lstStyle/>
          <a:p>
            <a:pPr>
              <a:defRPr/>
            </a:pPr>
            <a:fld id="{9ED2FB1A-433B-429F-9768-020B88DE8BA0}" type="slidenum">
              <a:rPr lang="de-DE" smtClean="0"/>
              <a:pPr>
                <a:defRPr/>
              </a:pPr>
              <a:t>6</a:t>
            </a:fld>
            <a:endParaRPr lang="de-DE"/>
          </a:p>
        </p:txBody>
      </p:sp>
      <p:sp>
        <p:nvSpPr>
          <p:cNvPr id="8" name="Textfeld 7"/>
          <p:cNvSpPr txBox="1"/>
          <p:nvPr/>
        </p:nvSpPr>
        <p:spPr>
          <a:xfrm>
            <a:off x="5292080" y="1628800"/>
            <a:ext cx="3528392" cy="400110"/>
          </a:xfrm>
          <a:prstGeom prst="rect">
            <a:avLst/>
          </a:prstGeom>
          <a:noFill/>
        </p:spPr>
        <p:txBody>
          <a:bodyPr wrap="square" rtlCol="0">
            <a:spAutoFit/>
          </a:bodyPr>
          <a:lstStyle/>
          <a:p>
            <a:r>
              <a:rPr lang="de-DE" sz="2000" i="1" dirty="0" smtClean="0">
                <a:latin typeface="Calibri" pitchFamily="34" charset="0"/>
              </a:rPr>
              <a:t>Was ist ein Stammbaum ?</a:t>
            </a:r>
            <a:endParaRPr lang="de-DE" sz="2000" i="1"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Inhaltsplatzhalter 2"/>
          <p:cNvSpPr>
            <a:spLocks noGrp="1"/>
          </p:cNvSpPr>
          <p:nvPr>
            <p:ph idx="1"/>
          </p:nvPr>
        </p:nvSpPr>
        <p:spPr>
          <a:xfrm>
            <a:off x="467544" y="1196752"/>
            <a:ext cx="6480720" cy="2736304"/>
          </a:xfrm>
        </p:spPr>
        <p:txBody>
          <a:bodyPr/>
          <a:lstStyle/>
          <a:p>
            <a:pPr lvl="0">
              <a:buNone/>
            </a:pPr>
            <a:endParaRPr lang="de-DE" sz="2400" dirty="0" smtClean="0"/>
          </a:p>
          <a:p>
            <a:pPr lvl="0"/>
            <a:r>
              <a:rPr lang="de-DE" b="1" dirty="0" smtClean="0">
                <a:latin typeface="Calibri" pitchFamily="34" charset="0"/>
              </a:rPr>
              <a:t>Phylogenetische Systematik</a:t>
            </a:r>
          </a:p>
          <a:p>
            <a:pPr lvl="0">
              <a:buNone/>
            </a:pPr>
            <a:endParaRPr lang="de-DE" dirty="0" smtClean="0">
              <a:latin typeface="Calibri" pitchFamily="34" charset="0"/>
            </a:endParaRPr>
          </a:p>
          <a:p>
            <a:pPr lvl="0"/>
            <a:r>
              <a:rPr lang="de-DE" b="1" dirty="0" smtClean="0">
                <a:latin typeface="Calibri" pitchFamily="34" charset="0"/>
              </a:rPr>
              <a:t>Stammbaumrekonstruktion</a:t>
            </a:r>
          </a:p>
        </p:txBody>
      </p:sp>
      <p:sp>
        <p:nvSpPr>
          <p:cNvPr id="12" name="Foliennummernplatzhalter 11"/>
          <p:cNvSpPr>
            <a:spLocks noGrp="1"/>
          </p:cNvSpPr>
          <p:nvPr>
            <p:ph type="sldNum" sz="quarter" idx="11"/>
          </p:nvPr>
        </p:nvSpPr>
        <p:spPr/>
        <p:txBody>
          <a:bodyPr/>
          <a:lstStyle/>
          <a:p>
            <a:pPr>
              <a:defRPr/>
            </a:pPr>
            <a:fld id="{9ED2FB1A-433B-429F-9768-020B88DE8BA0}" type="slidenum">
              <a:rPr lang="de-DE" smtClean="0"/>
              <a:pPr>
                <a:defRPr/>
              </a:pPr>
              <a:t>7</a:t>
            </a:fld>
            <a:endParaRPr lang="de-DE"/>
          </a:p>
        </p:txBody>
      </p:sp>
      <p:grpSp>
        <p:nvGrpSpPr>
          <p:cNvPr id="24" name="Gruppieren 23"/>
          <p:cNvGrpSpPr/>
          <p:nvPr/>
        </p:nvGrpSpPr>
        <p:grpSpPr>
          <a:xfrm>
            <a:off x="4355976" y="3789040"/>
            <a:ext cx="4032448" cy="2304256"/>
            <a:chOff x="4355976" y="3501008"/>
            <a:chExt cx="4032448" cy="2304256"/>
          </a:xfrm>
        </p:grpSpPr>
        <p:cxnSp>
          <p:nvCxnSpPr>
            <p:cNvPr id="1027" name="AutoShape 3"/>
            <p:cNvCxnSpPr>
              <a:cxnSpLocks noChangeShapeType="1"/>
            </p:cNvCxnSpPr>
            <p:nvPr/>
          </p:nvCxnSpPr>
          <p:spPr bwMode="auto">
            <a:xfrm flipV="1">
              <a:off x="5292080" y="4385448"/>
              <a:ext cx="2432270" cy="1419816"/>
            </a:xfrm>
            <a:prstGeom prst="straightConnector1">
              <a:avLst/>
            </a:prstGeom>
            <a:noFill/>
            <a:ln w="25400">
              <a:solidFill>
                <a:srgbClr val="000000"/>
              </a:solidFill>
              <a:round/>
              <a:headEnd/>
              <a:tailEnd/>
            </a:ln>
          </p:spPr>
        </p:cxnSp>
        <p:cxnSp>
          <p:nvCxnSpPr>
            <p:cNvPr id="1028" name="AutoShape 4"/>
            <p:cNvCxnSpPr>
              <a:cxnSpLocks noChangeShapeType="1"/>
            </p:cNvCxnSpPr>
            <p:nvPr/>
          </p:nvCxnSpPr>
          <p:spPr bwMode="auto">
            <a:xfrm>
              <a:off x="6190847" y="4408737"/>
              <a:ext cx="394711" cy="643164"/>
            </a:xfrm>
            <a:prstGeom prst="straightConnector1">
              <a:avLst/>
            </a:prstGeom>
            <a:noFill/>
            <a:ln w="25400">
              <a:solidFill>
                <a:srgbClr val="000000"/>
              </a:solidFill>
              <a:round/>
              <a:headEnd/>
              <a:tailEnd/>
            </a:ln>
          </p:spPr>
        </p:cxnSp>
        <p:cxnSp>
          <p:nvCxnSpPr>
            <p:cNvPr id="1029" name="AutoShape 5"/>
            <p:cNvCxnSpPr>
              <a:cxnSpLocks noChangeShapeType="1"/>
            </p:cNvCxnSpPr>
            <p:nvPr/>
          </p:nvCxnSpPr>
          <p:spPr bwMode="auto">
            <a:xfrm>
              <a:off x="5006715" y="4408737"/>
              <a:ext cx="714746" cy="1152842"/>
            </a:xfrm>
            <a:prstGeom prst="straightConnector1">
              <a:avLst/>
            </a:prstGeom>
            <a:noFill/>
            <a:ln w="25400">
              <a:solidFill>
                <a:srgbClr val="000000"/>
              </a:solidFill>
              <a:round/>
              <a:headEnd/>
              <a:tailEnd/>
            </a:ln>
          </p:spPr>
        </p:cxnSp>
        <p:sp>
          <p:nvSpPr>
            <p:cNvPr id="1030" name="Text Box 6"/>
            <p:cNvSpPr txBox="1">
              <a:spLocks noChangeArrowheads="1"/>
            </p:cNvSpPr>
            <p:nvPr/>
          </p:nvSpPr>
          <p:spPr bwMode="auto">
            <a:xfrm>
              <a:off x="4355976" y="3923330"/>
              <a:ext cx="1408156" cy="5703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200" b="1" i="0" u="none" strike="noStrike" cap="none" normalizeH="0" baseline="0" dirty="0" smtClean="0">
                  <a:ln>
                    <a:noFill/>
                  </a:ln>
                  <a:solidFill>
                    <a:schemeClr val="tx1"/>
                  </a:solidFill>
                  <a:effectLst/>
                  <a:latin typeface="Calibri" pitchFamily="34" charset="0"/>
                </a:rPr>
                <a:t>Kloakentiere</a:t>
              </a:r>
              <a:endParaRPr kumimoji="0" lang="de-DE" sz="800" b="1" i="0" u="none" strike="noStrike" cap="none" normalizeH="0" baseline="0" dirty="0" smtClean="0">
                <a:ln>
                  <a:noFill/>
                </a:ln>
                <a:solidFill>
                  <a:schemeClr val="tx1"/>
                </a:solidFill>
                <a:effectLst/>
                <a:latin typeface="Calibri" pitchFamily="34" charset="0"/>
              </a:endParaRPr>
            </a:p>
          </p:txBody>
        </p:sp>
        <p:sp>
          <p:nvSpPr>
            <p:cNvPr id="1031" name="Text Box 7"/>
            <p:cNvSpPr txBox="1">
              <a:spLocks noChangeArrowheads="1"/>
            </p:cNvSpPr>
            <p:nvPr/>
          </p:nvSpPr>
          <p:spPr bwMode="auto">
            <a:xfrm>
              <a:off x="5529440" y="3947600"/>
              <a:ext cx="1408156" cy="5703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200" b="1" i="0" u="none" strike="noStrike" cap="none" normalizeH="0" baseline="0" dirty="0" smtClean="0">
                  <a:ln>
                    <a:noFill/>
                  </a:ln>
                  <a:solidFill>
                    <a:schemeClr val="tx1"/>
                  </a:solidFill>
                  <a:effectLst/>
                  <a:latin typeface="Calibri" pitchFamily="34" charset="0"/>
                </a:rPr>
                <a:t>Beuteltiere</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ndParaRPr>
            </a:p>
          </p:txBody>
        </p:sp>
        <p:sp>
          <p:nvSpPr>
            <p:cNvPr id="1032" name="Text Box 8"/>
            <p:cNvSpPr txBox="1">
              <a:spLocks noChangeArrowheads="1"/>
            </p:cNvSpPr>
            <p:nvPr/>
          </p:nvSpPr>
          <p:spPr bwMode="auto">
            <a:xfrm>
              <a:off x="6980268" y="3942544"/>
              <a:ext cx="1408156" cy="5703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200" b="1" i="0" u="none" strike="noStrike" cap="none" normalizeH="0" baseline="0" dirty="0" smtClean="0">
                  <a:ln>
                    <a:noFill/>
                  </a:ln>
                  <a:solidFill>
                    <a:schemeClr val="tx1"/>
                  </a:solidFill>
                  <a:effectLst/>
                  <a:latin typeface="Calibri" pitchFamily="34" charset="0"/>
                </a:rPr>
                <a:t>Plazentatiere</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ndParaRPr>
            </a:p>
          </p:txBody>
        </p:sp>
        <p:sp>
          <p:nvSpPr>
            <p:cNvPr id="1033" name="AutoShape 9"/>
            <p:cNvSpPr>
              <a:spLocks/>
            </p:cNvSpPr>
            <p:nvPr/>
          </p:nvSpPr>
          <p:spPr bwMode="auto">
            <a:xfrm rot="5400000">
              <a:off x="6917193" y="2739992"/>
              <a:ext cx="72811" cy="2314924"/>
            </a:xfrm>
            <a:prstGeom prst="leftBracket">
              <a:avLst>
                <a:gd name="adj" fmla="val 0"/>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4" name="Text Box 10"/>
            <p:cNvSpPr txBox="1">
              <a:spLocks noChangeArrowheads="1"/>
            </p:cNvSpPr>
            <p:nvPr/>
          </p:nvSpPr>
          <p:spPr bwMode="auto">
            <a:xfrm>
              <a:off x="6228184" y="3501008"/>
              <a:ext cx="1408156" cy="346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200" b="1" i="0" u="none" strike="noStrike" cap="none" normalizeH="0" baseline="0" dirty="0" smtClean="0">
                  <a:ln>
                    <a:noFill/>
                  </a:ln>
                  <a:solidFill>
                    <a:schemeClr val="tx1"/>
                  </a:solidFill>
                  <a:effectLst/>
                  <a:latin typeface="Calibri" pitchFamily="34" charset="0"/>
                </a:rPr>
                <a:t>Theria</a:t>
              </a:r>
              <a:endParaRPr kumimoji="0" lang="de-DE" sz="800" b="1"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395536" y="1052736"/>
            <a:ext cx="8229600" cy="2160240"/>
          </a:xfrm>
        </p:spPr>
        <p:txBody>
          <a:bodyPr/>
          <a:lstStyle/>
          <a:p>
            <a:pPr algn="ctr"/>
            <a:r>
              <a:rPr lang="de-DE" sz="4000" b="1" dirty="0" smtClean="0">
                <a:latin typeface="Calibri" pitchFamily="34" charset="0"/>
              </a:rPr>
              <a:t>Auf den Spuren von Franz Hilgendorf</a:t>
            </a:r>
            <a:br>
              <a:rPr lang="de-DE" sz="4000" b="1" dirty="0" smtClean="0">
                <a:latin typeface="Calibri" pitchFamily="34" charset="0"/>
              </a:rPr>
            </a:br>
            <a:r>
              <a:rPr lang="de-DE" sz="4000" b="1" dirty="0" smtClean="0">
                <a:latin typeface="Calibri" pitchFamily="34" charset="0"/>
              </a:rPr>
              <a:t/>
            </a:r>
            <a:br>
              <a:rPr lang="de-DE" sz="4000" b="1" dirty="0" smtClean="0">
                <a:latin typeface="Calibri" pitchFamily="34" charset="0"/>
              </a:rPr>
            </a:br>
            <a:r>
              <a:rPr lang="de-DE" sz="3200" b="1" dirty="0" smtClean="0">
                <a:latin typeface="Calibri" pitchFamily="34" charset="0"/>
              </a:rPr>
              <a:t>Stammbaumerstellung mit Schnecken des Steinheimer Beckens</a:t>
            </a:r>
            <a:endParaRPr lang="de-DE" sz="4000" b="1" dirty="0" smtClean="0">
              <a:latin typeface="Calibri" pitchFamily="34" charset="0"/>
            </a:endParaRPr>
          </a:p>
        </p:txBody>
      </p:sp>
      <p:sp>
        <p:nvSpPr>
          <p:cNvPr id="5123" name="Inhaltsplatzhalter 2"/>
          <p:cNvSpPr>
            <a:spLocks noGrp="1"/>
          </p:cNvSpPr>
          <p:nvPr>
            <p:ph idx="1"/>
          </p:nvPr>
        </p:nvSpPr>
        <p:spPr>
          <a:xfrm>
            <a:off x="395536" y="3573016"/>
            <a:ext cx="6480720" cy="4464496"/>
          </a:xfrm>
        </p:spPr>
        <p:txBody>
          <a:bodyPr/>
          <a:lstStyle/>
          <a:p>
            <a:pPr lvl="0">
              <a:buNone/>
            </a:pPr>
            <a:endParaRPr lang="de-DE" sz="2400" dirty="0" smtClean="0"/>
          </a:p>
          <a:p>
            <a:pPr lvl="0">
              <a:buNone/>
            </a:pPr>
            <a:endParaRPr lang="de-DE" b="1" dirty="0" smtClean="0">
              <a:latin typeface="Calibri" pitchFamily="34" charset="0"/>
            </a:endParaRPr>
          </a:p>
          <a:p>
            <a:pPr lvl="0">
              <a:buNone/>
            </a:pPr>
            <a:endParaRPr lang="de-DE" dirty="0" smtClean="0">
              <a:latin typeface="Calibri" pitchFamily="34" charset="0"/>
            </a:endParaRPr>
          </a:p>
        </p:txBody>
      </p:sp>
      <p:pic>
        <p:nvPicPr>
          <p:cNvPr id="4" name="Grafik 3" descr="Steinheimer+Becken+Panorama.jpg"/>
          <p:cNvPicPr>
            <a:picLocks noChangeAspect="1"/>
          </p:cNvPicPr>
          <p:nvPr/>
        </p:nvPicPr>
        <p:blipFill>
          <a:blip r:embed="rId3" cstate="print"/>
          <a:stretch>
            <a:fillRect/>
          </a:stretch>
        </p:blipFill>
        <p:spPr>
          <a:xfrm>
            <a:off x="0" y="4005064"/>
            <a:ext cx="9179496" cy="2382625"/>
          </a:xfrm>
          <a:prstGeom prst="rect">
            <a:avLst/>
          </a:prstGeom>
        </p:spPr>
      </p:pic>
      <p:sp>
        <p:nvSpPr>
          <p:cNvPr id="5" name="Foliennummernplatzhalter 4"/>
          <p:cNvSpPr>
            <a:spLocks noGrp="1"/>
          </p:cNvSpPr>
          <p:nvPr>
            <p:ph type="sldNum" sz="quarter" idx="11"/>
          </p:nvPr>
        </p:nvSpPr>
        <p:spPr/>
        <p:txBody>
          <a:bodyPr/>
          <a:lstStyle/>
          <a:p>
            <a:pPr>
              <a:defRPr/>
            </a:pPr>
            <a:fld id="{9ED2FB1A-433B-429F-9768-020B88DE8BA0}" type="slidenum">
              <a:rPr lang="de-DE" smtClean="0"/>
              <a:pPr>
                <a:defRPr/>
              </a:pPr>
              <a:t>8</a:t>
            </a:fld>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12" descr="DSC04114.JPG"/>
          <p:cNvPicPr>
            <a:picLocks noGrp="1" noChangeAspect="1"/>
          </p:cNvPicPr>
          <p:nvPr>
            <p:ph idx="4294967295"/>
          </p:nvPr>
        </p:nvPicPr>
        <p:blipFill>
          <a:blip r:embed="rId3" cstate="print"/>
          <a:stretch>
            <a:fillRect/>
          </a:stretch>
        </p:blipFill>
        <p:spPr>
          <a:xfrm>
            <a:off x="2195736" y="819132"/>
            <a:ext cx="4516618" cy="6038867"/>
          </a:xfrm>
        </p:spPr>
      </p:pic>
      <p:sp>
        <p:nvSpPr>
          <p:cNvPr id="3" name="Foliennummernplatzhalter 2"/>
          <p:cNvSpPr>
            <a:spLocks noGrp="1"/>
          </p:cNvSpPr>
          <p:nvPr>
            <p:ph type="sldNum" sz="quarter" idx="11"/>
          </p:nvPr>
        </p:nvSpPr>
        <p:spPr/>
        <p:txBody>
          <a:bodyPr/>
          <a:lstStyle/>
          <a:p>
            <a:pPr>
              <a:defRPr/>
            </a:pPr>
            <a:fld id="{B7039079-08F9-4E87-A801-221191EF0CBB}" type="slidenum">
              <a:rPr lang="de-DE" smtClean="0"/>
              <a:pPr>
                <a:defRPr/>
              </a:pPr>
              <a:t>9</a:t>
            </a:fld>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0</TotalTime>
  <Words>593</Words>
  <Application>Microsoft Office PowerPoint</Application>
  <PresentationFormat>Bildschirmpräsentation (4:3)</PresentationFormat>
  <Paragraphs>221</Paragraphs>
  <Slides>21</Slides>
  <Notes>14</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Pixel</vt:lpstr>
      <vt:lpstr>Evolution   Stammbäume</vt:lpstr>
      <vt:lpstr>Gyraulus Schnecken aus dem Steinheimer Becken</vt:lpstr>
      <vt:lpstr>Bezug zu den Bildungsstandards</vt:lpstr>
      <vt:lpstr>Folie 4</vt:lpstr>
      <vt:lpstr>„Checkliste“  Unterrichtsplanung</vt:lpstr>
      <vt:lpstr>Diagnose</vt:lpstr>
      <vt:lpstr>Folie 7</vt:lpstr>
      <vt:lpstr>Auf den Spuren von Franz Hilgendorf  Stammbaumerstellung mit Schnecken des Steinheimer Beckens</vt:lpstr>
      <vt:lpstr>Folie 9</vt:lpstr>
      <vt:lpstr>Folie 10</vt:lpstr>
      <vt:lpstr>Folie 11</vt:lpstr>
      <vt:lpstr>Folie 12</vt:lpstr>
      <vt:lpstr>Folie 13</vt:lpstr>
      <vt:lpstr>Folie 14</vt:lpstr>
      <vt:lpstr>Folie 15</vt:lpstr>
      <vt:lpstr>      </vt:lpstr>
      <vt:lpstr> Ein Stammbaum stellt eine Hypothese über die wahrscheinlichsten Verwandtschaftsverhältnisse dar.</vt:lpstr>
      <vt:lpstr>Ergänzungen</vt:lpstr>
      <vt:lpstr> Kopflinge   </vt:lpstr>
      <vt:lpstr>Folie 20</vt:lpstr>
      <vt:lpstr>Vielen Dank   Jetzt zur Praxis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Kompetenzförderung </dc:title>
  <dc:creator>-</dc:creator>
  <cp:lastModifiedBy>Matthias</cp:lastModifiedBy>
  <cp:revision>160</cp:revision>
  <dcterms:created xsi:type="dcterms:W3CDTF">2008-10-04T17:33:53Z</dcterms:created>
  <dcterms:modified xsi:type="dcterms:W3CDTF">2012-02-23T08:34:36Z</dcterms:modified>
</cp:coreProperties>
</file>