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6858000" cy="9906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>
        <p:scale>
          <a:sx n="70" d="100"/>
          <a:sy n="70" d="100"/>
        </p:scale>
        <p:origin x="-1747" y="22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A23E15-9DAC-4149-8BC5-274D27158EFB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AAA3EFD-9AA2-46DB-9641-09DB6B04C67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126950-6BAF-46E4-B141-54A0D2EB0F5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4C5517-8BB4-455E-8347-C176D720832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BCBDED-DCF3-436D-9C20-D8D233373CE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94CD7-0DA4-42E4-96BB-E73E24623D76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99C07-3CC9-4C48-8EB8-75CC558A890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E7E70-4227-4651-B37D-2E381ACFE6F2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991F7-F69D-4256-A21E-FF0B90EEC09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A6705-8A09-4D73-9F09-CC4B47C5B7E0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FBBA7-4C1C-4EBB-AFD5-F28D06BC959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CB7F3-DF68-4352-BF5D-ECD808923608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0A2C-8EC0-4AAF-8F2D-CA3D0207567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8BE5D-79E3-46B3-8CEF-B0995A73BA07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22303-74DA-4CC3-B570-254E3E42899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7F540-44A5-42AB-89C1-636288983548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2C5B8-18B1-41BF-8CA6-B2F24D42A21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A815E-959E-470A-84FF-C9F79B1CC511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B777A-1702-44F0-8D04-C503A8F8ECC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DBE20-A893-4DAE-9791-41553D23105B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393D6-3773-4B63-B26D-0BDCC005F3E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67ECF-8D24-4199-826D-ED2A14C76064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E34A1-BFF4-45D5-B8ED-26A4096834F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54C59-E1B2-4422-98DE-445D2EE38889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BA6DB-99D1-4930-978A-78E0451FD08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647EE-C382-4052-A1C9-96668680DFFF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7859-2DB1-4342-8C7A-ED8EAFE1AF9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FF8883-8FEF-4AD3-AD42-446A00F31992}" type="datetimeFigureOut">
              <a:rPr lang="en-US"/>
              <a:pPr>
                <a:defRPr/>
              </a:pPr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FC676B-C4AD-4760-B6B9-DF640631A5B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260350" y="273050"/>
          <a:ext cx="6264696" cy="9361040"/>
        </p:xfrm>
        <a:graphic>
          <a:graphicData uri="http://schemas.openxmlformats.org/drawingml/2006/table">
            <a:tbl>
              <a:tblPr/>
              <a:tblGrid>
                <a:gridCol w="3132348"/>
                <a:gridCol w="3132348"/>
              </a:tblGrid>
              <a:tr h="1872208">
                <a:tc>
                  <a:txBody>
                    <a:bodyPr/>
                    <a:lstStyle/>
                    <a:p>
                      <a:endParaRPr lang="de-DE" sz="16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872208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872208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872208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872208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70" name="TextBox 50"/>
          <p:cNvSpPr txBox="1">
            <a:spLocks noChangeArrowheads="1"/>
          </p:cNvSpPr>
          <p:nvPr/>
        </p:nvSpPr>
        <p:spPr bwMode="auto">
          <a:xfrm>
            <a:off x="368300" y="330200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0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I</a:t>
            </a:r>
            <a:endParaRPr lang="en-US">
              <a:latin typeface="Calibri" pitchFamily="34" charset="0"/>
            </a:endParaRPr>
          </a:p>
        </p:txBody>
      </p:sp>
      <p:sp>
        <p:nvSpPr>
          <p:cNvPr id="2071" name="TextBox 51"/>
          <p:cNvSpPr txBox="1">
            <a:spLocks noChangeArrowheads="1"/>
          </p:cNvSpPr>
          <p:nvPr/>
        </p:nvSpPr>
        <p:spPr bwMode="auto">
          <a:xfrm>
            <a:off x="368300" y="2222500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3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III</a:t>
            </a:r>
            <a:endParaRPr lang="en-US">
              <a:latin typeface="Calibri" pitchFamily="34" charset="0"/>
            </a:endParaRPr>
          </a:p>
        </p:txBody>
      </p:sp>
      <p:sp>
        <p:nvSpPr>
          <p:cNvPr id="2072" name="TextBox 52"/>
          <p:cNvSpPr txBox="1">
            <a:spLocks noChangeArrowheads="1"/>
          </p:cNvSpPr>
          <p:nvPr/>
        </p:nvSpPr>
        <p:spPr bwMode="auto">
          <a:xfrm>
            <a:off x="368300" y="4081463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6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V</a:t>
            </a:r>
            <a:endParaRPr lang="en-US">
              <a:latin typeface="Calibri" pitchFamily="34" charset="0"/>
            </a:endParaRPr>
          </a:p>
        </p:txBody>
      </p:sp>
      <p:sp>
        <p:nvSpPr>
          <p:cNvPr id="2073" name="TextBox 53"/>
          <p:cNvSpPr txBox="1">
            <a:spLocks noChangeArrowheads="1"/>
          </p:cNvSpPr>
          <p:nvPr/>
        </p:nvSpPr>
        <p:spPr bwMode="auto">
          <a:xfrm>
            <a:off x="3536950" y="5961063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13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VIII</a:t>
            </a:r>
            <a:endParaRPr lang="en-US">
              <a:latin typeface="Calibri" pitchFamily="34" charset="0"/>
            </a:endParaRPr>
          </a:p>
        </p:txBody>
      </p:sp>
      <p:sp>
        <p:nvSpPr>
          <p:cNvPr id="2074" name="TextBox 54"/>
          <p:cNvSpPr txBox="1">
            <a:spLocks noChangeArrowheads="1"/>
          </p:cNvSpPr>
          <p:nvPr/>
        </p:nvSpPr>
        <p:spPr bwMode="auto">
          <a:xfrm>
            <a:off x="368300" y="5957888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10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VII</a:t>
            </a:r>
            <a:endParaRPr lang="en-US">
              <a:latin typeface="Calibri" pitchFamily="34" charset="0"/>
            </a:endParaRPr>
          </a:p>
        </p:txBody>
      </p:sp>
      <p:sp>
        <p:nvSpPr>
          <p:cNvPr id="2075" name="TextBox 55"/>
          <p:cNvSpPr txBox="1">
            <a:spLocks noChangeArrowheads="1"/>
          </p:cNvSpPr>
          <p:nvPr/>
        </p:nvSpPr>
        <p:spPr bwMode="auto">
          <a:xfrm>
            <a:off x="3536950" y="4089400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10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VI</a:t>
            </a:r>
            <a:endParaRPr lang="en-US">
              <a:latin typeface="Calibri" pitchFamily="34" charset="0"/>
            </a:endParaRPr>
          </a:p>
        </p:txBody>
      </p:sp>
      <p:sp>
        <p:nvSpPr>
          <p:cNvPr id="2076" name="TextBox 56"/>
          <p:cNvSpPr txBox="1">
            <a:spLocks noChangeArrowheads="1"/>
          </p:cNvSpPr>
          <p:nvPr/>
        </p:nvSpPr>
        <p:spPr bwMode="auto">
          <a:xfrm>
            <a:off x="3536950" y="2216150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6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IV</a:t>
            </a:r>
            <a:endParaRPr lang="en-US">
              <a:latin typeface="Calibri" pitchFamily="34" charset="0"/>
            </a:endParaRPr>
          </a:p>
        </p:txBody>
      </p:sp>
      <p:sp>
        <p:nvSpPr>
          <p:cNvPr id="2077" name="TextBox 57"/>
          <p:cNvSpPr txBox="1">
            <a:spLocks noChangeArrowheads="1"/>
          </p:cNvSpPr>
          <p:nvPr/>
        </p:nvSpPr>
        <p:spPr bwMode="auto">
          <a:xfrm>
            <a:off x="3536950" y="344488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3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II</a:t>
            </a:r>
            <a:endParaRPr lang="en-US">
              <a:latin typeface="Calibri" pitchFamily="34" charset="0"/>
            </a:endParaRPr>
          </a:p>
        </p:txBody>
      </p:sp>
      <p:sp>
        <p:nvSpPr>
          <p:cNvPr id="2078" name="TextBox 58"/>
          <p:cNvSpPr txBox="1">
            <a:spLocks noChangeArrowheads="1"/>
          </p:cNvSpPr>
          <p:nvPr/>
        </p:nvSpPr>
        <p:spPr bwMode="auto">
          <a:xfrm>
            <a:off x="368300" y="7832725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14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IX</a:t>
            </a:r>
            <a:endParaRPr lang="en-US">
              <a:latin typeface="Calibri" pitchFamily="34" charset="0"/>
            </a:endParaRPr>
          </a:p>
        </p:txBody>
      </p:sp>
      <p:sp>
        <p:nvSpPr>
          <p:cNvPr id="2079" name="TextBox 59"/>
          <p:cNvSpPr txBox="1">
            <a:spLocks noChangeArrowheads="1"/>
          </p:cNvSpPr>
          <p:nvPr/>
        </p:nvSpPr>
        <p:spPr bwMode="auto">
          <a:xfrm>
            <a:off x="3536950" y="7832725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14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</a:t>
            </a:r>
            <a:endParaRPr lang="en-US">
              <a:latin typeface="Calibri" pitchFamily="34" charset="0"/>
            </a:endParaRPr>
          </a:p>
        </p:txBody>
      </p:sp>
      <p:pic>
        <p:nvPicPr>
          <p:cNvPr id="2080" name="Bild 2" descr="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375" y="631825"/>
            <a:ext cx="28638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0" name="Straight Connector 79"/>
          <p:cNvCxnSpPr/>
          <p:nvPr/>
        </p:nvCxnSpPr>
        <p:spPr>
          <a:xfrm rot="10800000">
            <a:off x="2708275" y="488950"/>
            <a:ext cx="5762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2" name="Bild 4" descr="3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02138" y="415925"/>
            <a:ext cx="9715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3" name="Straight Connector 82"/>
          <p:cNvCxnSpPr/>
          <p:nvPr/>
        </p:nvCxnSpPr>
        <p:spPr>
          <a:xfrm rot="10800000">
            <a:off x="5805488" y="488950"/>
            <a:ext cx="5762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4" name="Bild 5" descr="3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41438" y="2216150"/>
            <a:ext cx="1084262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6" name="Straight Connector 85"/>
          <p:cNvCxnSpPr/>
          <p:nvPr/>
        </p:nvCxnSpPr>
        <p:spPr>
          <a:xfrm rot="10800000">
            <a:off x="2841625" y="2349500"/>
            <a:ext cx="44291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6" name="Bild 6" descr="6_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65625" y="2216150"/>
            <a:ext cx="12954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9" name="Straight Connector 88"/>
          <p:cNvCxnSpPr/>
          <p:nvPr/>
        </p:nvCxnSpPr>
        <p:spPr>
          <a:xfrm rot="10800000">
            <a:off x="5805488" y="2360613"/>
            <a:ext cx="5762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8" name="Bild 7" descr="6_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41438" y="4089400"/>
            <a:ext cx="1014412" cy="176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2" name="Straight Connector 91"/>
          <p:cNvCxnSpPr/>
          <p:nvPr/>
        </p:nvCxnSpPr>
        <p:spPr>
          <a:xfrm rot="10800000">
            <a:off x="2327275" y="4232275"/>
            <a:ext cx="9572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90" name="Bild 8" descr="10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365625" y="4046538"/>
            <a:ext cx="1250950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3" name="Straight Connector 92"/>
          <p:cNvCxnSpPr/>
          <p:nvPr/>
        </p:nvCxnSpPr>
        <p:spPr>
          <a:xfrm rot="10800000">
            <a:off x="5961063" y="4232275"/>
            <a:ext cx="4206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92" name="Bild 9" descr="10_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41438" y="5961063"/>
            <a:ext cx="1246187" cy="175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6" name="Straight Connector 95"/>
          <p:cNvCxnSpPr/>
          <p:nvPr/>
        </p:nvCxnSpPr>
        <p:spPr>
          <a:xfrm rot="10800000">
            <a:off x="2862263" y="6105525"/>
            <a:ext cx="4222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94" name="Bild 10" descr="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437063" y="5961063"/>
            <a:ext cx="1098550" cy="178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9" name="Straight Connector 98"/>
          <p:cNvCxnSpPr/>
          <p:nvPr/>
        </p:nvCxnSpPr>
        <p:spPr>
          <a:xfrm rot="10800000">
            <a:off x="6024563" y="6097588"/>
            <a:ext cx="3571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96" name="Bild 11" descr="14_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341438" y="7869238"/>
            <a:ext cx="1095375" cy="169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2" name="Straight Connector 101"/>
          <p:cNvCxnSpPr/>
          <p:nvPr/>
        </p:nvCxnSpPr>
        <p:spPr>
          <a:xfrm rot="10800000">
            <a:off x="2954338" y="7977188"/>
            <a:ext cx="33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98" name="Bild 12" descr="14_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37063" y="7832725"/>
            <a:ext cx="1131887" cy="175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5" name="Straight Connector 104"/>
          <p:cNvCxnSpPr/>
          <p:nvPr/>
        </p:nvCxnSpPr>
        <p:spPr>
          <a:xfrm rot="10800000">
            <a:off x="6021388" y="7977188"/>
            <a:ext cx="3603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Bild 22" descr="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0" y="7939088"/>
            <a:ext cx="2343150" cy="167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260350" y="273050"/>
          <a:ext cx="6264696" cy="9361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32348"/>
                <a:gridCol w="3132348"/>
              </a:tblGrid>
              <a:tr h="1872208">
                <a:tc>
                  <a:txBody>
                    <a:bodyPr/>
                    <a:lstStyle/>
                    <a:p>
                      <a:endParaRPr lang="de-DE" sz="16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2208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2208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2208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2208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095" name="TextBox 50"/>
          <p:cNvSpPr txBox="1">
            <a:spLocks noChangeArrowheads="1"/>
          </p:cNvSpPr>
          <p:nvPr/>
        </p:nvSpPr>
        <p:spPr bwMode="auto">
          <a:xfrm>
            <a:off x="368300" y="330200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15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XI</a:t>
            </a:r>
            <a:endParaRPr lang="en-US">
              <a:latin typeface="Calibri" pitchFamily="34" charset="0"/>
            </a:endParaRPr>
          </a:p>
        </p:txBody>
      </p:sp>
      <p:sp>
        <p:nvSpPr>
          <p:cNvPr id="3096" name="TextBox 51"/>
          <p:cNvSpPr txBox="1">
            <a:spLocks noChangeArrowheads="1"/>
          </p:cNvSpPr>
          <p:nvPr/>
        </p:nvSpPr>
        <p:spPr bwMode="auto">
          <a:xfrm>
            <a:off x="368300" y="2222500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15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XIII</a:t>
            </a:r>
            <a:endParaRPr lang="en-US">
              <a:latin typeface="Calibri" pitchFamily="34" charset="0"/>
            </a:endParaRPr>
          </a:p>
        </p:txBody>
      </p:sp>
      <p:sp>
        <p:nvSpPr>
          <p:cNvPr id="3097" name="TextBox 52"/>
          <p:cNvSpPr txBox="1">
            <a:spLocks noChangeArrowheads="1"/>
          </p:cNvSpPr>
          <p:nvPr/>
        </p:nvSpPr>
        <p:spPr bwMode="auto">
          <a:xfrm>
            <a:off x="368300" y="4081463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20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XV</a:t>
            </a:r>
            <a:endParaRPr lang="en-US">
              <a:latin typeface="Calibri" pitchFamily="34" charset="0"/>
            </a:endParaRPr>
          </a:p>
        </p:txBody>
      </p:sp>
      <p:sp>
        <p:nvSpPr>
          <p:cNvPr id="3098" name="TextBox 53"/>
          <p:cNvSpPr txBox="1">
            <a:spLocks noChangeArrowheads="1"/>
          </p:cNvSpPr>
          <p:nvPr/>
        </p:nvSpPr>
        <p:spPr bwMode="auto">
          <a:xfrm>
            <a:off x="3536950" y="5961063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29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XVIII</a:t>
            </a:r>
            <a:endParaRPr lang="en-US">
              <a:latin typeface="Calibri" pitchFamily="34" charset="0"/>
            </a:endParaRPr>
          </a:p>
        </p:txBody>
      </p:sp>
      <p:sp>
        <p:nvSpPr>
          <p:cNvPr id="3099" name="TextBox 54"/>
          <p:cNvSpPr txBox="1">
            <a:spLocks noChangeArrowheads="1"/>
          </p:cNvSpPr>
          <p:nvPr/>
        </p:nvSpPr>
        <p:spPr bwMode="auto">
          <a:xfrm>
            <a:off x="368300" y="5957888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29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XVII</a:t>
            </a:r>
            <a:endParaRPr lang="en-US">
              <a:latin typeface="Calibri" pitchFamily="34" charset="0"/>
            </a:endParaRPr>
          </a:p>
        </p:txBody>
      </p:sp>
      <p:sp>
        <p:nvSpPr>
          <p:cNvPr id="3100" name="TextBox 55"/>
          <p:cNvSpPr txBox="1">
            <a:spLocks noChangeArrowheads="1"/>
          </p:cNvSpPr>
          <p:nvPr/>
        </p:nvSpPr>
        <p:spPr bwMode="auto">
          <a:xfrm>
            <a:off x="3536950" y="4089400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22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XVI</a:t>
            </a:r>
            <a:endParaRPr lang="en-US">
              <a:latin typeface="Calibri" pitchFamily="34" charset="0"/>
            </a:endParaRPr>
          </a:p>
        </p:txBody>
      </p:sp>
      <p:sp>
        <p:nvSpPr>
          <p:cNvPr id="3101" name="TextBox 56"/>
          <p:cNvSpPr txBox="1">
            <a:spLocks noChangeArrowheads="1"/>
          </p:cNvSpPr>
          <p:nvPr/>
        </p:nvSpPr>
        <p:spPr bwMode="auto">
          <a:xfrm>
            <a:off x="3536950" y="2216150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20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XIV</a:t>
            </a:r>
            <a:endParaRPr lang="en-US">
              <a:latin typeface="Calibri" pitchFamily="34" charset="0"/>
            </a:endParaRPr>
          </a:p>
        </p:txBody>
      </p:sp>
      <p:sp>
        <p:nvSpPr>
          <p:cNvPr id="3102" name="TextBox 57"/>
          <p:cNvSpPr txBox="1">
            <a:spLocks noChangeArrowheads="1"/>
          </p:cNvSpPr>
          <p:nvPr/>
        </p:nvSpPr>
        <p:spPr bwMode="auto">
          <a:xfrm>
            <a:off x="3536950" y="344488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15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XII</a:t>
            </a:r>
            <a:endParaRPr lang="en-US">
              <a:latin typeface="Calibri" pitchFamily="34" charset="0"/>
            </a:endParaRPr>
          </a:p>
        </p:txBody>
      </p:sp>
      <p:sp>
        <p:nvSpPr>
          <p:cNvPr id="3103" name="TextBox 58"/>
          <p:cNvSpPr txBox="1">
            <a:spLocks noChangeArrowheads="1"/>
          </p:cNvSpPr>
          <p:nvPr/>
        </p:nvSpPr>
        <p:spPr bwMode="auto">
          <a:xfrm>
            <a:off x="373063" y="7832725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34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XIX</a:t>
            </a:r>
            <a:endParaRPr lang="en-US">
              <a:latin typeface="Calibri" pitchFamily="34" charset="0"/>
            </a:endParaRPr>
          </a:p>
        </p:txBody>
      </p:sp>
      <p:sp>
        <p:nvSpPr>
          <p:cNvPr id="3104" name="TextBox 59"/>
          <p:cNvSpPr txBox="1">
            <a:spLocks noChangeArrowheads="1"/>
          </p:cNvSpPr>
          <p:nvPr/>
        </p:nvSpPr>
        <p:spPr bwMode="auto">
          <a:xfrm>
            <a:off x="3536950" y="7832725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37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XX</a:t>
            </a:r>
            <a:endParaRPr lang="en-US">
              <a:latin typeface="Calibri" pitchFamily="34" charset="0"/>
            </a:endParaRPr>
          </a:p>
        </p:txBody>
      </p:sp>
      <p:pic>
        <p:nvPicPr>
          <p:cNvPr id="3105" name="Bild 13" descr="15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3488" y="344488"/>
            <a:ext cx="1382712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Straight Connector 28"/>
          <p:cNvCxnSpPr/>
          <p:nvPr/>
        </p:nvCxnSpPr>
        <p:spPr>
          <a:xfrm rot="10800000">
            <a:off x="2894013" y="485775"/>
            <a:ext cx="3429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07" name="Bild 14" descr="15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21075" y="617538"/>
            <a:ext cx="2451100" cy="145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2" name="Straight Connector 31"/>
          <p:cNvCxnSpPr/>
          <p:nvPr/>
        </p:nvCxnSpPr>
        <p:spPr>
          <a:xfrm rot="10800000">
            <a:off x="5759450" y="488950"/>
            <a:ext cx="57943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09" name="Bild 16" descr="20_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36950" y="2505075"/>
            <a:ext cx="29527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traight Connector 34"/>
          <p:cNvCxnSpPr/>
          <p:nvPr/>
        </p:nvCxnSpPr>
        <p:spPr>
          <a:xfrm rot="10800000">
            <a:off x="5865813" y="2322513"/>
            <a:ext cx="4730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11" name="Bild 17" descr="20_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49388" y="4089400"/>
            <a:ext cx="105410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8" name="Straight Connector 37"/>
          <p:cNvCxnSpPr/>
          <p:nvPr/>
        </p:nvCxnSpPr>
        <p:spPr>
          <a:xfrm rot="10800000">
            <a:off x="2847975" y="4260850"/>
            <a:ext cx="38893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13" name="Bild 15" descr="15_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49388" y="2216150"/>
            <a:ext cx="1076325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1" name="Straight Connector 40"/>
          <p:cNvCxnSpPr/>
          <p:nvPr/>
        </p:nvCxnSpPr>
        <p:spPr>
          <a:xfrm rot="10800000">
            <a:off x="2911475" y="2379663"/>
            <a:ext cx="32543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15" name="Bild 21" descr="29_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43425" y="5961063"/>
            <a:ext cx="881063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Straight Connector 46"/>
          <p:cNvCxnSpPr/>
          <p:nvPr/>
        </p:nvCxnSpPr>
        <p:spPr>
          <a:xfrm rot="10800000">
            <a:off x="6081713" y="6145213"/>
            <a:ext cx="2571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17" name="Bild 20" descr="29_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4813" y="6248400"/>
            <a:ext cx="2830512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1" name="Straight Connector 60"/>
          <p:cNvCxnSpPr/>
          <p:nvPr/>
        </p:nvCxnSpPr>
        <p:spPr>
          <a:xfrm rot="10800000">
            <a:off x="2781300" y="6135688"/>
            <a:ext cx="45561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19" name="Bild 18" descr="2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00550" y="4060825"/>
            <a:ext cx="9620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4" name="Straight Connector 63"/>
          <p:cNvCxnSpPr/>
          <p:nvPr/>
        </p:nvCxnSpPr>
        <p:spPr>
          <a:xfrm rot="10800000">
            <a:off x="6049963" y="4232275"/>
            <a:ext cx="288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21" name="Bild 23" descr="37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789363" y="8048625"/>
            <a:ext cx="2036762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Straight Connector 66"/>
          <p:cNvCxnSpPr/>
          <p:nvPr/>
        </p:nvCxnSpPr>
        <p:spPr>
          <a:xfrm rot="10800000">
            <a:off x="5661025" y="7977188"/>
            <a:ext cx="6778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2787650" y="7991475"/>
            <a:ext cx="4492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260350" y="273050"/>
          <a:ext cx="6264696" cy="18722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32348"/>
                <a:gridCol w="3132348"/>
              </a:tblGrid>
              <a:tr h="1872208">
                <a:tc>
                  <a:txBody>
                    <a:bodyPr/>
                    <a:lstStyle/>
                    <a:p>
                      <a:endParaRPr lang="de-DE" sz="16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106" name="TextBox 50"/>
          <p:cNvSpPr txBox="1">
            <a:spLocks noChangeArrowheads="1"/>
          </p:cNvSpPr>
          <p:nvPr/>
        </p:nvSpPr>
        <p:spPr bwMode="auto">
          <a:xfrm>
            <a:off x="368300" y="330200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41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XXI</a:t>
            </a:r>
            <a:endParaRPr lang="en-US">
              <a:latin typeface="Calibri" pitchFamily="34" charset="0"/>
            </a:endParaRPr>
          </a:p>
        </p:txBody>
      </p:sp>
      <p:sp>
        <p:nvSpPr>
          <p:cNvPr id="4107" name="TextBox 57"/>
          <p:cNvSpPr txBox="1">
            <a:spLocks noChangeArrowheads="1"/>
          </p:cNvSpPr>
          <p:nvPr/>
        </p:nvSpPr>
        <p:spPr bwMode="auto">
          <a:xfrm>
            <a:off x="3536950" y="344488"/>
            <a:ext cx="2952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latin typeface="Calibri" pitchFamily="34" charset="0"/>
              </a:rPr>
              <a:t>Schicht </a:t>
            </a:r>
            <a:r>
              <a:rPr lang="de-DE" sz="1400" b="1">
                <a:latin typeface="Calibri" pitchFamily="34" charset="0"/>
              </a:rPr>
              <a:t>48</a:t>
            </a: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endParaRPr lang="de-DE" sz="1400">
              <a:latin typeface="Calibri" pitchFamily="34" charset="0"/>
            </a:endParaRPr>
          </a:p>
          <a:p>
            <a:pPr algn="r"/>
            <a:r>
              <a:rPr lang="de-DE" sz="1400">
                <a:latin typeface="Calibri" pitchFamily="34" charset="0"/>
              </a:rPr>
              <a:t>Nr XXII</a:t>
            </a:r>
            <a:endParaRPr lang="en-US"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10800000">
            <a:off x="2781300" y="488950"/>
            <a:ext cx="431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09" name="Group 15"/>
          <p:cNvGrpSpPr>
            <a:grpSpLocks/>
          </p:cNvGrpSpPr>
          <p:nvPr/>
        </p:nvGrpSpPr>
        <p:grpSpPr bwMode="auto">
          <a:xfrm>
            <a:off x="404813" y="585788"/>
            <a:ext cx="2592387" cy="1343025"/>
            <a:chOff x="1196752" y="1496616"/>
            <a:chExt cx="1728589" cy="895350"/>
          </a:xfrm>
        </p:grpSpPr>
        <p:pic>
          <p:nvPicPr>
            <p:cNvPr id="4112" name="Bild 24" descr="4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96752" y="1496616"/>
              <a:ext cx="561975" cy="895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3" name="Bild 25" descr="4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72816" y="1496616"/>
              <a:ext cx="1152525" cy="895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10" name="Bild 26" descr="4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37063" y="331788"/>
            <a:ext cx="1279525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3" name="Straight Connector 32"/>
          <p:cNvCxnSpPr/>
          <p:nvPr/>
        </p:nvCxnSpPr>
        <p:spPr>
          <a:xfrm rot="10800000">
            <a:off x="5961063" y="488950"/>
            <a:ext cx="3476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260648" y="2288704"/>
            <a:ext cx="3429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900" dirty="0" smtClean="0"/>
              <a:t>Mensink, H. (1984): Die Entwicklung der Gastropoden im miozänen See des Steinheimer Beckens (Süddeutschland). </a:t>
            </a:r>
            <a:r>
              <a:rPr lang="de-DE" sz="900" dirty="0" err="1" smtClean="0"/>
              <a:t>Palaeographica</a:t>
            </a:r>
            <a:r>
              <a:rPr lang="de-DE" sz="900" dirty="0" smtClean="0"/>
              <a:t> A, Band 183.</a:t>
            </a:r>
            <a:endParaRPr lang="de-DE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A4-Papier (210x297 mm)</PresentationFormat>
  <Paragraphs>180</Paragraphs>
  <Slides>3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Office Theme</vt:lpstr>
      <vt:lpstr>Folie 1</vt:lpstr>
      <vt:lpstr>Folie 2</vt:lpstr>
      <vt:lpstr>Folie 3</vt:lpstr>
    </vt:vector>
  </TitlesOfParts>
  <Company>University Tuebingen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bzdso01</dc:creator>
  <cp:lastModifiedBy>Matthias</cp:lastModifiedBy>
  <cp:revision>20</cp:revision>
  <dcterms:created xsi:type="dcterms:W3CDTF">2010-10-11T12:28:00Z</dcterms:created>
  <dcterms:modified xsi:type="dcterms:W3CDTF">2012-02-23T08:35:08Z</dcterms:modified>
</cp:coreProperties>
</file>