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2" d="100"/>
          <a:sy n="142" d="100"/>
        </p:scale>
        <p:origin x="-835" y="44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CB4B8-262F-41BC-AFB2-5FABC45D6C3F}" type="datetimeFigureOut">
              <a:rPr lang="de-DE" smtClean="0"/>
              <a:pPr/>
              <a:t>23.02.2012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9971B-1420-4F6D-954E-7E57DA9CB38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Bild 14" descr="15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7032" y="5004048"/>
            <a:ext cx="988045" cy="58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ild 2" descr="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0968" y="8383364"/>
            <a:ext cx="936104" cy="400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/>
          <p:cNvSpPr txBox="1"/>
          <p:nvPr/>
        </p:nvSpPr>
        <p:spPr>
          <a:xfrm>
            <a:off x="476672" y="971600"/>
            <a:ext cx="432048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48</a:t>
            </a:r>
          </a:p>
          <a:p>
            <a:endParaRPr lang="de-DE" sz="1200" dirty="0"/>
          </a:p>
          <a:p>
            <a:endParaRPr lang="de-DE" sz="1200" dirty="0" smtClean="0"/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41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37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34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29</a:t>
            </a:r>
          </a:p>
          <a:p>
            <a:endParaRPr lang="de-DE" sz="1200" dirty="0"/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22</a:t>
            </a:r>
          </a:p>
          <a:p>
            <a:endParaRPr lang="de-DE" sz="1200" dirty="0" smtClean="0"/>
          </a:p>
          <a:p>
            <a:r>
              <a:rPr lang="de-DE" sz="1200" dirty="0" smtClean="0"/>
              <a:t>20</a:t>
            </a:r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15</a:t>
            </a:r>
          </a:p>
          <a:p>
            <a:endParaRPr lang="de-DE" sz="1200" dirty="0"/>
          </a:p>
          <a:p>
            <a:endParaRPr lang="de-DE" sz="1200" dirty="0" smtClean="0"/>
          </a:p>
          <a:p>
            <a:endParaRPr lang="de-DE" sz="1200" dirty="0" smtClean="0"/>
          </a:p>
          <a:p>
            <a:endParaRPr lang="de-DE" sz="1200" dirty="0"/>
          </a:p>
          <a:p>
            <a:r>
              <a:rPr lang="de-DE" sz="1200" dirty="0" smtClean="0"/>
              <a:t>14</a:t>
            </a:r>
          </a:p>
          <a:p>
            <a:r>
              <a:rPr lang="de-DE" sz="1200" dirty="0" smtClean="0"/>
              <a:t>13</a:t>
            </a:r>
          </a:p>
          <a:p>
            <a:endParaRPr lang="de-DE" sz="1200" dirty="0"/>
          </a:p>
          <a:p>
            <a:r>
              <a:rPr lang="de-DE" sz="1200" dirty="0" smtClean="0"/>
              <a:t>10</a:t>
            </a:r>
          </a:p>
          <a:p>
            <a:endParaRPr lang="de-DE" sz="1200" dirty="0" smtClean="0"/>
          </a:p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6</a:t>
            </a:r>
          </a:p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3</a:t>
            </a:r>
          </a:p>
          <a:p>
            <a:endParaRPr lang="de-DE" sz="1200" dirty="0"/>
          </a:p>
          <a:p>
            <a:endParaRPr lang="de-DE" sz="1200" dirty="0" smtClean="0"/>
          </a:p>
          <a:p>
            <a:r>
              <a:rPr lang="de-DE" sz="1200" dirty="0" smtClean="0"/>
              <a:t>0</a:t>
            </a:r>
          </a:p>
          <a:p>
            <a:endParaRPr lang="de-DE" dirty="0"/>
          </a:p>
        </p:txBody>
      </p:sp>
      <p:pic>
        <p:nvPicPr>
          <p:cNvPr id="14" name="Bild 5" descr="3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7032" y="7740352"/>
            <a:ext cx="360040" cy="59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Bild 4" descr="3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0968" y="7740352"/>
            <a:ext cx="337656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Bild 6" descr="6_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04370" y="7092280"/>
            <a:ext cx="364590" cy="503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Bild 7" descr="6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5024" y="7092280"/>
            <a:ext cx="306906" cy="53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Bild 8" descr="10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6832" y="6372200"/>
            <a:ext cx="432048" cy="633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Bild 9" descr="10_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45024" y="6372200"/>
            <a:ext cx="461179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Bild 10" descr="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12976" y="6084168"/>
            <a:ext cx="432097" cy="70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Bild 11" descr="14_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73016" y="5580112"/>
            <a:ext cx="418259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Bild 12" descr="14_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9080" y="5652120"/>
            <a:ext cx="418879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Bild 13" descr="15_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04864" y="4932040"/>
            <a:ext cx="412061" cy="53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Bild 15" descr="15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941168" y="5004048"/>
            <a:ext cx="407554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Bild 16" descr="20_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74935" y="4392662"/>
            <a:ext cx="1162177" cy="46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Bild 17" descr="20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517232" y="4427984"/>
            <a:ext cx="365901" cy="60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Bild 18" descr="2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093296" y="4067944"/>
            <a:ext cx="288032" cy="538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Bild 20" descr="29_1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326842" y="3419872"/>
            <a:ext cx="1038262" cy="45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Bild 21" descr="29_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165304" y="3275856"/>
            <a:ext cx="360040" cy="710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Bild 23" descr="37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4419553" y="2339752"/>
            <a:ext cx="737639" cy="5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" name="Group 15"/>
          <p:cNvGrpSpPr>
            <a:grpSpLocks/>
          </p:cNvGrpSpPr>
          <p:nvPr/>
        </p:nvGrpSpPr>
        <p:grpSpPr bwMode="auto">
          <a:xfrm>
            <a:off x="2708920" y="1691680"/>
            <a:ext cx="1152128" cy="525165"/>
            <a:chOff x="1196752" y="1496616"/>
            <a:chExt cx="1728589" cy="895350"/>
          </a:xfrm>
        </p:grpSpPr>
        <p:pic>
          <p:nvPicPr>
            <p:cNvPr id="33" name="Bild 24" descr="41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1196752" y="1496616"/>
              <a:ext cx="561975" cy="895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Bild 25" descr="42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1772816" y="1496616"/>
              <a:ext cx="1152525" cy="895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" name="Bild 26" descr="48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556792" y="827584"/>
            <a:ext cx="462179" cy="645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1844824" y="2767822"/>
            <a:ext cx="807597" cy="58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Freihandform 36"/>
          <p:cNvSpPr/>
          <p:nvPr/>
        </p:nvSpPr>
        <p:spPr>
          <a:xfrm>
            <a:off x="1835524" y="5654488"/>
            <a:ext cx="1773890" cy="2830606"/>
          </a:xfrm>
          <a:custGeom>
            <a:avLst/>
            <a:gdLst>
              <a:gd name="connsiteX0" fmla="*/ 1748117 w 1918447"/>
              <a:gd name="connsiteY0" fmla="*/ 2830606 h 2830606"/>
              <a:gd name="connsiteX1" fmla="*/ 1748117 w 1918447"/>
              <a:gd name="connsiteY1" fmla="*/ 2279277 h 2830606"/>
              <a:gd name="connsiteX2" fmla="*/ 1754841 w 1918447"/>
              <a:gd name="connsiteY2" fmla="*/ 1707777 h 2830606"/>
              <a:gd name="connsiteX3" fmla="*/ 766482 w 1918447"/>
              <a:gd name="connsiteY3" fmla="*/ 927847 h 2830606"/>
              <a:gd name="connsiteX4" fmla="*/ 0 w 1918447"/>
              <a:gd name="connsiteY4" fmla="*/ 0 h 2830606"/>
              <a:gd name="connsiteX5" fmla="*/ 0 w 1918447"/>
              <a:gd name="connsiteY5" fmla="*/ 0 h 2830606"/>
              <a:gd name="connsiteX0" fmla="*/ 1748117 w 1773890"/>
              <a:gd name="connsiteY0" fmla="*/ 2830606 h 2830606"/>
              <a:gd name="connsiteX1" fmla="*/ 1748117 w 1773890"/>
              <a:gd name="connsiteY1" fmla="*/ 2279277 h 2830606"/>
              <a:gd name="connsiteX2" fmla="*/ 1593476 w 1773890"/>
              <a:gd name="connsiteY2" fmla="*/ 1653816 h 2830606"/>
              <a:gd name="connsiteX3" fmla="*/ 766482 w 1773890"/>
              <a:gd name="connsiteY3" fmla="*/ 927847 h 2830606"/>
              <a:gd name="connsiteX4" fmla="*/ 0 w 1773890"/>
              <a:gd name="connsiteY4" fmla="*/ 0 h 2830606"/>
              <a:gd name="connsiteX5" fmla="*/ 0 w 1773890"/>
              <a:gd name="connsiteY5" fmla="*/ 0 h 283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3890" h="2830606">
                <a:moveTo>
                  <a:pt x="1748117" y="2830606"/>
                </a:moveTo>
                <a:cubicBezTo>
                  <a:pt x="1747556" y="2648510"/>
                  <a:pt x="1773890" y="2475409"/>
                  <a:pt x="1748117" y="2279277"/>
                </a:cubicBezTo>
                <a:cubicBezTo>
                  <a:pt x="1722344" y="2083145"/>
                  <a:pt x="1757082" y="1879054"/>
                  <a:pt x="1593476" y="1653816"/>
                </a:cubicBezTo>
                <a:cubicBezTo>
                  <a:pt x="1429870" y="1428578"/>
                  <a:pt x="1032061" y="1203483"/>
                  <a:pt x="766482" y="927847"/>
                </a:cubicBezTo>
                <a:cubicBezTo>
                  <a:pt x="500903" y="65221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Freihandform 40"/>
          <p:cNvSpPr/>
          <p:nvPr/>
        </p:nvSpPr>
        <p:spPr>
          <a:xfrm>
            <a:off x="3771900" y="3126441"/>
            <a:ext cx="2363320" cy="3334871"/>
          </a:xfrm>
          <a:custGeom>
            <a:avLst/>
            <a:gdLst>
              <a:gd name="connsiteX0" fmla="*/ 0 w 2363320"/>
              <a:gd name="connsiteY0" fmla="*/ 3334871 h 3334871"/>
              <a:gd name="connsiteX1" fmla="*/ 295835 w 2363320"/>
              <a:gd name="connsiteY1" fmla="*/ 3005418 h 3334871"/>
              <a:gd name="connsiteX2" fmla="*/ 1432112 w 2363320"/>
              <a:gd name="connsiteY2" fmla="*/ 2353235 h 3334871"/>
              <a:gd name="connsiteX3" fmla="*/ 2117912 w 2363320"/>
              <a:gd name="connsiteY3" fmla="*/ 1553135 h 3334871"/>
              <a:gd name="connsiteX4" fmla="*/ 2326341 w 2363320"/>
              <a:gd name="connsiteY4" fmla="*/ 295835 h 3334871"/>
              <a:gd name="connsiteX5" fmla="*/ 2339788 w 2363320"/>
              <a:gd name="connsiteY5" fmla="*/ 0 h 3334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63320" h="3334871">
                <a:moveTo>
                  <a:pt x="0" y="3334871"/>
                </a:moveTo>
                <a:cubicBezTo>
                  <a:pt x="28575" y="3251947"/>
                  <a:pt x="57150" y="3169024"/>
                  <a:pt x="295835" y="3005418"/>
                </a:cubicBezTo>
                <a:cubicBezTo>
                  <a:pt x="534520" y="2841812"/>
                  <a:pt x="1128433" y="2595282"/>
                  <a:pt x="1432112" y="2353235"/>
                </a:cubicBezTo>
                <a:cubicBezTo>
                  <a:pt x="1735791" y="2111188"/>
                  <a:pt x="1968874" y="1896035"/>
                  <a:pt x="2117912" y="1553135"/>
                </a:cubicBezTo>
                <a:cubicBezTo>
                  <a:pt x="2266950" y="1210235"/>
                  <a:pt x="2289362" y="554691"/>
                  <a:pt x="2326341" y="295835"/>
                </a:cubicBezTo>
                <a:cubicBezTo>
                  <a:pt x="2363320" y="36979"/>
                  <a:pt x="2351554" y="18489"/>
                  <a:pt x="2339788" y="0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Freihandform 41"/>
          <p:cNvSpPr/>
          <p:nvPr/>
        </p:nvSpPr>
        <p:spPr>
          <a:xfrm>
            <a:off x="2541494" y="2454088"/>
            <a:ext cx="1918448" cy="3516406"/>
          </a:xfrm>
          <a:custGeom>
            <a:avLst/>
            <a:gdLst>
              <a:gd name="connsiteX0" fmla="*/ 1808630 w 1918448"/>
              <a:gd name="connsiteY0" fmla="*/ 3516406 h 3516406"/>
              <a:gd name="connsiteX1" fmla="*/ 1808630 w 1918448"/>
              <a:gd name="connsiteY1" fmla="*/ 2474259 h 3516406"/>
              <a:gd name="connsiteX2" fmla="*/ 1149724 w 1918448"/>
              <a:gd name="connsiteY2" fmla="*/ 874059 h 3516406"/>
              <a:gd name="connsiteX3" fmla="*/ 0 w 1918448"/>
              <a:gd name="connsiteY3" fmla="*/ 0 h 3516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8448" h="3516406">
                <a:moveTo>
                  <a:pt x="1808630" y="3516406"/>
                </a:moveTo>
                <a:cubicBezTo>
                  <a:pt x="1863539" y="3215528"/>
                  <a:pt x="1918448" y="2914650"/>
                  <a:pt x="1808630" y="2474259"/>
                </a:cubicBezTo>
                <a:cubicBezTo>
                  <a:pt x="1698812" y="2033868"/>
                  <a:pt x="1451162" y="1286435"/>
                  <a:pt x="1149724" y="874059"/>
                </a:cubicBezTo>
                <a:cubicBezTo>
                  <a:pt x="848286" y="461683"/>
                  <a:pt x="424143" y="230841"/>
                  <a:pt x="0" y="0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Freihandform 42"/>
          <p:cNvSpPr/>
          <p:nvPr/>
        </p:nvSpPr>
        <p:spPr>
          <a:xfrm>
            <a:off x="3675529" y="1795182"/>
            <a:ext cx="1461247" cy="1566583"/>
          </a:xfrm>
          <a:custGeom>
            <a:avLst/>
            <a:gdLst>
              <a:gd name="connsiteX0" fmla="*/ 35859 w 1461247"/>
              <a:gd name="connsiteY0" fmla="*/ 1566583 h 1566583"/>
              <a:gd name="connsiteX1" fmla="*/ 237565 w 1461247"/>
              <a:gd name="connsiteY1" fmla="*/ 847165 h 1566583"/>
              <a:gd name="connsiteX2" fmla="*/ 1461247 w 1461247"/>
              <a:gd name="connsiteY2" fmla="*/ 0 h 1566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247" h="1566583">
                <a:moveTo>
                  <a:pt x="35859" y="1566583"/>
                </a:moveTo>
                <a:cubicBezTo>
                  <a:pt x="17929" y="1337422"/>
                  <a:pt x="0" y="1108262"/>
                  <a:pt x="237565" y="847165"/>
                </a:cubicBezTo>
                <a:cubicBezTo>
                  <a:pt x="475130" y="586068"/>
                  <a:pt x="968188" y="293034"/>
                  <a:pt x="1461247" y="0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Textfeld 46"/>
          <p:cNvSpPr txBox="1"/>
          <p:nvPr/>
        </p:nvSpPr>
        <p:spPr>
          <a:xfrm>
            <a:off x="4149080" y="8471465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kleinii</a:t>
            </a:r>
            <a:endParaRPr lang="de-DE" sz="1200" b="1" dirty="0"/>
          </a:p>
        </p:txBody>
      </p:sp>
      <p:sp>
        <p:nvSpPr>
          <p:cNvPr id="48" name="Textfeld 47"/>
          <p:cNvSpPr txBox="1"/>
          <p:nvPr/>
        </p:nvSpPr>
        <p:spPr>
          <a:xfrm>
            <a:off x="836712" y="5940152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steinheimensis</a:t>
            </a:r>
            <a:endParaRPr lang="de-DE" sz="1200" b="1" dirty="0"/>
          </a:p>
        </p:txBody>
      </p:sp>
      <p:sp>
        <p:nvSpPr>
          <p:cNvPr id="49" name="Textfeld 48"/>
          <p:cNvSpPr txBox="1"/>
          <p:nvPr/>
        </p:nvSpPr>
        <p:spPr>
          <a:xfrm>
            <a:off x="4941168" y="3718937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trochiformis</a:t>
            </a:r>
            <a:endParaRPr lang="de-DE" sz="1200" b="1" dirty="0"/>
          </a:p>
        </p:txBody>
      </p:sp>
      <p:sp>
        <p:nvSpPr>
          <p:cNvPr id="50" name="Textfeld 49"/>
          <p:cNvSpPr txBox="1"/>
          <p:nvPr/>
        </p:nvSpPr>
        <p:spPr>
          <a:xfrm>
            <a:off x="1844824" y="4427984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sulcatus</a:t>
            </a:r>
            <a:endParaRPr lang="de-DE" sz="1200" b="1" dirty="0"/>
          </a:p>
        </p:txBody>
      </p:sp>
      <p:sp>
        <p:nvSpPr>
          <p:cNvPr id="51" name="Textfeld 50"/>
          <p:cNvSpPr txBox="1"/>
          <p:nvPr/>
        </p:nvSpPr>
        <p:spPr>
          <a:xfrm>
            <a:off x="2348880" y="1054641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supremus</a:t>
            </a:r>
            <a:endParaRPr lang="de-DE" sz="1200" b="1" dirty="0"/>
          </a:p>
        </p:txBody>
      </p:sp>
      <p:sp>
        <p:nvSpPr>
          <p:cNvPr id="52" name="Textfeld 51"/>
          <p:cNvSpPr txBox="1"/>
          <p:nvPr/>
        </p:nvSpPr>
        <p:spPr>
          <a:xfrm>
            <a:off x="2564904" y="2987824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oxystoma</a:t>
            </a:r>
            <a:endParaRPr lang="de-DE" sz="1200" b="1" dirty="0"/>
          </a:p>
        </p:txBody>
      </p:sp>
      <p:sp>
        <p:nvSpPr>
          <p:cNvPr id="53" name="Textfeld 52"/>
          <p:cNvSpPr txBox="1"/>
          <p:nvPr/>
        </p:nvSpPr>
        <p:spPr>
          <a:xfrm>
            <a:off x="4797152" y="2051720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G. </a:t>
            </a:r>
            <a:r>
              <a:rPr lang="de-DE" sz="1200" b="1" dirty="0" err="1" smtClean="0"/>
              <a:t>revertens</a:t>
            </a:r>
            <a:endParaRPr lang="de-DE" sz="1200" b="1" dirty="0"/>
          </a:p>
        </p:txBody>
      </p:sp>
      <p:sp>
        <p:nvSpPr>
          <p:cNvPr id="57" name="Textfeld 56"/>
          <p:cNvSpPr txBox="1"/>
          <p:nvPr/>
        </p:nvSpPr>
        <p:spPr>
          <a:xfrm>
            <a:off x="188640" y="611560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Schichtabfolge</a:t>
            </a:r>
            <a:endParaRPr lang="de-DE" dirty="0"/>
          </a:p>
        </p:txBody>
      </p:sp>
      <p:sp>
        <p:nvSpPr>
          <p:cNvPr id="58" name="Freihandform 57"/>
          <p:cNvSpPr/>
          <p:nvPr/>
        </p:nvSpPr>
        <p:spPr>
          <a:xfrm>
            <a:off x="2489200" y="4775200"/>
            <a:ext cx="1411111" cy="2777067"/>
          </a:xfrm>
          <a:custGeom>
            <a:avLst/>
            <a:gdLst>
              <a:gd name="connsiteX0" fmla="*/ 1049867 w 1411111"/>
              <a:gd name="connsiteY0" fmla="*/ 2777067 h 2777067"/>
              <a:gd name="connsiteX1" fmla="*/ 1346200 w 1411111"/>
              <a:gd name="connsiteY1" fmla="*/ 2150533 h 2777067"/>
              <a:gd name="connsiteX2" fmla="*/ 1295400 w 1411111"/>
              <a:gd name="connsiteY2" fmla="*/ 1676400 h 2777067"/>
              <a:gd name="connsiteX3" fmla="*/ 651933 w 1411111"/>
              <a:gd name="connsiteY3" fmla="*/ 829733 h 2777067"/>
              <a:gd name="connsiteX4" fmla="*/ 254000 w 1411111"/>
              <a:gd name="connsiteY4" fmla="*/ 406400 h 2777067"/>
              <a:gd name="connsiteX5" fmla="*/ 0 w 1411111"/>
              <a:gd name="connsiteY5" fmla="*/ 0 h 2777067"/>
              <a:gd name="connsiteX6" fmla="*/ 0 w 1411111"/>
              <a:gd name="connsiteY6" fmla="*/ 0 h 2777067"/>
              <a:gd name="connsiteX0" fmla="*/ 1049867 w 1411111"/>
              <a:gd name="connsiteY0" fmla="*/ 2777067 h 2777067"/>
              <a:gd name="connsiteX1" fmla="*/ 1346200 w 1411111"/>
              <a:gd name="connsiteY1" fmla="*/ 2150533 h 2777067"/>
              <a:gd name="connsiteX2" fmla="*/ 1295400 w 1411111"/>
              <a:gd name="connsiteY2" fmla="*/ 1676400 h 2777067"/>
              <a:gd name="connsiteX3" fmla="*/ 651933 w 1411111"/>
              <a:gd name="connsiteY3" fmla="*/ 829733 h 2777067"/>
              <a:gd name="connsiteX4" fmla="*/ 291728 w 1411111"/>
              <a:gd name="connsiteY4" fmla="*/ 372864 h 2777067"/>
              <a:gd name="connsiteX5" fmla="*/ 0 w 1411111"/>
              <a:gd name="connsiteY5" fmla="*/ 0 h 2777067"/>
              <a:gd name="connsiteX6" fmla="*/ 0 w 1411111"/>
              <a:gd name="connsiteY6" fmla="*/ 0 h 2777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11111" h="2777067">
                <a:moveTo>
                  <a:pt x="1049867" y="2777067"/>
                </a:moveTo>
                <a:cubicBezTo>
                  <a:pt x="1177572" y="2555522"/>
                  <a:pt x="1305278" y="2333977"/>
                  <a:pt x="1346200" y="2150533"/>
                </a:cubicBezTo>
                <a:cubicBezTo>
                  <a:pt x="1387122" y="1967089"/>
                  <a:pt x="1411111" y="1896533"/>
                  <a:pt x="1295400" y="1676400"/>
                </a:cubicBezTo>
                <a:cubicBezTo>
                  <a:pt x="1179689" y="1456267"/>
                  <a:pt x="819212" y="1046989"/>
                  <a:pt x="651933" y="829733"/>
                </a:cubicBezTo>
                <a:cubicBezTo>
                  <a:pt x="484654" y="612477"/>
                  <a:pt x="400383" y="511153"/>
                  <a:pt x="291728" y="372864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Freihandform 59"/>
          <p:cNvSpPr/>
          <p:nvPr/>
        </p:nvSpPr>
        <p:spPr>
          <a:xfrm>
            <a:off x="2041585" y="1075426"/>
            <a:ext cx="1955223" cy="1552358"/>
          </a:xfrm>
          <a:custGeom>
            <a:avLst/>
            <a:gdLst>
              <a:gd name="connsiteX0" fmla="*/ 1880558 w 1953404"/>
              <a:gd name="connsiteY0" fmla="*/ 1547004 h 1547004"/>
              <a:gd name="connsiteX1" fmla="*/ 1938068 w 1953404"/>
              <a:gd name="connsiteY1" fmla="*/ 1293963 h 1547004"/>
              <a:gd name="connsiteX2" fmla="*/ 1788543 w 1953404"/>
              <a:gd name="connsiteY2" fmla="*/ 1040921 h 1547004"/>
              <a:gd name="connsiteX3" fmla="*/ 1345721 w 1953404"/>
              <a:gd name="connsiteY3" fmla="*/ 764876 h 1547004"/>
              <a:gd name="connsiteX4" fmla="*/ 379562 w 1953404"/>
              <a:gd name="connsiteY4" fmla="*/ 362310 h 1547004"/>
              <a:gd name="connsiteX5" fmla="*/ 0 w 1953404"/>
              <a:gd name="connsiteY5" fmla="*/ 0 h 1547004"/>
              <a:gd name="connsiteX0" fmla="*/ 1891471 w 1955223"/>
              <a:gd name="connsiteY0" fmla="*/ 1552358 h 1552358"/>
              <a:gd name="connsiteX1" fmla="*/ 1938068 w 1955223"/>
              <a:gd name="connsiteY1" fmla="*/ 1293963 h 1552358"/>
              <a:gd name="connsiteX2" fmla="*/ 1788543 w 1955223"/>
              <a:gd name="connsiteY2" fmla="*/ 1040921 h 1552358"/>
              <a:gd name="connsiteX3" fmla="*/ 1345721 w 1955223"/>
              <a:gd name="connsiteY3" fmla="*/ 764876 h 1552358"/>
              <a:gd name="connsiteX4" fmla="*/ 379562 w 1955223"/>
              <a:gd name="connsiteY4" fmla="*/ 362310 h 1552358"/>
              <a:gd name="connsiteX5" fmla="*/ 0 w 1955223"/>
              <a:gd name="connsiteY5" fmla="*/ 0 h 155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5223" h="1552358">
                <a:moveTo>
                  <a:pt x="1891471" y="1552358"/>
                </a:moveTo>
                <a:cubicBezTo>
                  <a:pt x="1927894" y="1468011"/>
                  <a:pt x="1955223" y="1379202"/>
                  <a:pt x="1938068" y="1293963"/>
                </a:cubicBezTo>
                <a:cubicBezTo>
                  <a:pt x="1920913" y="1208724"/>
                  <a:pt x="1887268" y="1129102"/>
                  <a:pt x="1788543" y="1040921"/>
                </a:cubicBezTo>
                <a:cubicBezTo>
                  <a:pt x="1689819" y="952740"/>
                  <a:pt x="1580551" y="877978"/>
                  <a:pt x="1345721" y="764876"/>
                </a:cubicBezTo>
                <a:cubicBezTo>
                  <a:pt x="1110891" y="651774"/>
                  <a:pt x="603849" y="489789"/>
                  <a:pt x="379562" y="362310"/>
                </a:cubicBezTo>
                <a:cubicBezTo>
                  <a:pt x="155275" y="234831"/>
                  <a:pt x="77637" y="117415"/>
                  <a:pt x="0" y="0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/>
          <p:cNvSpPr txBox="1"/>
          <p:nvPr/>
        </p:nvSpPr>
        <p:spPr>
          <a:xfrm>
            <a:off x="2636912" y="3549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Schneckenstammbaum </a:t>
            </a:r>
            <a:r>
              <a:rPr lang="de-DE" smtClean="0"/>
              <a:t>Mensink</a:t>
            </a:r>
            <a:endParaRPr lang="de-DE" dirty="0"/>
          </a:p>
        </p:txBody>
      </p:sp>
      <p:sp>
        <p:nvSpPr>
          <p:cNvPr id="45" name="Rechteck 44"/>
          <p:cNvSpPr/>
          <p:nvPr/>
        </p:nvSpPr>
        <p:spPr>
          <a:xfrm>
            <a:off x="476672" y="8928556"/>
            <a:ext cx="626469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dirty="0" smtClean="0"/>
              <a:t>Mensink, H. (1984): Die Entwicklung der Gastropoden im miozänen See des Steinheimer Beckens (Süddeutschland). </a:t>
            </a:r>
            <a:r>
              <a:rPr lang="de-DE" sz="800" dirty="0" err="1" smtClean="0"/>
              <a:t>Palaeographica</a:t>
            </a:r>
            <a:r>
              <a:rPr lang="de-DE" sz="800" dirty="0" smtClean="0"/>
              <a:t> A, Band 183.</a:t>
            </a:r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Bildschirmpräsentation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Peter</dc:creator>
  <cp:lastModifiedBy>Matthias</cp:lastModifiedBy>
  <cp:revision>32</cp:revision>
  <dcterms:created xsi:type="dcterms:W3CDTF">2011-07-11T12:47:32Z</dcterms:created>
  <dcterms:modified xsi:type="dcterms:W3CDTF">2012-02-23T08:36:57Z</dcterms:modified>
</cp:coreProperties>
</file>