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1"/>
  </p:notesMasterIdLst>
  <p:sldIdLst>
    <p:sldId id="256" r:id="rId2"/>
    <p:sldId id="275" r:id="rId3"/>
    <p:sldId id="257" r:id="rId4"/>
    <p:sldId id="271" r:id="rId5"/>
    <p:sldId id="273" r:id="rId6"/>
    <p:sldId id="260" r:id="rId7"/>
    <p:sldId id="274" r:id="rId8"/>
    <p:sldId id="258" r:id="rId9"/>
    <p:sldId id="259" r:id="rId10"/>
    <p:sldId id="262" r:id="rId11"/>
    <p:sldId id="277" r:id="rId12"/>
    <p:sldId id="282" r:id="rId13"/>
    <p:sldId id="263" r:id="rId14"/>
    <p:sldId id="276" r:id="rId15"/>
    <p:sldId id="284" r:id="rId16"/>
    <p:sldId id="288" r:id="rId17"/>
    <p:sldId id="268" r:id="rId18"/>
    <p:sldId id="290" r:id="rId19"/>
    <p:sldId id="289" r:id="rId20"/>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33CC33"/>
    <a:srgbClr val="CCFFCC"/>
    <a:srgbClr val="66FF66"/>
    <a:srgbClr val="52C255"/>
    <a:srgbClr val="F6FBFC"/>
    <a:srgbClr val="FF0066"/>
    <a:srgbClr val="CC0066"/>
    <a:srgbClr val="71893F"/>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2DE63D5-997A-4646-A377-4702673A728D}" styleName="Helle Formatvorlage 2 - Akz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573" autoAdjust="0"/>
    <p:restoredTop sz="93495" autoAdjust="0"/>
  </p:normalViewPr>
  <p:slideViewPr>
    <p:cSldViewPr showGuides="1">
      <p:cViewPr>
        <p:scale>
          <a:sx n="60" d="100"/>
          <a:sy n="60" d="100"/>
        </p:scale>
        <p:origin x="-1494" y="-3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E084AE-F451-4902-AD78-7B97C8D8ED1A}"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de-DE"/>
        </a:p>
      </dgm:t>
    </dgm:pt>
    <dgm:pt modelId="{4ECE6D9C-894A-4545-90B5-9653DD73F00E}">
      <dgm:prSet phldrT="[Text]" custT="1"/>
      <dgm:spPr>
        <a:solidFill>
          <a:schemeClr val="accent3">
            <a:lumMod val="75000"/>
          </a:schemeClr>
        </a:solidFill>
        <a:ln>
          <a:solidFill>
            <a:srgbClr val="1A210D"/>
          </a:solidFill>
        </a:ln>
      </dgm:spPr>
      <dgm:t>
        <a:bodyPr/>
        <a:lstStyle/>
        <a:p>
          <a:r>
            <a:rPr lang="de-DE" sz="2000" b="1" dirty="0" smtClean="0">
              <a:solidFill>
                <a:schemeClr val="tx1"/>
              </a:solidFill>
            </a:rPr>
            <a:t>innere Differenzierung</a:t>
          </a:r>
          <a:endParaRPr lang="de-DE" sz="2000" b="1" dirty="0">
            <a:solidFill>
              <a:schemeClr val="tx1"/>
            </a:solidFill>
          </a:endParaRPr>
        </a:p>
      </dgm:t>
    </dgm:pt>
    <dgm:pt modelId="{279D2DE6-5C17-44E7-8A86-75B687B338FD}" type="parTrans" cxnId="{E02180B5-2E76-4713-9C3B-843E16FDB115}">
      <dgm:prSet/>
      <dgm:spPr/>
      <dgm:t>
        <a:bodyPr/>
        <a:lstStyle/>
        <a:p>
          <a:endParaRPr lang="de-DE">
            <a:solidFill>
              <a:srgbClr val="1A210D"/>
            </a:solidFill>
          </a:endParaRPr>
        </a:p>
      </dgm:t>
    </dgm:pt>
    <dgm:pt modelId="{A676D249-75D3-41BC-8DED-5048EF6124D0}" type="sibTrans" cxnId="{E02180B5-2E76-4713-9C3B-843E16FDB115}">
      <dgm:prSet/>
      <dgm:spPr/>
      <dgm:t>
        <a:bodyPr/>
        <a:lstStyle/>
        <a:p>
          <a:endParaRPr lang="de-DE">
            <a:solidFill>
              <a:srgbClr val="1A210D"/>
            </a:solidFill>
          </a:endParaRPr>
        </a:p>
      </dgm:t>
    </dgm:pt>
    <dgm:pt modelId="{0ECE09FD-179F-4B1A-906A-12D15E936E43}">
      <dgm:prSet phldrT="[Text]" custT="1"/>
      <dgm:spPr>
        <a:solidFill>
          <a:schemeClr val="accent3">
            <a:lumMod val="60000"/>
            <a:lumOff val="40000"/>
          </a:schemeClr>
        </a:solidFill>
        <a:ln>
          <a:solidFill>
            <a:srgbClr val="1A210D"/>
          </a:solidFill>
        </a:ln>
      </dgm:spPr>
      <dgm:t>
        <a:bodyPr/>
        <a:lstStyle/>
        <a:p>
          <a:r>
            <a:rPr lang="de-DE" sz="1800" b="1" dirty="0" smtClean="0">
              <a:solidFill>
                <a:schemeClr val="tx1"/>
              </a:solidFill>
            </a:rPr>
            <a:t>horizontal </a:t>
          </a:r>
        </a:p>
        <a:p>
          <a:r>
            <a:rPr lang="de-DE" sz="1800" dirty="0" smtClean="0">
              <a:solidFill>
                <a:schemeClr val="tx1"/>
              </a:solidFill>
            </a:rPr>
            <a:t>nach…</a:t>
          </a:r>
          <a:endParaRPr lang="de-DE" sz="1800" dirty="0">
            <a:solidFill>
              <a:schemeClr val="tx1"/>
            </a:solidFill>
          </a:endParaRPr>
        </a:p>
      </dgm:t>
    </dgm:pt>
    <dgm:pt modelId="{434F2116-7AB2-404B-A581-E35EFBEC33A7}" type="parTrans" cxnId="{B761B49C-977A-42C3-9746-D9719B23C50B}">
      <dgm:prSet/>
      <dgm:spPr>
        <a:solidFill>
          <a:schemeClr val="accent3">
            <a:lumMod val="75000"/>
          </a:schemeClr>
        </a:solidFill>
        <a:ln>
          <a:solidFill>
            <a:srgbClr val="1A210D"/>
          </a:solidFill>
        </a:ln>
      </dgm:spPr>
      <dgm:t>
        <a:bodyPr/>
        <a:lstStyle/>
        <a:p>
          <a:endParaRPr lang="de-DE">
            <a:solidFill>
              <a:schemeClr val="tx1"/>
            </a:solidFill>
          </a:endParaRPr>
        </a:p>
      </dgm:t>
    </dgm:pt>
    <dgm:pt modelId="{A0CA98F0-C116-41E1-B06E-6244DCCE82C5}" type="sibTrans" cxnId="{B761B49C-977A-42C3-9746-D9719B23C50B}">
      <dgm:prSet/>
      <dgm:spPr/>
      <dgm:t>
        <a:bodyPr/>
        <a:lstStyle/>
        <a:p>
          <a:endParaRPr lang="de-CH"/>
        </a:p>
      </dgm:t>
    </dgm:pt>
    <dgm:pt modelId="{EF78A2B1-7F4A-4EDF-86CE-86E82294BA71}">
      <dgm:prSet phldrT="[Text]" custT="1"/>
      <dgm:spPr>
        <a:solidFill>
          <a:schemeClr val="accent3">
            <a:lumMod val="60000"/>
            <a:lumOff val="40000"/>
          </a:schemeClr>
        </a:solidFill>
        <a:ln>
          <a:solidFill>
            <a:srgbClr val="1A210D"/>
          </a:solidFill>
        </a:ln>
      </dgm:spPr>
      <dgm:t>
        <a:bodyPr/>
        <a:lstStyle/>
        <a:p>
          <a:r>
            <a:rPr lang="de-DE" sz="1800" b="1" dirty="0" smtClean="0">
              <a:solidFill>
                <a:schemeClr val="tx1"/>
              </a:solidFill>
            </a:rPr>
            <a:t>vertikal </a:t>
          </a:r>
        </a:p>
        <a:p>
          <a:r>
            <a:rPr lang="de-DE" sz="1800" dirty="0" smtClean="0">
              <a:solidFill>
                <a:schemeClr val="tx1"/>
              </a:solidFill>
            </a:rPr>
            <a:t>nach Leistungsniveau …</a:t>
          </a:r>
          <a:endParaRPr lang="de-DE" sz="1800" dirty="0">
            <a:solidFill>
              <a:schemeClr val="tx1"/>
            </a:solidFill>
          </a:endParaRPr>
        </a:p>
      </dgm:t>
    </dgm:pt>
    <dgm:pt modelId="{87FCA863-D05A-40B1-BB4A-BFE69C684A5F}" type="parTrans" cxnId="{35B341BD-37B3-4DD8-8716-082455D48A38}">
      <dgm:prSet/>
      <dgm:spPr>
        <a:solidFill>
          <a:schemeClr val="accent3">
            <a:lumMod val="75000"/>
          </a:schemeClr>
        </a:solidFill>
        <a:ln>
          <a:solidFill>
            <a:srgbClr val="1A210D"/>
          </a:solidFill>
        </a:ln>
      </dgm:spPr>
      <dgm:t>
        <a:bodyPr/>
        <a:lstStyle/>
        <a:p>
          <a:endParaRPr lang="de-DE">
            <a:solidFill>
              <a:schemeClr val="tx1"/>
            </a:solidFill>
          </a:endParaRPr>
        </a:p>
      </dgm:t>
    </dgm:pt>
    <dgm:pt modelId="{1B17B6BF-D1B6-4751-9EAB-8FC811DEF7A4}" type="sibTrans" cxnId="{35B341BD-37B3-4DD8-8716-082455D48A38}">
      <dgm:prSet/>
      <dgm:spPr/>
      <dgm:t>
        <a:bodyPr/>
        <a:lstStyle/>
        <a:p>
          <a:endParaRPr lang="de-DE">
            <a:solidFill>
              <a:srgbClr val="1A210D"/>
            </a:solidFill>
          </a:endParaRPr>
        </a:p>
      </dgm:t>
    </dgm:pt>
    <dgm:pt modelId="{839B6444-7D46-46CF-820B-5A7FFC45C882}">
      <dgm:prSet phldrT="[Text]" custT="1"/>
      <dgm:spPr>
        <a:solidFill>
          <a:schemeClr val="accent3">
            <a:lumMod val="60000"/>
            <a:lumOff val="40000"/>
          </a:schemeClr>
        </a:solidFill>
        <a:ln>
          <a:solidFill>
            <a:srgbClr val="1A210D"/>
          </a:solidFill>
        </a:ln>
      </dgm:spPr>
      <dgm:t>
        <a:bodyPr/>
        <a:lstStyle/>
        <a:p>
          <a:pPr algn="ctr"/>
          <a:r>
            <a:rPr lang="de-DE" sz="1800" dirty="0" smtClean="0">
              <a:solidFill>
                <a:schemeClr val="tx1"/>
              </a:solidFill>
            </a:rPr>
            <a:t>Interesse</a:t>
          </a:r>
        </a:p>
        <a:p>
          <a:pPr algn="ctr"/>
          <a:r>
            <a:rPr lang="de-DE" sz="1800" dirty="0" smtClean="0">
              <a:solidFill>
                <a:schemeClr val="tx1"/>
              </a:solidFill>
            </a:rPr>
            <a:t>Inhalt</a:t>
          </a:r>
        </a:p>
        <a:p>
          <a:pPr algn="ctr"/>
          <a:r>
            <a:rPr lang="de-DE" sz="1800" dirty="0" smtClean="0">
              <a:solidFill>
                <a:schemeClr val="tx1"/>
              </a:solidFill>
            </a:rPr>
            <a:t>sozialen Gruppen/Sozialform</a:t>
          </a:r>
        </a:p>
        <a:p>
          <a:pPr algn="ctr"/>
          <a:r>
            <a:rPr lang="de-DE" sz="1800" dirty="0" err="1" smtClean="0">
              <a:solidFill>
                <a:schemeClr val="tx1"/>
              </a:solidFill>
            </a:rPr>
            <a:t>Lernstil</a:t>
          </a:r>
          <a:r>
            <a:rPr lang="de-DE" sz="1800" dirty="0" smtClean="0">
              <a:solidFill>
                <a:schemeClr val="tx1"/>
              </a:solidFill>
            </a:rPr>
            <a:t>/-typen</a:t>
          </a:r>
        </a:p>
        <a:p>
          <a:pPr algn="ctr"/>
          <a:r>
            <a:rPr lang="de-DE" sz="1800" dirty="0" smtClean="0">
              <a:solidFill>
                <a:schemeClr val="tx1"/>
              </a:solidFill>
            </a:rPr>
            <a:t>Lernmethode</a:t>
          </a:r>
          <a:endParaRPr lang="de-DE" sz="1800" dirty="0">
            <a:solidFill>
              <a:schemeClr val="tx1"/>
            </a:solidFill>
          </a:endParaRPr>
        </a:p>
      </dgm:t>
    </dgm:pt>
    <dgm:pt modelId="{3C2B71E6-6686-429A-B33F-100C47366F0E}" type="parTrans" cxnId="{398AE9BB-AA55-4903-9231-D3D12869F898}">
      <dgm:prSet/>
      <dgm:spPr>
        <a:solidFill>
          <a:schemeClr val="accent3">
            <a:lumMod val="75000"/>
          </a:schemeClr>
        </a:solidFill>
        <a:ln>
          <a:solidFill>
            <a:srgbClr val="1A210D"/>
          </a:solidFill>
        </a:ln>
      </dgm:spPr>
      <dgm:t>
        <a:bodyPr/>
        <a:lstStyle/>
        <a:p>
          <a:endParaRPr lang="de-DE">
            <a:solidFill>
              <a:schemeClr val="tx1"/>
            </a:solidFill>
          </a:endParaRPr>
        </a:p>
      </dgm:t>
    </dgm:pt>
    <dgm:pt modelId="{B797ADD4-E776-4C5B-A284-BB0D879B2FA0}" type="sibTrans" cxnId="{398AE9BB-AA55-4903-9231-D3D12869F898}">
      <dgm:prSet/>
      <dgm:spPr/>
      <dgm:t>
        <a:bodyPr/>
        <a:lstStyle/>
        <a:p>
          <a:endParaRPr lang="de-DE">
            <a:solidFill>
              <a:srgbClr val="1A210D"/>
            </a:solidFill>
          </a:endParaRPr>
        </a:p>
      </dgm:t>
    </dgm:pt>
    <dgm:pt modelId="{F6C5B57A-A697-4046-BB8E-80C17B27D67E}">
      <dgm:prSet phldrT="[Text]" custT="1"/>
      <dgm:spPr>
        <a:solidFill>
          <a:schemeClr val="accent3">
            <a:lumMod val="40000"/>
            <a:lumOff val="60000"/>
          </a:schemeClr>
        </a:solidFill>
        <a:ln>
          <a:solidFill>
            <a:srgbClr val="1A210D"/>
          </a:solidFill>
        </a:ln>
      </dgm:spPr>
      <dgm:t>
        <a:bodyPr/>
        <a:lstStyle/>
        <a:p>
          <a:r>
            <a:rPr lang="de-DE" sz="1800" b="1" dirty="0" smtClean="0">
              <a:solidFill>
                <a:schemeClr val="tx1"/>
              </a:solidFill>
            </a:rPr>
            <a:t>qualitativ</a:t>
          </a:r>
          <a:endParaRPr lang="de-DE" sz="1600" b="1" dirty="0">
            <a:solidFill>
              <a:schemeClr val="tx1"/>
            </a:solidFill>
          </a:endParaRPr>
        </a:p>
      </dgm:t>
    </dgm:pt>
    <dgm:pt modelId="{9C4DDA49-90D0-41EE-97F3-A3EFD9DC4876}" type="parTrans" cxnId="{054C68C8-9BDD-45AA-8653-51FAC42213C9}">
      <dgm:prSet/>
      <dgm:spPr>
        <a:solidFill>
          <a:schemeClr val="accent3">
            <a:lumMod val="75000"/>
          </a:schemeClr>
        </a:solidFill>
        <a:ln>
          <a:solidFill>
            <a:srgbClr val="1A210D"/>
          </a:solidFill>
        </a:ln>
      </dgm:spPr>
      <dgm:t>
        <a:bodyPr/>
        <a:lstStyle/>
        <a:p>
          <a:endParaRPr lang="de-DE">
            <a:solidFill>
              <a:schemeClr val="tx1"/>
            </a:solidFill>
          </a:endParaRPr>
        </a:p>
      </dgm:t>
    </dgm:pt>
    <dgm:pt modelId="{1F778FE3-AA20-4204-AA30-16B245ECC90A}" type="sibTrans" cxnId="{054C68C8-9BDD-45AA-8653-51FAC42213C9}">
      <dgm:prSet/>
      <dgm:spPr/>
      <dgm:t>
        <a:bodyPr/>
        <a:lstStyle/>
        <a:p>
          <a:endParaRPr lang="de-DE">
            <a:solidFill>
              <a:srgbClr val="1A210D"/>
            </a:solidFill>
          </a:endParaRPr>
        </a:p>
      </dgm:t>
    </dgm:pt>
    <dgm:pt modelId="{9DBC50F7-CB42-4BAB-A1AA-85174EBF5037}">
      <dgm:prSet phldrT="[Text]" custT="1"/>
      <dgm:spPr>
        <a:solidFill>
          <a:schemeClr val="accent3">
            <a:lumMod val="40000"/>
            <a:lumOff val="60000"/>
          </a:schemeClr>
        </a:solidFill>
        <a:ln>
          <a:solidFill>
            <a:srgbClr val="1A210D"/>
          </a:solidFill>
        </a:ln>
      </dgm:spPr>
      <dgm:t>
        <a:bodyPr/>
        <a:lstStyle/>
        <a:p>
          <a:r>
            <a:rPr lang="de-DE" sz="1800" dirty="0" smtClean="0">
              <a:solidFill>
                <a:schemeClr val="tx1"/>
              </a:solidFill>
            </a:rPr>
            <a:t>Schwierigkeitsgrad</a:t>
          </a:r>
        </a:p>
        <a:p>
          <a:r>
            <a:rPr lang="de-DE" sz="1800" dirty="0" smtClean="0">
              <a:solidFill>
                <a:schemeClr val="tx1"/>
              </a:solidFill>
            </a:rPr>
            <a:t>Komplexität</a:t>
          </a:r>
          <a:endParaRPr lang="de-DE" sz="1800" dirty="0">
            <a:solidFill>
              <a:schemeClr val="tx1"/>
            </a:solidFill>
          </a:endParaRPr>
        </a:p>
      </dgm:t>
    </dgm:pt>
    <dgm:pt modelId="{77AC5117-B2CD-47F0-8D71-0AADC13B7433}" type="parTrans" cxnId="{8F1CA88B-F654-45FA-8D76-84121B476C4E}">
      <dgm:prSet/>
      <dgm:spPr>
        <a:solidFill>
          <a:schemeClr val="accent3">
            <a:lumMod val="75000"/>
          </a:schemeClr>
        </a:solidFill>
        <a:ln>
          <a:solidFill>
            <a:srgbClr val="1A210D"/>
          </a:solidFill>
        </a:ln>
      </dgm:spPr>
      <dgm:t>
        <a:bodyPr/>
        <a:lstStyle/>
        <a:p>
          <a:endParaRPr lang="de-DE">
            <a:solidFill>
              <a:schemeClr val="tx1"/>
            </a:solidFill>
          </a:endParaRPr>
        </a:p>
      </dgm:t>
    </dgm:pt>
    <dgm:pt modelId="{8F3C7C7D-265C-485B-97C9-8867CB419324}" type="sibTrans" cxnId="{8F1CA88B-F654-45FA-8D76-84121B476C4E}">
      <dgm:prSet/>
      <dgm:spPr/>
      <dgm:t>
        <a:bodyPr/>
        <a:lstStyle/>
        <a:p>
          <a:endParaRPr lang="de-DE">
            <a:solidFill>
              <a:srgbClr val="1A210D"/>
            </a:solidFill>
          </a:endParaRPr>
        </a:p>
      </dgm:t>
    </dgm:pt>
    <dgm:pt modelId="{67F14482-7286-4E12-AA8E-13BE8930AE9F}">
      <dgm:prSet phldrT="[Text]" custT="1"/>
      <dgm:spPr>
        <a:solidFill>
          <a:schemeClr val="accent3">
            <a:lumMod val="20000"/>
            <a:lumOff val="80000"/>
          </a:schemeClr>
        </a:solidFill>
        <a:ln>
          <a:solidFill>
            <a:srgbClr val="1A210D"/>
          </a:solidFill>
        </a:ln>
      </dgm:spPr>
      <dgm:t>
        <a:bodyPr/>
        <a:lstStyle/>
        <a:p>
          <a:r>
            <a:rPr lang="de-DE" sz="1800" b="1" dirty="0" smtClean="0">
              <a:solidFill>
                <a:schemeClr val="tx1"/>
              </a:solidFill>
            </a:rPr>
            <a:t>quantitativ</a:t>
          </a:r>
          <a:endParaRPr lang="de-DE" sz="1600" b="1" dirty="0">
            <a:solidFill>
              <a:schemeClr val="tx1"/>
            </a:solidFill>
          </a:endParaRPr>
        </a:p>
      </dgm:t>
    </dgm:pt>
    <dgm:pt modelId="{29B0F8E9-5C0F-4036-9763-BCAA7E1062EA}" type="parTrans" cxnId="{F7E3D67C-E492-49D2-82D3-48A065149FBA}">
      <dgm:prSet/>
      <dgm:spPr>
        <a:solidFill>
          <a:schemeClr val="accent3">
            <a:lumMod val="75000"/>
          </a:schemeClr>
        </a:solidFill>
        <a:ln>
          <a:solidFill>
            <a:srgbClr val="1A210D"/>
          </a:solidFill>
        </a:ln>
      </dgm:spPr>
      <dgm:t>
        <a:bodyPr/>
        <a:lstStyle/>
        <a:p>
          <a:endParaRPr lang="de-DE">
            <a:solidFill>
              <a:schemeClr val="tx1"/>
            </a:solidFill>
          </a:endParaRPr>
        </a:p>
      </dgm:t>
    </dgm:pt>
    <dgm:pt modelId="{6FB667E1-4B0C-40B1-8A6D-B41D251AC3F0}" type="sibTrans" cxnId="{F7E3D67C-E492-49D2-82D3-48A065149FBA}">
      <dgm:prSet/>
      <dgm:spPr/>
      <dgm:t>
        <a:bodyPr/>
        <a:lstStyle/>
        <a:p>
          <a:endParaRPr lang="de-DE">
            <a:solidFill>
              <a:srgbClr val="1A210D"/>
            </a:solidFill>
          </a:endParaRPr>
        </a:p>
      </dgm:t>
    </dgm:pt>
    <dgm:pt modelId="{B12BE570-42AB-442B-A9DF-E37252257F3E}">
      <dgm:prSet phldrT="[Text]" custT="1"/>
      <dgm:spPr>
        <a:solidFill>
          <a:schemeClr val="accent3">
            <a:lumMod val="20000"/>
            <a:lumOff val="80000"/>
          </a:schemeClr>
        </a:solidFill>
        <a:ln>
          <a:solidFill>
            <a:srgbClr val="1A210D"/>
          </a:solidFill>
        </a:ln>
      </dgm:spPr>
      <dgm:t>
        <a:bodyPr/>
        <a:lstStyle/>
        <a:p>
          <a:r>
            <a:rPr lang="de-DE" sz="1800" dirty="0" smtClean="0">
              <a:solidFill>
                <a:schemeClr val="tx1"/>
              </a:solidFill>
            </a:rPr>
            <a:t>Stoffumfang:</a:t>
          </a:r>
        </a:p>
        <a:p>
          <a:r>
            <a:rPr lang="de-DE" sz="1800" dirty="0" smtClean="0">
              <a:solidFill>
                <a:schemeClr val="tx1"/>
              </a:solidFill>
            </a:rPr>
            <a:t> Anzahl der Lernziele</a:t>
          </a:r>
          <a:endParaRPr lang="de-DE" sz="1800" dirty="0">
            <a:solidFill>
              <a:schemeClr val="tx1"/>
            </a:solidFill>
          </a:endParaRPr>
        </a:p>
      </dgm:t>
    </dgm:pt>
    <dgm:pt modelId="{76B67BC6-350B-4EFB-92EA-BE9318964BE9}" type="parTrans" cxnId="{D96BF70B-E27F-4460-A5DE-93424521594A}">
      <dgm:prSet/>
      <dgm:spPr>
        <a:solidFill>
          <a:schemeClr val="accent3">
            <a:lumMod val="75000"/>
          </a:schemeClr>
        </a:solidFill>
        <a:ln>
          <a:solidFill>
            <a:srgbClr val="1A210D"/>
          </a:solidFill>
        </a:ln>
      </dgm:spPr>
      <dgm:t>
        <a:bodyPr/>
        <a:lstStyle/>
        <a:p>
          <a:endParaRPr lang="de-DE">
            <a:solidFill>
              <a:schemeClr val="tx1"/>
            </a:solidFill>
          </a:endParaRPr>
        </a:p>
      </dgm:t>
    </dgm:pt>
    <dgm:pt modelId="{F23B53BD-F901-4AA5-8C8C-C7C074F2ECDC}" type="sibTrans" cxnId="{D96BF70B-E27F-4460-A5DE-93424521594A}">
      <dgm:prSet/>
      <dgm:spPr/>
      <dgm:t>
        <a:bodyPr/>
        <a:lstStyle/>
        <a:p>
          <a:endParaRPr lang="de-DE">
            <a:solidFill>
              <a:srgbClr val="1A210D"/>
            </a:solidFill>
          </a:endParaRPr>
        </a:p>
      </dgm:t>
    </dgm:pt>
    <dgm:pt modelId="{D98CF907-4893-49F9-A4BF-7E84DC8E5269}">
      <dgm:prSet phldrT="[Text]" custT="1"/>
      <dgm:spPr>
        <a:solidFill>
          <a:schemeClr val="accent3">
            <a:lumMod val="20000"/>
            <a:lumOff val="80000"/>
          </a:schemeClr>
        </a:solidFill>
        <a:ln>
          <a:solidFill>
            <a:srgbClr val="1A210D"/>
          </a:solidFill>
        </a:ln>
      </dgm:spPr>
      <dgm:t>
        <a:bodyPr/>
        <a:lstStyle/>
        <a:p>
          <a:r>
            <a:rPr lang="de-DE" sz="1800" dirty="0" smtClean="0">
              <a:solidFill>
                <a:schemeClr val="tx1"/>
              </a:solidFill>
            </a:rPr>
            <a:t>zeitlicher Umfang:</a:t>
          </a:r>
        </a:p>
        <a:p>
          <a:r>
            <a:rPr lang="de-DE" sz="1800" dirty="0" smtClean="0">
              <a:solidFill>
                <a:schemeClr val="tx1"/>
              </a:solidFill>
            </a:rPr>
            <a:t> Lerntempo</a:t>
          </a:r>
          <a:endParaRPr lang="de-DE" sz="1800" dirty="0">
            <a:solidFill>
              <a:schemeClr val="tx1"/>
            </a:solidFill>
          </a:endParaRPr>
        </a:p>
      </dgm:t>
    </dgm:pt>
    <dgm:pt modelId="{8ACFEEFC-6C35-4CB3-9169-FEF3D9358C2E}" type="parTrans" cxnId="{897BA7F5-F231-4250-A5F0-861600D4EE66}">
      <dgm:prSet/>
      <dgm:spPr>
        <a:solidFill>
          <a:schemeClr val="accent3">
            <a:lumMod val="75000"/>
          </a:schemeClr>
        </a:solidFill>
        <a:ln>
          <a:solidFill>
            <a:srgbClr val="1A210D"/>
          </a:solidFill>
        </a:ln>
      </dgm:spPr>
      <dgm:t>
        <a:bodyPr/>
        <a:lstStyle/>
        <a:p>
          <a:endParaRPr lang="de-DE">
            <a:solidFill>
              <a:schemeClr val="tx1"/>
            </a:solidFill>
          </a:endParaRPr>
        </a:p>
      </dgm:t>
    </dgm:pt>
    <dgm:pt modelId="{8DBE8C2E-B949-4A77-9390-E2F080C19A23}" type="sibTrans" cxnId="{897BA7F5-F231-4250-A5F0-861600D4EE66}">
      <dgm:prSet/>
      <dgm:spPr/>
      <dgm:t>
        <a:bodyPr/>
        <a:lstStyle/>
        <a:p>
          <a:endParaRPr lang="de-DE">
            <a:solidFill>
              <a:srgbClr val="1A210D"/>
            </a:solidFill>
          </a:endParaRPr>
        </a:p>
      </dgm:t>
    </dgm:pt>
    <dgm:pt modelId="{F7A70CF9-0466-480C-A40C-C778DDDB5CB9}" type="pres">
      <dgm:prSet presAssocID="{C4E084AE-F451-4902-AD78-7B97C8D8ED1A}" presName="mainComposite" presStyleCnt="0">
        <dgm:presLayoutVars>
          <dgm:chPref val="1"/>
          <dgm:dir/>
          <dgm:animOne val="branch"/>
          <dgm:animLvl val="lvl"/>
          <dgm:resizeHandles val="exact"/>
        </dgm:presLayoutVars>
      </dgm:prSet>
      <dgm:spPr/>
      <dgm:t>
        <a:bodyPr/>
        <a:lstStyle/>
        <a:p>
          <a:endParaRPr lang="de-DE"/>
        </a:p>
      </dgm:t>
    </dgm:pt>
    <dgm:pt modelId="{948028AF-D0B7-4461-81EA-D121E29671EE}" type="pres">
      <dgm:prSet presAssocID="{C4E084AE-F451-4902-AD78-7B97C8D8ED1A}" presName="hierFlow" presStyleCnt="0"/>
      <dgm:spPr/>
    </dgm:pt>
    <dgm:pt modelId="{E7994ECD-DF4E-4E21-95C4-0527307B5C9C}" type="pres">
      <dgm:prSet presAssocID="{C4E084AE-F451-4902-AD78-7B97C8D8ED1A}" presName="hierChild1" presStyleCnt="0">
        <dgm:presLayoutVars>
          <dgm:chPref val="1"/>
          <dgm:animOne val="branch"/>
          <dgm:animLvl val="lvl"/>
        </dgm:presLayoutVars>
      </dgm:prSet>
      <dgm:spPr/>
    </dgm:pt>
    <dgm:pt modelId="{07565ADA-B5B3-49C0-8FEB-E80B7E498B42}" type="pres">
      <dgm:prSet presAssocID="{4ECE6D9C-894A-4545-90B5-9653DD73F00E}" presName="Name14" presStyleCnt="0"/>
      <dgm:spPr/>
    </dgm:pt>
    <dgm:pt modelId="{FB98A4FD-9FDF-4CFE-A855-04DFC423AAF7}" type="pres">
      <dgm:prSet presAssocID="{4ECE6D9C-894A-4545-90B5-9653DD73F00E}" presName="level1Shape" presStyleLbl="node0" presStyleIdx="0" presStyleCnt="1" custScaleX="303210" custScaleY="69898">
        <dgm:presLayoutVars>
          <dgm:chPref val="3"/>
        </dgm:presLayoutVars>
      </dgm:prSet>
      <dgm:spPr/>
      <dgm:t>
        <a:bodyPr/>
        <a:lstStyle/>
        <a:p>
          <a:endParaRPr lang="de-DE"/>
        </a:p>
      </dgm:t>
    </dgm:pt>
    <dgm:pt modelId="{50F93E9D-7C03-4604-A677-979C64B45753}" type="pres">
      <dgm:prSet presAssocID="{4ECE6D9C-894A-4545-90B5-9653DD73F00E}" presName="hierChild2" presStyleCnt="0"/>
      <dgm:spPr/>
    </dgm:pt>
    <dgm:pt modelId="{097116FD-91D3-419E-8864-7935F2B937B3}" type="pres">
      <dgm:prSet presAssocID="{434F2116-7AB2-404B-A581-E35EFBEC33A7}" presName="Name19" presStyleLbl="parChTrans1D2" presStyleIdx="0" presStyleCnt="2"/>
      <dgm:spPr/>
      <dgm:t>
        <a:bodyPr/>
        <a:lstStyle/>
        <a:p>
          <a:endParaRPr lang="de-DE"/>
        </a:p>
      </dgm:t>
    </dgm:pt>
    <dgm:pt modelId="{FE4ACADA-1B19-4CE9-83B4-1A27157151E2}" type="pres">
      <dgm:prSet presAssocID="{0ECE09FD-179F-4B1A-906A-12D15E936E43}" presName="Name21" presStyleCnt="0"/>
      <dgm:spPr/>
    </dgm:pt>
    <dgm:pt modelId="{F75867F0-2C71-4CCD-BA32-26F3268920F6}" type="pres">
      <dgm:prSet presAssocID="{0ECE09FD-179F-4B1A-906A-12D15E936E43}" presName="level2Shape" presStyleLbl="node2" presStyleIdx="0" presStyleCnt="2"/>
      <dgm:spPr/>
      <dgm:t>
        <a:bodyPr/>
        <a:lstStyle/>
        <a:p>
          <a:endParaRPr lang="de-DE"/>
        </a:p>
      </dgm:t>
    </dgm:pt>
    <dgm:pt modelId="{E7803BBD-7A06-4F41-A5BC-809DF7BB2590}" type="pres">
      <dgm:prSet presAssocID="{0ECE09FD-179F-4B1A-906A-12D15E936E43}" presName="hierChild3" presStyleCnt="0"/>
      <dgm:spPr/>
    </dgm:pt>
    <dgm:pt modelId="{B6E194B3-259E-4107-A73B-5A0BA6578D49}" type="pres">
      <dgm:prSet presAssocID="{3C2B71E6-6686-429A-B33F-100C47366F0E}" presName="Name19" presStyleLbl="parChTrans1D3" presStyleIdx="0" presStyleCnt="3"/>
      <dgm:spPr/>
      <dgm:t>
        <a:bodyPr/>
        <a:lstStyle/>
        <a:p>
          <a:endParaRPr lang="de-DE"/>
        </a:p>
      </dgm:t>
    </dgm:pt>
    <dgm:pt modelId="{46C5E85B-B9E7-48B3-A95E-219A5837BB43}" type="pres">
      <dgm:prSet presAssocID="{839B6444-7D46-46CF-820B-5A7FFC45C882}" presName="Name21" presStyleCnt="0"/>
      <dgm:spPr/>
    </dgm:pt>
    <dgm:pt modelId="{33E085E2-7D75-4AAA-ACA7-7616217524FA}" type="pres">
      <dgm:prSet presAssocID="{839B6444-7D46-46CF-820B-5A7FFC45C882}" presName="level2Shape" presStyleLbl="node3" presStyleIdx="0" presStyleCnt="3" custScaleX="178417" custScaleY="216469"/>
      <dgm:spPr/>
      <dgm:t>
        <a:bodyPr/>
        <a:lstStyle/>
        <a:p>
          <a:endParaRPr lang="de-DE"/>
        </a:p>
      </dgm:t>
    </dgm:pt>
    <dgm:pt modelId="{6E94C4FE-E02E-41A0-A89B-A27C88E4E7F2}" type="pres">
      <dgm:prSet presAssocID="{839B6444-7D46-46CF-820B-5A7FFC45C882}" presName="hierChild3" presStyleCnt="0"/>
      <dgm:spPr/>
    </dgm:pt>
    <dgm:pt modelId="{98591143-E458-4C00-92C2-842C89A48EA5}" type="pres">
      <dgm:prSet presAssocID="{87FCA863-D05A-40B1-BB4A-BFE69C684A5F}" presName="Name19" presStyleLbl="parChTrans1D2" presStyleIdx="1" presStyleCnt="2"/>
      <dgm:spPr/>
      <dgm:t>
        <a:bodyPr/>
        <a:lstStyle/>
        <a:p>
          <a:endParaRPr lang="de-DE"/>
        </a:p>
      </dgm:t>
    </dgm:pt>
    <dgm:pt modelId="{682F1BE5-8BD3-471C-99CD-26F6B1302F5E}" type="pres">
      <dgm:prSet presAssocID="{EF78A2B1-7F4A-4EDF-86CE-86E82294BA71}" presName="Name21" presStyleCnt="0"/>
      <dgm:spPr/>
    </dgm:pt>
    <dgm:pt modelId="{FBA71A80-41F7-42B1-87F9-2F169302C9AA}" type="pres">
      <dgm:prSet presAssocID="{EF78A2B1-7F4A-4EDF-86CE-86E82294BA71}" presName="level2Shape" presStyleLbl="node2" presStyleIdx="1" presStyleCnt="2" custScaleX="171264"/>
      <dgm:spPr/>
      <dgm:t>
        <a:bodyPr/>
        <a:lstStyle/>
        <a:p>
          <a:endParaRPr lang="de-DE"/>
        </a:p>
      </dgm:t>
    </dgm:pt>
    <dgm:pt modelId="{740A1090-3C70-4105-95D3-3FF161179C5A}" type="pres">
      <dgm:prSet presAssocID="{EF78A2B1-7F4A-4EDF-86CE-86E82294BA71}" presName="hierChild3" presStyleCnt="0"/>
      <dgm:spPr/>
    </dgm:pt>
    <dgm:pt modelId="{633EFDF7-13B1-4793-969D-77E4ACAD39E6}" type="pres">
      <dgm:prSet presAssocID="{29B0F8E9-5C0F-4036-9763-BCAA7E1062EA}" presName="Name19" presStyleLbl="parChTrans1D3" presStyleIdx="1" presStyleCnt="3"/>
      <dgm:spPr/>
      <dgm:t>
        <a:bodyPr/>
        <a:lstStyle/>
        <a:p>
          <a:endParaRPr lang="de-DE"/>
        </a:p>
      </dgm:t>
    </dgm:pt>
    <dgm:pt modelId="{AC26CDF7-16C2-4038-BFEE-2E75AE985704}" type="pres">
      <dgm:prSet presAssocID="{67F14482-7286-4E12-AA8E-13BE8930AE9F}" presName="Name21" presStyleCnt="0"/>
      <dgm:spPr/>
    </dgm:pt>
    <dgm:pt modelId="{F2E37E3E-950A-4175-BB28-EBDC19C303DF}" type="pres">
      <dgm:prSet presAssocID="{67F14482-7286-4E12-AA8E-13BE8930AE9F}" presName="level2Shape" presStyleLbl="node3" presStyleIdx="1" presStyleCnt="3"/>
      <dgm:spPr/>
      <dgm:t>
        <a:bodyPr/>
        <a:lstStyle/>
        <a:p>
          <a:endParaRPr lang="de-DE"/>
        </a:p>
      </dgm:t>
    </dgm:pt>
    <dgm:pt modelId="{34AF5665-7FBF-4973-83B7-5FD2CCAF6569}" type="pres">
      <dgm:prSet presAssocID="{67F14482-7286-4E12-AA8E-13BE8930AE9F}" presName="hierChild3" presStyleCnt="0"/>
      <dgm:spPr/>
    </dgm:pt>
    <dgm:pt modelId="{344D79BE-802B-44ED-BAEE-872F664CB385}" type="pres">
      <dgm:prSet presAssocID="{76B67BC6-350B-4EFB-92EA-BE9318964BE9}" presName="Name19" presStyleLbl="parChTrans1D4" presStyleIdx="0" presStyleCnt="3"/>
      <dgm:spPr/>
      <dgm:t>
        <a:bodyPr/>
        <a:lstStyle/>
        <a:p>
          <a:endParaRPr lang="de-DE"/>
        </a:p>
      </dgm:t>
    </dgm:pt>
    <dgm:pt modelId="{9C8BE8DF-A90A-4BFB-BB44-F00E06009FD2}" type="pres">
      <dgm:prSet presAssocID="{B12BE570-42AB-442B-A9DF-E37252257F3E}" presName="Name21" presStyleCnt="0"/>
      <dgm:spPr/>
    </dgm:pt>
    <dgm:pt modelId="{82B800EA-E269-4F50-B635-A896DBCF2AAA}" type="pres">
      <dgm:prSet presAssocID="{B12BE570-42AB-442B-A9DF-E37252257F3E}" presName="level2Shape" presStyleLbl="node4" presStyleIdx="0" presStyleCnt="3"/>
      <dgm:spPr/>
      <dgm:t>
        <a:bodyPr/>
        <a:lstStyle/>
        <a:p>
          <a:endParaRPr lang="de-DE"/>
        </a:p>
      </dgm:t>
    </dgm:pt>
    <dgm:pt modelId="{FFABE004-5559-477E-B31D-B97D0B49BAB5}" type="pres">
      <dgm:prSet presAssocID="{B12BE570-42AB-442B-A9DF-E37252257F3E}" presName="hierChild3" presStyleCnt="0"/>
      <dgm:spPr/>
    </dgm:pt>
    <dgm:pt modelId="{CC25482B-91BA-44D0-A81E-2231B51B4E5D}" type="pres">
      <dgm:prSet presAssocID="{8ACFEEFC-6C35-4CB3-9169-FEF3D9358C2E}" presName="Name19" presStyleLbl="parChTrans1D4" presStyleIdx="1" presStyleCnt="3"/>
      <dgm:spPr/>
      <dgm:t>
        <a:bodyPr/>
        <a:lstStyle/>
        <a:p>
          <a:endParaRPr lang="de-DE"/>
        </a:p>
      </dgm:t>
    </dgm:pt>
    <dgm:pt modelId="{D67014D7-AD3B-4F1C-8A44-789809563CF9}" type="pres">
      <dgm:prSet presAssocID="{D98CF907-4893-49F9-A4BF-7E84DC8E5269}" presName="Name21" presStyleCnt="0"/>
      <dgm:spPr/>
    </dgm:pt>
    <dgm:pt modelId="{462AF53A-0150-4A8D-B5A5-0C47EAD19B50}" type="pres">
      <dgm:prSet presAssocID="{D98CF907-4893-49F9-A4BF-7E84DC8E5269}" presName="level2Shape" presStyleLbl="node4" presStyleIdx="1" presStyleCnt="3"/>
      <dgm:spPr/>
      <dgm:t>
        <a:bodyPr/>
        <a:lstStyle/>
        <a:p>
          <a:endParaRPr lang="de-DE"/>
        </a:p>
      </dgm:t>
    </dgm:pt>
    <dgm:pt modelId="{F391D888-3323-496B-8FE0-AFF373ECB129}" type="pres">
      <dgm:prSet presAssocID="{D98CF907-4893-49F9-A4BF-7E84DC8E5269}" presName="hierChild3" presStyleCnt="0"/>
      <dgm:spPr/>
    </dgm:pt>
    <dgm:pt modelId="{1BEFBC51-F69D-49CB-9517-38B6284A540D}" type="pres">
      <dgm:prSet presAssocID="{9C4DDA49-90D0-41EE-97F3-A3EFD9DC4876}" presName="Name19" presStyleLbl="parChTrans1D3" presStyleIdx="2" presStyleCnt="3"/>
      <dgm:spPr/>
      <dgm:t>
        <a:bodyPr/>
        <a:lstStyle/>
        <a:p>
          <a:endParaRPr lang="de-DE"/>
        </a:p>
      </dgm:t>
    </dgm:pt>
    <dgm:pt modelId="{090E4C85-60BD-4AEB-8D35-D3812FCC33B8}" type="pres">
      <dgm:prSet presAssocID="{F6C5B57A-A697-4046-BB8E-80C17B27D67E}" presName="Name21" presStyleCnt="0"/>
      <dgm:spPr/>
    </dgm:pt>
    <dgm:pt modelId="{094F1FB8-CA0A-491B-A706-6AD58BD44970}" type="pres">
      <dgm:prSet presAssocID="{F6C5B57A-A697-4046-BB8E-80C17B27D67E}" presName="level2Shape" presStyleLbl="node3" presStyleIdx="2" presStyleCnt="3"/>
      <dgm:spPr/>
      <dgm:t>
        <a:bodyPr/>
        <a:lstStyle/>
        <a:p>
          <a:endParaRPr lang="de-DE"/>
        </a:p>
      </dgm:t>
    </dgm:pt>
    <dgm:pt modelId="{B9552FA5-8C68-4A71-ACAC-F9F41048366F}" type="pres">
      <dgm:prSet presAssocID="{F6C5B57A-A697-4046-BB8E-80C17B27D67E}" presName="hierChild3" presStyleCnt="0"/>
      <dgm:spPr/>
    </dgm:pt>
    <dgm:pt modelId="{ECA67554-5A37-4E9B-AA2A-F126EEFF90CF}" type="pres">
      <dgm:prSet presAssocID="{77AC5117-B2CD-47F0-8D71-0AADC13B7433}" presName="Name19" presStyleLbl="parChTrans1D4" presStyleIdx="2" presStyleCnt="3"/>
      <dgm:spPr/>
      <dgm:t>
        <a:bodyPr/>
        <a:lstStyle/>
        <a:p>
          <a:endParaRPr lang="de-DE"/>
        </a:p>
      </dgm:t>
    </dgm:pt>
    <dgm:pt modelId="{73CA0EF8-F418-43EA-9A33-A31F52DB50F0}" type="pres">
      <dgm:prSet presAssocID="{9DBC50F7-CB42-4BAB-A1AA-85174EBF5037}" presName="Name21" presStyleCnt="0"/>
      <dgm:spPr/>
    </dgm:pt>
    <dgm:pt modelId="{C8824D8C-4948-4E61-9F62-CEE9EC4B6697}" type="pres">
      <dgm:prSet presAssocID="{9DBC50F7-CB42-4BAB-A1AA-85174EBF5037}" presName="level2Shape" presStyleLbl="node4" presStyleIdx="2" presStyleCnt="3" custScaleX="153186"/>
      <dgm:spPr/>
      <dgm:t>
        <a:bodyPr/>
        <a:lstStyle/>
        <a:p>
          <a:endParaRPr lang="de-DE"/>
        </a:p>
      </dgm:t>
    </dgm:pt>
    <dgm:pt modelId="{FDD288FB-DE7A-46FD-8280-6CA5EC3E6D52}" type="pres">
      <dgm:prSet presAssocID="{9DBC50F7-CB42-4BAB-A1AA-85174EBF5037}" presName="hierChild3" presStyleCnt="0"/>
      <dgm:spPr/>
    </dgm:pt>
    <dgm:pt modelId="{9D952BFA-AB70-4C2E-98CA-ADA026326F8C}" type="pres">
      <dgm:prSet presAssocID="{C4E084AE-F451-4902-AD78-7B97C8D8ED1A}" presName="bgShapesFlow" presStyleCnt="0"/>
      <dgm:spPr/>
    </dgm:pt>
  </dgm:ptLst>
  <dgm:cxnLst>
    <dgm:cxn modelId="{054C68C8-9BDD-45AA-8653-51FAC42213C9}" srcId="{EF78A2B1-7F4A-4EDF-86CE-86E82294BA71}" destId="{F6C5B57A-A697-4046-BB8E-80C17B27D67E}" srcOrd="1" destOrd="0" parTransId="{9C4DDA49-90D0-41EE-97F3-A3EFD9DC4876}" sibTransId="{1F778FE3-AA20-4204-AA30-16B245ECC90A}"/>
    <dgm:cxn modelId="{F207DF4E-DE3F-42E6-998C-B3CE0D2A9B52}" type="presOf" srcId="{77AC5117-B2CD-47F0-8D71-0AADC13B7433}" destId="{ECA67554-5A37-4E9B-AA2A-F126EEFF90CF}" srcOrd="0" destOrd="0" presId="urn:microsoft.com/office/officeart/2005/8/layout/hierarchy6"/>
    <dgm:cxn modelId="{398AE9BB-AA55-4903-9231-D3D12869F898}" srcId="{0ECE09FD-179F-4B1A-906A-12D15E936E43}" destId="{839B6444-7D46-46CF-820B-5A7FFC45C882}" srcOrd="0" destOrd="0" parTransId="{3C2B71E6-6686-429A-B33F-100C47366F0E}" sibTransId="{B797ADD4-E776-4C5B-A284-BB0D879B2FA0}"/>
    <dgm:cxn modelId="{E3CEC033-DEBE-4ED2-8FFC-05E2631E6957}" type="presOf" srcId="{434F2116-7AB2-404B-A581-E35EFBEC33A7}" destId="{097116FD-91D3-419E-8864-7935F2B937B3}" srcOrd="0" destOrd="0" presId="urn:microsoft.com/office/officeart/2005/8/layout/hierarchy6"/>
    <dgm:cxn modelId="{01543F75-82A2-46E4-8311-EE4848BF0189}" type="presOf" srcId="{0ECE09FD-179F-4B1A-906A-12D15E936E43}" destId="{F75867F0-2C71-4CCD-BA32-26F3268920F6}" srcOrd="0" destOrd="0" presId="urn:microsoft.com/office/officeart/2005/8/layout/hierarchy6"/>
    <dgm:cxn modelId="{FF6711E5-180E-4137-8AA5-5A2DD6ABC618}" type="presOf" srcId="{C4E084AE-F451-4902-AD78-7B97C8D8ED1A}" destId="{F7A70CF9-0466-480C-A40C-C778DDDB5CB9}" srcOrd="0" destOrd="0" presId="urn:microsoft.com/office/officeart/2005/8/layout/hierarchy6"/>
    <dgm:cxn modelId="{A577280B-8554-43E3-B43E-6D1816B5F1E4}" type="presOf" srcId="{29B0F8E9-5C0F-4036-9763-BCAA7E1062EA}" destId="{633EFDF7-13B1-4793-969D-77E4ACAD39E6}" srcOrd="0" destOrd="0" presId="urn:microsoft.com/office/officeart/2005/8/layout/hierarchy6"/>
    <dgm:cxn modelId="{0EFD1DB4-5FB0-4481-95C9-59D76B906B43}" type="presOf" srcId="{839B6444-7D46-46CF-820B-5A7FFC45C882}" destId="{33E085E2-7D75-4AAA-ACA7-7616217524FA}" srcOrd="0" destOrd="0" presId="urn:microsoft.com/office/officeart/2005/8/layout/hierarchy6"/>
    <dgm:cxn modelId="{A9EF1CA2-93E6-4C4A-9483-4C7821BE6C14}" type="presOf" srcId="{76B67BC6-350B-4EFB-92EA-BE9318964BE9}" destId="{344D79BE-802B-44ED-BAEE-872F664CB385}" srcOrd="0" destOrd="0" presId="urn:microsoft.com/office/officeart/2005/8/layout/hierarchy6"/>
    <dgm:cxn modelId="{1A2EFBE5-86A5-418F-90CE-BF0FFA50AA88}" type="presOf" srcId="{67F14482-7286-4E12-AA8E-13BE8930AE9F}" destId="{F2E37E3E-950A-4175-BB28-EBDC19C303DF}" srcOrd="0" destOrd="0" presId="urn:microsoft.com/office/officeart/2005/8/layout/hierarchy6"/>
    <dgm:cxn modelId="{E02180B5-2E76-4713-9C3B-843E16FDB115}" srcId="{C4E084AE-F451-4902-AD78-7B97C8D8ED1A}" destId="{4ECE6D9C-894A-4545-90B5-9653DD73F00E}" srcOrd="0" destOrd="0" parTransId="{279D2DE6-5C17-44E7-8A86-75B687B338FD}" sibTransId="{A676D249-75D3-41BC-8DED-5048EF6124D0}"/>
    <dgm:cxn modelId="{D96BF70B-E27F-4460-A5DE-93424521594A}" srcId="{67F14482-7286-4E12-AA8E-13BE8930AE9F}" destId="{B12BE570-42AB-442B-A9DF-E37252257F3E}" srcOrd="0" destOrd="0" parTransId="{76B67BC6-350B-4EFB-92EA-BE9318964BE9}" sibTransId="{F23B53BD-F901-4AA5-8C8C-C7C074F2ECDC}"/>
    <dgm:cxn modelId="{5FA450FE-5D30-47B8-8F16-EF2FA06289FD}" type="presOf" srcId="{8ACFEEFC-6C35-4CB3-9169-FEF3D9358C2E}" destId="{CC25482B-91BA-44D0-A81E-2231B51B4E5D}" srcOrd="0" destOrd="0" presId="urn:microsoft.com/office/officeart/2005/8/layout/hierarchy6"/>
    <dgm:cxn modelId="{BDBBCEFD-9494-4B0D-BE6E-F38F428ED701}" type="presOf" srcId="{9C4DDA49-90D0-41EE-97F3-A3EFD9DC4876}" destId="{1BEFBC51-F69D-49CB-9517-38B6284A540D}" srcOrd="0" destOrd="0" presId="urn:microsoft.com/office/officeart/2005/8/layout/hierarchy6"/>
    <dgm:cxn modelId="{8F1CA88B-F654-45FA-8D76-84121B476C4E}" srcId="{F6C5B57A-A697-4046-BB8E-80C17B27D67E}" destId="{9DBC50F7-CB42-4BAB-A1AA-85174EBF5037}" srcOrd="0" destOrd="0" parTransId="{77AC5117-B2CD-47F0-8D71-0AADC13B7433}" sibTransId="{8F3C7C7D-265C-485B-97C9-8867CB419324}"/>
    <dgm:cxn modelId="{897BA7F5-F231-4250-A5F0-861600D4EE66}" srcId="{67F14482-7286-4E12-AA8E-13BE8930AE9F}" destId="{D98CF907-4893-49F9-A4BF-7E84DC8E5269}" srcOrd="1" destOrd="0" parTransId="{8ACFEEFC-6C35-4CB3-9169-FEF3D9358C2E}" sibTransId="{8DBE8C2E-B949-4A77-9390-E2F080C19A23}"/>
    <dgm:cxn modelId="{083D92E1-A25E-461F-899E-D3E97EC3D807}" type="presOf" srcId="{D98CF907-4893-49F9-A4BF-7E84DC8E5269}" destId="{462AF53A-0150-4A8D-B5A5-0C47EAD19B50}" srcOrd="0" destOrd="0" presId="urn:microsoft.com/office/officeart/2005/8/layout/hierarchy6"/>
    <dgm:cxn modelId="{F7E3D67C-E492-49D2-82D3-48A065149FBA}" srcId="{EF78A2B1-7F4A-4EDF-86CE-86E82294BA71}" destId="{67F14482-7286-4E12-AA8E-13BE8930AE9F}" srcOrd="0" destOrd="0" parTransId="{29B0F8E9-5C0F-4036-9763-BCAA7E1062EA}" sibTransId="{6FB667E1-4B0C-40B1-8A6D-B41D251AC3F0}"/>
    <dgm:cxn modelId="{5453B356-D70E-44BE-80E7-83CDCFE1955A}" type="presOf" srcId="{9DBC50F7-CB42-4BAB-A1AA-85174EBF5037}" destId="{C8824D8C-4948-4E61-9F62-CEE9EC4B6697}" srcOrd="0" destOrd="0" presId="urn:microsoft.com/office/officeart/2005/8/layout/hierarchy6"/>
    <dgm:cxn modelId="{17FDA299-6649-4051-AF2E-2E50C0FD7E95}" type="presOf" srcId="{EF78A2B1-7F4A-4EDF-86CE-86E82294BA71}" destId="{FBA71A80-41F7-42B1-87F9-2F169302C9AA}" srcOrd="0" destOrd="0" presId="urn:microsoft.com/office/officeart/2005/8/layout/hierarchy6"/>
    <dgm:cxn modelId="{D4A12943-B119-4DE8-869F-B00B9300F095}" type="presOf" srcId="{87FCA863-D05A-40B1-BB4A-BFE69C684A5F}" destId="{98591143-E458-4C00-92C2-842C89A48EA5}" srcOrd="0" destOrd="0" presId="urn:microsoft.com/office/officeart/2005/8/layout/hierarchy6"/>
    <dgm:cxn modelId="{B761B49C-977A-42C3-9746-D9719B23C50B}" srcId="{4ECE6D9C-894A-4545-90B5-9653DD73F00E}" destId="{0ECE09FD-179F-4B1A-906A-12D15E936E43}" srcOrd="0" destOrd="0" parTransId="{434F2116-7AB2-404B-A581-E35EFBEC33A7}" sibTransId="{A0CA98F0-C116-41E1-B06E-6244DCCE82C5}"/>
    <dgm:cxn modelId="{35B341BD-37B3-4DD8-8716-082455D48A38}" srcId="{4ECE6D9C-894A-4545-90B5-9653DD73F00E}" destId="{EF78A2B1-7F4A-4EDF-86CE-86E82294BA71}" srcOrd="1" destOrd="0" parTransId="{87FCA863-D05A-40B1-BB4A-BFE69C684A5F}" sibTransId="{1B17B6BF-D1B6-4751-9EAB-8FC811DEF7A4}"/>
    <dgm:cxn modelId="{B23E3A35-DE8B-4B0A-9AF6-D5E6BD5B3785}" type="presOf" srcId="{4ECE6D9C-894A-4545-90B5-9653DD73F00E}" destId="{FB98A4FD-9FDF-4CFE-A855-04DFC423AAF7}" srcOrd="0" destOrd="0" presId="urn:microsoft.com/office/officeart/2005/8/layout/hierarchy6"/>
    <dgm:cxn modelId="{2731AB1E-900E-45E8-9719-24126C111ACB}" type="presOf" srcId="{F6C5B57A-A697-4046-BB8E-80C17B27D67E}" destId="{094F1FB8-CA0A-491B-A706-6AD58BD44970}" srcOrd="0" destOrd="0" presId="urn:microsoft.com/office/officeart/2005/8/layout/hierarchy6"/>
    <dgm:cxn modelId="{546744C5-61A9-466F-A0B6-6E5D7FF3B1F9}" type="presOf" srcId="{3C2B71E6-6686-429A-B33F-100C47366F0E}" destId="{B6E194B3-259E-4107-A73B-5A0BA6578D49}" srcOrd="0" destOrd="0" presId="urn:microsoft.com/office/officeart/2005/8/layout/hierarchy6"/>
    <dgm:cxn modelId="{9DF5E33E-37C9-475B-ABD1-B129AFEAF715}" type="presOf" srcId="{B12BE570-42AB-442B-A9DF-E37252257F3E}" destId="{82B800EA-E269-4F50-B635-A896DBCF2AAA}" srcOrd="0" destOrd="0" presId="urn:microsoft.com/office/officeart/2005/8/layout/hierarchy6"/>
    <dgm:cxn modelId="{04F305C4-BC34-40B2-9489-3D0D45EE49E8}" type="presParOf" srcId="{F7A70CF9-0466-480C-A40C-C778DDDB5CB9}" destId="{948028AF-D0B7-4461-81EA-D121E29671EE}" srcOrd="0" destOrd="0" presId="urn:microsoft.com/office/officeart/2005/8/layout/hierarchy6"/>
    <dgm:cxn modelId="{0D908BB7-DCE4-407A-87AA-46A95FFF5D34}" type="presParOf" srcId="{948028AF-D0B7-4461-81EA-D121E29671EE}" destId="{E7994ECD-DF4E-4E21-95C4-0527307B5C9C}" srcOrd="0" destOrd="0" presId="urn:microsoft.com/office/officeart/2005/8/layout/hierarchy6"/>
    <dgm:cxn modelId="{7A7A9209-6D2B-4588-AC07-F08D1A279B2C}" type="presParOf" srcId="{E7994ECD-DF4E-4E21-95C4-0527307B5C9C}" destId="{07565ADA-B5B3-49C0-8FEB-E80B7E498B42}" srcOrd="0" destOrd="0" presId="urn:microsoft.com/office/officeart/2005/8/layout/hierarchy6"/>
    <dgm:cxn modelId="{2D517DD2-33D2-4A79-A873-C64151C46490}" type="presParOf" srcId="{07565ADA-B5B3-49C0-8FEB-E80B7E498B42}" destId="{FB98A4FD-9FDF-4CFE-A855-04DFC423AAF7}" srcOrd="0" destOrd="0" presId="urn:microsoft.com/office/officeart/2005/8/layout/hierarchy6"/>
    <dgm:cxn modelId="{3596DA34-74CD-4DB7-9549-3E3297866B35}" type="presParOf" srcId="{07565ADA-B5B3-49C0-8FEB-E80B7E498B42}" destId="{50F93E9D-7C03-4604-A677-979C64B45753}" srcOrd="1" destOrd="0" presId="urn:microsoft.com/office/officeart/2005/8/layout/hierarchy6"/>
    <dgm:cxn modelId="{D785D8FB-67F1-434C-8FC7-D645799544C3}" type="presParOf" srcId="{50F93E9D-7C03-4604-A677-979C64B45753}" destId="{097116FD-91D3-419E-8864-7935F2B937B3}" srcOrd="0" destOrd="0" presId="urn:microsoft.com/office/officeart/2005/8/layout/hierarchy6"/>
    <dgm:cxn modelId="{DA809909-D177-43BC-9FBF-49D82423D26C}" type="presParOf" srcId="{50F93E9D-7C03-4604-A677-979C64B45753}" destId="{FE4ACADA-1B19-4CE9-83B4-1A27157151E2}" srcOrd="1" destOrd="0" presId="urn:microsoft.com/office/officeart/2005/8/layout/hierarchy6"/>
    <dgm:cxn modelId="{F18393ED-27F6-418C-B34E-D78C29D81197}" type="presParOf" srcId="{FE4ACADA-1B19-4CE9-83B4-1A27157151E2}" destId="{F75867F0-2C71-4CCD-BA32-26F3268920F6}" srcOrd="0" destOrd="0" presId="urn:microsoft.com/office/officeart/2005/8/layout/hierarchy6"/>
    <dgm:cxn modelId="{893E0B63-CAAF-4A83-AD02-EBDFEC6C355C}" type="presParOf" srcId="{FE4ACADA-1B19-4CE9-83B4-1A27157151E2}" destId="{E7803BBD-7A06-4F41-A5BC-809DF7BB2590}" srcOrd="1" destOrd="0" presId="urn:microsoft.com/office/officeart/2005/8/layout/hierarchy6"/>
    <dgm:cxn modelId="{92A9F6A7-430B-4B27-A2E5-B3D6CCE4E875}" type="presParOf" srcId="{E7803BBD-7A06-4F41-A5BC-809DF7BB2590}" destId="{B6E194B3-259E-4107-A73B-5A0BA6578D49}" srcOrd="0" destOrd="0" presId="urn:microsoft.com/office/officeart/2005/8/layout/hierarchy6"/>
    <dgm:cxn modelId="{FD90F740-D800-4A05-93B7-AD14CC6CEB5D}" type="presParOf" srcId="{E7803BBD-7A06-4F41-A5BC-809DF7BB2590}" destId="{46C5E85B-B9E7-48B3-A95E-219A5837BB43}" srcOrd="1" destOrd="0" presId="urn:microsoft.com/office/officeart/2005/8/layout/hierarchy6"/>
    <dgm:cxn modelId="{998DC2C9-DDC5-4C37-B345-CA7FDF9AE594}" type="presParOf" srcId="{46C5E85B-B9E7-48B3-A95E-219A5837BB43}" destId="{33E085E2-7D75-4AAA-ACA7-7616217524FA}" srcOrd="0" destOrd="0" presId="urn:microsoft.com/office/officeart/2005/8/layout/hierarchy6"/>
    <dgm:cxn modelId="{CBF56A2A-1361-44C1-94AF-CFF7EF6C6A51}" type="presParOf" srcId="{46C5E85B-B9E7-48B3-A95E-219A5837BB43}" destId="{6E94C4FE-E02E-41A0-A89B-A27C88E4E7F2}" srcOrd="1" destOrd="0" presId="urn:microsoft.com/office/officeart/2005/8/layout/hierarchy6"/>
    <dgm:cxn modelId="{8E379AA7-25CF-40FD-BB75-B85AF93709A5}" type="presParOf" srcId="{50F93E9D-7C03-4604-A677-979C64B45753}" destId="{98591143-E458-4C00-92C2-842C89A48EA5}" srcOrd="2" destOrd="0" presId="urn:microsoft.com/office/officeart/2005/8/layout/hierarchy6"/>
    <dgm:cxn modelId="{48B8AFDF-981E-4006-8AFB-E9EC15CF6EC6}" type="presParOf" srcId="{50F93E9D-7C03-4604-A677-979C64B45753}" destId="{682F1BE5-8BD3-471C-99CD-26F6B1302F5E}" srcOrd="3" destOrd="0" presId="urn:microsoft.com/office/officeart/2005/8/layout/hierarchy6"/>
    <dgm:cxn modelId="{062D0BA2-25D5-4A42-AFF7-80C5ED5D708B}" type="presParOf" srcId="{682F1BE5-8BD3-471C-99CD-26F6B1302F5E}" destId="{FBA71A80-41F7-42B1-87F9-2F169302C9AA}" srcOrd="0" destOrd="0" presId="urn:microsoft.com/office/officeart/2005/8/layout/hierarchy6"/>
    <dgm:cxn modelId="{54B78A9C-340D-4584-9228-B0AD1D661A80}" type="presParOf" srcId="{682F1BE5-8BD3-471C-99CD-26F6B1302F5E}" destId="{740A1090-3C70-4105-95D3-3FF161179C5A}" srcOrd="1" destOrd="0" presId="urn:microsoft.com/office/officeart/2005/8/layout/hierarchy6"/>
    <dgm:cxn modelId="{1E5E8AF9-9580-4F68-9F2B-96334B2D87CC}" type="presParOf" srcId="{740A1090-3C70-4105-95D3-3FF161179C5A}" destId="{633EFDF7-13B1-4793-969D-77E4ACAD39E6}" srcOrd="0" destOrd="0" presId="urn:microsoft.com/office/officeart/2005/8/layout/hierarchy6"/>
    <dgm:cxn modelId="{0BDA4B4C-2DDB-4D1D-886B-26C683A2EBF0}" type="presParOf" srcId="{740A1090-3C70-4105-95D3-3FF161179C5A}" destId="{AC26CDF7-16C2-4038-BFEE-2E75AE985704}" srcOrd="1" destOrd="0" presId="urn:microsoft.com/office/officeart/2005/8/layout/hierarchy6"/>
    <dgm:cxn modelId="{BE753A25-E905-43F8-B83F-5E65D64F3FDF}" type="presParOf" srcId="{AC26CDF7-16C2-4038-BFEE-2E75AE985704}" destId="{F2E37E3E-950A-4175-BB28-EBDC19C303DF}" srcOrd="0" destOrd="0" presId="urn:microsoft.com/office/officeart/2005/8/layout/hierarchy6"/>
    <dgm:cxn modelId="{FB3E1148-9E92-4B4F-B87D-BFBD9F63E5F5}" type="presParOf" srcId="{AC26CDF7-16C2-4038-BFEE-2E75AE985704}" destId="{34AF5665-7FBF-4973-83B7-5FD2CCAF6569}" srcOrd="1" destOrd="0" presId="urn:microsoft.com/office/officeart/2005/8/layout/hierarchy6"/>
    <dgm:cxn modelId="{E48A4B88-383B-4077-9BAD-A5611FE83059}" type="presParOf" srcId="{34AF5665-7FBF-4973-83B7-5FD2CCAF6569}" destId="{344D79BE-802B-44ED-BAEE-872F664CB385}" srcOrd="0" destOrd="0" presId="urn:microsoft.com/office/officeart/2005/8/layout/hierarchy6"/>
    <dgm:cxn modelId="{05F0DA06-63D2-4979-AE2D-FEAE06A35B6A}" type="presParOf" srcId="{34AF5665-7FBF-4973-83B7-5FD2CCAF6569}" destId="{9C8BE8DF-A90A-4BFB-BB44-F00E06009FD2}" srcOrd="1" destOrd="0" presId="urn:microsoft.com/office/officeart/2005/8/layout/hierarchy6"/>
    <dgm:cxn modelId="{06D14E16-20C2-4B9C-AC61-0EFE3E7ED299}" type="presParOf" srcId="{9C8BE8DF-A90A-4BFB-BB44-F00E06009FD2}" destId="{82B800EA-E269-4F50-B635-A896DBCF2AAA}" srcOrd="0" destOrd="0" presId="urn:microsoft.com/office/officeart/2005/8/layout/hierarchy6"/>
    <dgm:cxn modelId="{BF9E5669-0BD8-489E-9232-5972AF0228B9}" type="presParOf" srcId="{9C8BE8DF-A90A-4BFB-BB44-F00E06009FD2}" destId="{FFABE004-5559-477E-B31D-B97D0B49BAB5}" srcOrd="1" destOrd="0" presId="urn:microsoft.com/office/officeart/2005/8/layout/hierarchy6"/>
    <dgm:cxn modelId="{C4DBC5A1-3882-4462-83CE-A2485BA3F8A0}" type="presParOf" srcId="{34AF5665-7FBF-4973-83B7-5FD2CCAF6569}" destId="{CC25482B-91BA-44D0-A81E-2231B51B4E5D}" srcOrd="2" destOrd="0" presId="urn:microsoft.com/office/officeart/2005/8/layout/hierarchy6"/>
    <dgm:cxn modelId="{58D617D1-2DB4-4C17-A29B-4E51C34A563A}" type="presParOf" srcId="{34AF5665-7FBF-4973-83B7-5FD2CCAF6569}" destId="{D67014D7-AD3B-4F1C-8A44-789809563CF9}" srcOrd="3" destOrd="0" presId="urn:microsoft.com/office/officeart/2005/8/layout/hierarchy6"/>
    <dgm:cxn modelId="{423D79DD-36FB-4989-A4D5-B24D050577DB}" type="presParOf" srcId="{D67014D7-AD3B-4F1C-8A44-789809563CF9}" destId="{462AF53A-0150-4A8D-B5A5-0C47EAD19B50}" srcOrd="0" destOrd="0" presId="urn:microsoft.com/office/officeart/2005/8/layout/hierarchy6"/>
    <dgm:cxn modelId="{520F49EC-8CE4-4B17-B415-754B0A2C824D}" type="presParOf" srcId="{D67014D7-AD3B-4F1C-8A44-789809563CF9}" destId="{F391D888-3323-496B-8FE0-AFF373ECB129}" srcOrd="1" destOrd="0" presId="urn:microsoft.com/office/officeart/2005/8/layout/hierarchy6"/>
    <dgm:cxn modelId="{F52B8963-60A4-4600-89B6-2615EBAB4417}" type="presParOf" srcId="{740A1090-3C70-4105-95D3-3FF161179C5A}" destId="{1BEFBC51-F69D-49CB-9517-38B6284A540D}" srcOrd="2" destOrd="0" presId="urn:microsoft.com/office/officeart/2005/8/layout/hierarchy6"/>
    <dgm:cxn modelId="{8626059F-16F1-4174-94F2-E176E73C6E82}" type="presParOf" srcId="{740A1090-3C70-4105-95D3-3FF161179C5A}" destId="{090E4C85-60BD-4AEB-8D35-D3812FCC33B8}" srcOrd="3" destOrd="0" presId="urn:microsoft.com/office/officeart/2005/8/layout/hierarchy6"/>
    <dgm:cxn modelId="{2E5BC6F7-EFC5-464E-AFBC-58A336F37CBB}" type="presParOf" srcId="{090E4C85-60BD-4AEB-8D35-D3812FCC33B8}" destId="{094F1FB8-CA0A-491B-A706-6AD58BD44970}" srcOrd="0" destOrd="0" presId="urn:microsoft.com/office/officeart/2005/8/layout/hierarchy6"/>
    <dgm:cxn modelId="{D3B64845-C77D-457C-B795-FB3885A04BC4}" type="presParOf" srcId="{090E4C85-60BD-4AEB-8D35-D3812FCC33B8}" destId="{B9552FA5-8C68-4A71-ACAC-F9F41048366F}" srcOrd="1" destOrd="0" presId="urn:microsoft.com/office/officeart/2005/8/layout/hierarchy6"/>
    <dgm:cxn modelId="{F6F7736D-BED2-45F0-B2A8-EE8E0FB95341}" type="presParOf" srcId="{B9552FA5-8C68-4A71-ACAC-F9F41048366F}" destId="{ECA67554-5A37-4E9B-AA2A-F126EEFF90CF}" srcOrd="0" destOrd="0" presId="urn:microsoft.com/office/officeart/2005/8/layout/hierarchy6"/>
    <dgm:cxn modelId="{8232F808-689D-45EC-8DAB-5C2DC0C7DAD9}" type="presParOf" srcId="{B9552FA5-8C68-4A71-ACAC-F9F41048366F}" destId="{73CA0EF8-F418-43EA-9A33-A31F52DB50F0}" srcOrd="1" destOrd="0" presId="urn:microsoft.com/office/officeart/2005/8/layout/hierarchy6"/>
    <dgm:cxn modelId="{A5B87009-A612-443F-BF8A-A6F1F9E155C7}" type="presParOf" srcId="{73CA0EF8-F418-43EA-9A33-A31F52DB50F0}" destId="{C8824D8C-4948-4E61-9F62-CEE9EC4B6697}" srcOrd="0" destOrd="0" presId="urn:microsoft.com/office/officeart/2005/8/layout/hierarchy6"/>
    <dgm:cxn modelId="{6E53076E-1DDB-4994-97B9-68561C549A06}" type="presParOf" srcId="{73CA0EF8-F418-43EA-9A33-A31F52DB50F0}" destId="{FDD288FB-DE7A-46FD-8280-6CA5EC3E6D52}" srcOrd="1" destOrd="0" presId="urn:microsoft.com/office/officeart/2005/8/layout/hierarchy6"/>
    <dgm:cxn modelId="{A06813AE-EFFA-491A-A91B-0D1EEF7BBC3D}" type="presParOf" srcId="{F7A70CF9-0466-480C-A40C-C778DDDB5CB9}" destId="{9D952BFA-AB70-4C2E-98CA-ADA026326F8C}" srcOrd="1" destOrd="0" presId="urn:microsoft.com/office/officeart/2005/8/layout/hierarchy6"/>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0C3C9BE-7ADC-4C64-92E9-61AE64CA066E}" type="doc">
      <dgm:prSet loTypeId="urn:microsoft.com/office/officeart/2005/8/layout/hierarchy4" loCatId="hierarchy" qsTypeId="urn:microsoft.com/office/officeart/2005/8/quickstyle/simple1" qsCatId="simple" csTypeId="urn:microsoft.com/office/officeart/2005/8/colors/colorful1#2" csCatId="colorful" phldr="1"/>
      <dgm:spPr/>
      <dgm:t>
        <a:bodyPr/>
        <a:lstStyle/>
        <a:p>
          <a:endParaRPr lang="de-DE"/>
        </a:p>
      </dgm:t>
    </dgm:pt>
    <dgm:pt modelId="{F572B1CE-0432-434D-80CA-F61308BE410A}">
      <dgm:prSet phldrT="[Text]" custT="1">
        <dgm:style>
          <a:lnRef idx="2">
            <a:schemeClr val="accent2">
              <a:shade val="50000"/>
            </a:schemeClr>
          </a:lnRef>
          <a:fillRef idx="1">
            <a:schemeClr val="accent2"/>
          </a:fillRef>
          <a:effectRef idx="0">
            <a:schemeClr val="accent2"/>
          </a:effectRef>
          <a:fontRef idx="minor">
            <a:schemeClr val="lt1"/>
          </a:fontRef>
        </dgm:style>
      </dgm:prSet>
      <dgm:spPr>
        <a:solidFill>
          <a:srgbClr val="71893F"/>
        </a:solidFill>
        <a:ln>
          <a:solidFill>
            <a:schemeClr val="accent3">
              <a:lumMod val="50000"/>
            </a:schemeClr>
          </a:solidFill>
        </a:ln>
      </dgm:spPr>
      <dgm:t>
        <a:bodyPr/>
        <a:lstStyle/>
        <a:p>
          <a:r>
            <a:rPr lang="de-DE" sz="2400" b="1" dirty="0" smtClean="0">
              <a:solidFill>
                <a:schemeClr val="tx1">
                  <a:lumMod val="95000"/>
                  <a:lumOff val="5000"/>
                </a:schemeClr>
              </a:solidFill>
            </a:rPr>
            <a:t>innere Differenzierung</a:t>
          </a:r>
          <a:endParaRPr lang="de-DE" sz="2000" b="1" dirty="0">
            <a:solidFill>
              <a:schemeClr val="tx1">
                <a:lumMod val="95000"/>
                <a:lumOff val="5000"/>
              </a:schemeClr>
            </a:solidFill>
          </a:endParaRPr>
        </a:p>
      </dgm:t>
    </dgm:pt>
    <dgm:pt modelId="{CC72FDC2-6FAC-4EB6-B80A-0030DA3FAF72}" type="parTrans" cxnId="{1D374E9A-29A5-4C5E-A9FB-91FC450BE068}">
      <dgm:prSet/>
      <dgm:spPr/>
      <dgm:t>
        <a:bodyPr/>
        <a:lstStyle/>
        <a:p>
          <a:endParaRPr lang="de-DE" sz="3600"/>
        </a:p>
      </dgm:t>
    </dgm:pt>
    <dgm:pt modelId="{B7D4129C-9A2A-43C4-8749-C9A651C704F8}" type="sibTrans" cxnId="{1D374E9A-29A5-4C5E-A9FB-91FC450BE068}">
      <dgm:prSet/>
      <dgm:spPr/>
      <dgm:t>
        <a:bodyPr/>
        <a:lstStyle/>
        <a:p>
          <a:endParaRPr lang="de-DE" sz="3600"/>
        </a:p>
      </dgm:t>
    </dgm:pt>
    <dgm:pt modelId="{99F6AEC4-08D8-4DE3-9794-122987956825}">
      <dgm:prSet phldrT="[Text]" custT="1">
        <dgm:style>
          <a:lnRef idx="2">
            <a:schemeClr val="accent1">
              <a:shade val="50000"/>
            </a:schemeClr>
          </a:lnRef>
          <a:fillRef idx="1">
            <a:schemeClr val="accent1"/>
          </a:fillRef>
          <a:effectRef idx="0">
            <a:schemeClr val="accent1"/>
          </a:effectRef>
          <a:fontRef idx="minor">
            <a:schemeClr val="lt1"/>
          </a:fontRef>
        </dgm:style>
      </dgm:prSet>
      <dgm:spPr>
        <a:solidFill>
          <a:schemeClr val="accent3">
            <a:lumMod val="60000"/>
            <a:lumOff val="40000"/>
          </a:schemeClr>
        </a:solidFill>
        <a:ln>
          <a:solidFill>
            <a:schemeClr val="accent3">
              <a:lumMod val="50000"/>
            </a:schemeClr>
          </a:solidFill>
        </a:ln>
      </dgm:spPr>
      <dgm:t>
        <a:bodyPr/>
        <a:lstStyle/>
        <a:p>
          <a:r>
            <a:rPr lang="de-DE" sz="2000" b="1" dirty="0" smtClean="0">
              <a:solidFill>
                <a:schemeClr val="tx1">
                  <a:lumMod val="95000"/>
                  <a:lumOff val="5000"/>
                </a:schemeClr>
              </a:solidFill>
            </a:rPr>
            <a:t>zentral </a:t>
          </a:r>
        </a:p>
        <a:p>
          <a:r>
            <a:rPr lang="de-DE" sz="2000" dirty="0" smtClean="0">
              <a:solidFill>
                <a:schemeClr val="tx1">
                  <a:lumMod val="95000"/>
                  <a:lumOff val="5000"/>
                </a:schemeClr>
              </a:solidFill>
            </a:rPr>
            <a:t>organisierter Unterricht</a:t>
          </a:r>
          <a:endParaRPr lang="de-DE" sz="2000" dirty="0">
            <a:solidFill>
              <a:schemeClr val="tx1">
                <a:lumMod val="95000"/>
                <a:lumOff val="5000"/>
              </a:schemeClr>
            </a:solidFill>
          </a:endParaRPr>
        </a:p>
      </dgm:t>
    </dgm:pt>
    <dgm:pt modelId="{420BA992-C341-4A92-BF2C-2E96EA4DD43B}" type="parTrans" cxnId="{CC08E4E8-A53E-40DA-A44B-6D872275A57D}">
      <dgm:prSet/>
      <dgm:spPr/>
      <dgm:t>
        <a:bodyPr/>
        <a:lstStyle/>
        <a:p>
          <a:endParaRPr lang="de-DE" sz="6000"/>
        </a:p>
      </dgm:t>
    </dgm:pt>
    <dgm:pt modelId="{089001F6-183B-41F0-8D66-5CFB1C3868C5}" type="sibTrans" cxnId="{CC08E4E8-A53E-40DA-A44B-6D872275A57D}">
      <dgm:prSet/>
      <dgm:spPr/>
      <dgm:t>
        <a:bodyPr/>
        <a:lstStyle/>
        <a:p>
          <a:endParaRPr lang="de-DE" sz="3600"/>
        </a:p>
      </dgm:t>
    </dgm:pt>
    <dgm:pt modelId="{24AAB72B-27E0-485F-BD89-AD3214DA02AE}">
      <dgm:prSet phldrT="[Text]" custT="1">
        <dgm:style>
          <a:lnRef idx="1">
            <a:schemeClr val="accent1"/>
          </a:lnRef>
          <a:fillRef idx="2">
            <a:schemeClr val="accent1"/>
          </a:fillRef>
          <a:effectRef idx="1">
            <a:schemeClr val="accent1"/>
          </a:effectRef>
          <a:fontRef idx="minor">
            <a:schemeClr val="dk1"/>
          </a:fontRef>
        </dgm:style>
      </dgm:prSet>
      <dgm:spPr>
        <a:solidFill>
          <a:schemeClr val="accent3">
            <a:lumMod val="60000"/>
            <a:lumOff val="40000"/>
          </a:schemeClr>
        </a:solidFill>
        <a:ln>
          <a:solidFill>
            <a:schemeClr val="accent3">
              <a:lumMod val="50000"/>
            </a:schemeClr>
          </a:solidFill>
        </a:ln>
      </dgm:spPr>
      <dgm:t>
        <a:bodyPr/>
        <a:lstStyle/>
        <a:p>
          <a:r>
            <a:rPr lang="de-DE" sz="1800" dirty="0" smtClean="0"/>
            <a:t>unter-schiedliche Lernzugänge</a:t>
          </a:r>
          <a:endParaRPr lang="de-DE" sz="1800" dirty="0"/>
        </a:p>
      </dgm:t>
    </dgm:pt>
    <dgm:pt modelId="{1BE181D2-6DE4-4748-9F2A-54879D74406C}" type="parTrans" cxnId="{D3BF9EC8-F666-4C08-98C9-CEFCEEC9E38F}">
      <dgm:prSet/>
      <dgm:spPr/>
      <dgm:t>
        <a:bodyPr/>
        <a:lstStyle/>
        <a:p>
          <a:endParaRPr lang="de-DE" sz="6000"/>
        </a:p>
      </dgm:t>
    </dgm:pt>
    <dgm:pt modelId="{2A993DDB-FA0F-4CB4-8979-2CDED7CAF860}" type="sibTrans" cxnId="{D3BF9EC8-F666-4C08-98C9-CEFCEEC9E38F}">
      <dgm:prSet/>
      <dgm:spPr/>
      <dgm:t>
        <a:bodyPr/>
        <a:lstStyle/>
        <a:p>
          <a:endParaRPr lang="de-DE" sz="3600"/>
        </a:p>
      </dgm:t>
    </dgm:pt>
    <dgm:pt modelId="{E19A758F-C585-4966-97EE-609D4AC60E7F}">
      <dgm:prSet phldrT="[Text]" custT="1">
        <dgm:style>
          <a:lnRef idx="1">
            <a:schemeClr val="accent1"/>
          </a:lnRef>
          <a:fillRef idx="2">
            <a:schemeClr val="accent1"/>
          </a:fillRef>
          <a:effectRef idx="1">
            <a:schemeClr val="accent1"/>
          </a:effectRef>
          <a:fontRef idx="minor">
            <a:schemeClr val="dk1"/>
          </a:fontRef>
        </dgm:style>
      </dgm:prSet>
      <dgm:spPr>
        <a:solidFill>
          <a:schemeClr val="accent3">
            <a:lumMod val="60000"/>
            <a:lumOff val="40000"/>
          </a:schemeClr>
        </a:solidFill>
        <a:ln>
          <a:solidFill>
            <a:schemeClr val="accent3">
              <a:lumMod val="50000"/>
            </a:schemeClr>
          </a:solidFill>
        </a:ln>
      </dgm:spPr>
      <dgm:t>
        <a:bodyPr/>
        <a:lstStyle/>
        <a:p>
          <a:r>
            <a:rPr lang="de-DE" sz="1800" dirty="0" smtClean="0"/>
            <a:t>Unter-stützung und Lernhilfen</a:t>
          </a:r>
          <a:endParaRPr lang="de-DE" sz="1800" dirty="0"/>
        </a:p>
      </dgm:t>
    </dgm:pt>
    <dgm:pt modelId="{5821545D-4BB8-41A1-B059-CF319FC3702F}" type="parTrans" cxnId="{9A2246C8-AB6C-4D04-9440-D0FD9CE2C6A6}">
      <dgm:prSet/>
      <dgm:spPr/>
      <dgm:t>
        <a:bodyPr/>
        <a:lstStyle/>
        <a:p>
          <a:endParaRPr lang="de-DE" sz="6000"/>
        </a:p>
      </dgm:t>
    </dgm:pt>
    <dgm:pt modelId="{53377911-F1BE-4E8A-9CC1-B382BCDF07CB}" type="sibTrans" cxnId="{9A2246C8-AB6C-4D04-9440-D0FD9CE2C6A6}">
      <dgm:prSet/>
      <dgm:spPr/>
      <dgm:t>
        <a:bodyPr/>
        <a:lstStyle/>
        <a:p>
          <a:endParaRPr lang="de-DE" sz="3600"/>
        </a:p>
      </dgm:t>
    </dgm:pt>
    <dgm:pt modelId="{8299143A-12B3-437F-B298-90E0147CDC29}">
      <dgm:prSet phldrT="[Text]" custT="1">
        <dgm:style>
          <a:lnRef idx="1">
            <a:schemeClr val="accent1"/>
          </a:lnRef>
          <a:fillRef idx="2">
            <a:schemeClr val="accent1"/>
          </a:fillRef>
          <a:effectRef idx="1">
            <a:schemeClr val="accent1"/>
          </a:effectRef>
          <a:fontRef idx="minor">
            <a:schemeClr val="dk1"/>
          </a:fontRef>
        </dgm:style>
      </dgm:prSet>
      <dgm:spPr>
        <a:solidFill>
          <a:schemeClr val="accent3">
            <a:lumMod val="60000"/>
            <a:lumOff val="40000"/>
          </a:schemeClr>
        </a:solidFill>
        <a:ln>
          <a:solidFill>
            <a:schemeClr val="accent3">
              <a:lumMod val="50000"/>
            </a:schemeClr>
          </a:solidFill>
        </a:ln>
      </dgm:spPr>
      <dgm:t>
        <a:bodyPr/>
        <a:lstStyle/>
        <a:p>
          <a:r>
            <a:rPr lang="de-DE" sz="1800" dirty="0" smtClean="0"/>
            <a:t>Zusatz-aufgaben</a:t>
          </a:r>
          <a:endParaRPr lang="de-DE" sz="1800" dirty="0"/>
        </a:p>
      </dgm:t>
    </dgm:pt>
    <dgm:pt modelId="{E6DD7D51-B5EB-42A9-8FDB-0D4927027588}" type="parTrans" cxnId="{DC194A23-D832-4AC4-BA46-132F3C7E826E}">
      <dgm:prSet/>
      <dgm:spPr/>
      <dgm:t>
        <a:bodyPr/>
        <a:lstStyle/>
        <a:p>
          <a:endParaRPr lang="de-DE" sz="6000"/>
        </a:p>
      </dgm:t>
    </dgm:pt>
    <dgm:pt modelId="{B0807754-47AB-46A2-93D1-50D104468D15}" type="sibTrans" cxnId="{DC194A23-D832-4AC4-BA46-132F3C7E826E}">
      <dgm:prSet/>
      <dgm:spPr/>
      <dgm:t>
        <a:bodyPr/>
        <a:lstStyle/>
        <a:p>
          <a:endParaRPr lang="de-DE" sz="3600"/>
        </a:p>
      </dgm:t>
    </dgm:pt>
    <dgm:pt modelId="{9F6D8EDB-051E-4D20-B9F0-47B6F7D6A5E3}">
      <dgm:prSet phldrT="[Text]" custT="1">
        <dgm:style>
          <a:lnRef idx="1">
            <a:schemeClr val="accent1"/>
          </a:lnRef>
          <a:fillRef idx="2">
            <a:schemeClr val="accent1"/>
          </a:fillRef>
          <a:effectRef idx="1">
            <a:schemeClr val="accent1"/>
          </a:effectRef>
          <a:fontRef idx="minor">
            <a:schemeClr val="dk1"/>
          </a:fontRef>
        </dgm:style>
      </dgm:prSet>
      <dgm:spPr>
        <a:solidFill>
          <a:schemeClr val="accent3">
            <a:lumMod val="60000"/>
            <a:lumOff val="40000"/>
          </a:schemeClr>
        </a:solidFill>
        <a:ln>
          <a:solidFill>
            <a:schemeClr val="accent3">
              <a:lumMod val="50000"/>
            </a:schemeClr>
          </a:solidFill>
        </a:ln>
      </dgm:spPr>
      <dgm:t>
        <a:bodyPr/>
        <a:lstStyle/>
        <a:p>
          <a:r>
            <a:rPr lang="de-DE" sz="1800" dirty="0" smtClean="0"/>
            <a:t>Arbeits-gruppen nach Leistungs-niveau</a:t>
          </a:r>
          <a:endParaRPr lang="de-DE" sz="1800" dirty="0"/>
        </a:p>
      </dgm:t>
    </dgm:pt>
    <dgm:pt modelId="{2F375B8F-CD74-4C15-9BE3-182964782291}" type="parTrans" cxnId="{7ABD2D6C-3E94-4AE7-AB17-24224E989BCE}">
      <dgm:prSet/>
      <dgm:spPr/>
      <dgm:t>
        <a:bodyPr/>
        <a:lstStyle/>
        <a:p>
          <a:endParaRPr lang="de-DE" sz="6000"/>
        </a:p>
      </dgm:t>
    </dgm:pt>
    <dgm:pt modelId="{AB7C6081-0178-4BAE-9B1C-FDCD653ED109}" type="sibTrans" cxnId="{7ABD2D6C-3E94-4AE7-AB17-24224E989BCE}">
      <dgm:prSet/>
      <dgm:spPr/>
      <dgm:t>
        <a:bodyPr/>
        <a:lstStyle/>
        <a:p>
          <a:endParaRPr lang="de-DE" sz="3600"/>
        </a:p>
      </dgm:t>
    </dgm:pt>
    <dgm:pt modelId="{5DBB1F38-456F-41EA-804C-AF6BAF6387A9}">
      <dgm:prSet phldrT="[Text]" custT="1">
        <dgm:style>
          <a:lnRef idx="2">
            <a:schemeClr val="accent1">
              <a:shade val="50000"/>
            </a:schemeClr>
          </a:lnRef>
          <a:fillRef idx="1">
            <a:schemeClr val="accent1"/>
          </a:fillRef>
          <a:effectRef idx="0">
            <a:schemeClr val="accent1"/>
          </a:effectRef>
          <a:fontRef idx="minor">
            <a:schemeClr val="lt1"/>
          </a:fontRef>
        </dgm:style>
      </dgm:prSet>
      <dgm:spPr>
        <a:solidFill>
          <a:schemeClr val="accent3">
            <a:lumMod val="40000"/>
            <a:lumOff val="60000"/>
          </a:schemeClr>
        </a:solidFill>
        <a:ln>
          <a:solidFill>
            <a:schemeClr val="accent3">
              <a:lumMod val="50000"/>
            </a:schemeClr>
          </a:solidFill>
        </a:ln>
      </dgm:spPr>
      <dgm:t>
        <a:bodyPr/>
        <a:lstStyle/>
        <a:p>
          <a:r>
            <a:rPr lang="de-DE" sz="2000" b="1" dirty="0" smtClean="0">
              <a:solidFill>
                <a:schemeClr val="tx1">
                  <a:lumMod val="95000"/>
                  <a:lumOff val="5000"/>
                </a:schemeClr>
              </a:solidFill>
            </a:rPr>
            <a:t>dezentral </a:t>
          </a:r>
        </a:p>
        <a:p>
          <a:r>
            <a:rPr lang="de-DE" sz="2000" dirty="0" smtClean="0">
              <a:solidFill>
                <a:schemeClr val="tx1">
                  <a:lumMod val="95000"/>
                  <a:lumOff val="5000"/>
                </a:schemeClr>
              </a:solidFill>
            </a:rPr>
            <a:t>organisierter Unterricht</a:t>
          </a:r>
          <a:endParaRPr lang="de-DE" sz="2000" dirty="0">
            <a:solidFill>
              <a:schemeClr val="tx1">
                <a:lumMod val="95000"/>
                <a:lumOff val="5000"/>
              </a:schemeClr>
            </a:solidFill>
          </a:endParaRPr>
        </a:p>
      </dgm:t>
    </dgm:pt>
    <dgm:pt modelId="{9A699B54-AC20-417D-8AB4-103D85207BA8}" type="parTrans" cxnId="{50AB78EE-0DAF-4C07-BC78-BEDAA81ECF2A}">
      <dgm:prSet/>
      <dgm:spPr/>
      <dgm:t>
        <a:bodyPr/>
        <a:lstStyle/>
        <a:p>
          <a:endParaRPr lang="de-DE"/>
        </a:p>
      </dgm:t>
    </dgm:pt>
    <dgm:pt modelId="{02EE29F9-6992-432E-B344-748535102863}" type="sibTrans" cxnId="{50AB78EE-0DAF-4C07-BC78-BEDAA81ECF2A}">
      <dgm:prSet/>
      <dgm:spPr/>
      <dgm:t>
        <a:bodyPr/>
        <a:lstStyle/>
        <a:p>
          <a:endParaRPr lang="de-DE"/>
        </a:p>
      </dgm:t>
    </dgm:pt>
    <dgm:pt modelId="{8653BFD2-451D-4563-9E2E-D0808B2D7CF6}">
      <dgm:prSet custT="1"/>
      <dgm:spPr>
        <a:solidFill>
          <a:schemeClr val="accent3">
            <a:lumMod val="40000"/>
            <a:lumOff val="60000"/>
          </a:schemeClr>
        </a:solidFill>
        <a:ln w="9525">
          <a:solidFill>
            <a:schemeClr val="accent3">
              <a:lumMod val="50000"/>
            </a:schemeClr>
          </a:solidFill>
        </a:ln>
      </dgm:spPr>
      <dgm:t>
        <a:bodyPr/>
        <a:lstStyle/>
        <a:p>
          <a:r>
            <a:rPr lang="de-DE" sz="1800" dirty="0">
              <a:solidFill>
                <a:schemeClr val="tx1">
                  <a:lumMod val="95000"/>
                  <a:lumOff val="5000"/>
                </a:schemeClr>
              </a:solidFill>
            </a:rPr>
            <a:t>zeitweilige Gruppen-aufteilung</a:t>
          </a:r>
        </a:p>
      </dgm:t>
    </dgm:pt>
    <dgm:pt modelId="{BA5C0911-304F-4928-97E0-5E8332462E7A}" type="parTrans" cxnId="{1D117E44-CBF6-4D99-A948-ED40E5C9F34A}">
      <dgm:prSet/>
      <dgm:spPr/>
      <dgm:t>
        <a:bodyPr/>
        <a:lstStyle/>
        <a:p>
          <a:endParaRPr lang="de-DE"/>
        </a:p>
      </dgm:t>
    </dgm:pt>
    <dgm:pt modelId="{1A8929A5-BCE8-4D7D-A31A-21649A0BEE69}" type="sibTrans" cxnId="{1D117E44-CBF6-4D99-A948-ED40E5C9F34A}">
      <dgm:prSet/>
      <dgm:spPr/>
      <dgm:t>
        <a:bodyPr/>
        <a:lstStyle/>
        <a:p>
          <a:endParaRPr lang="de-DE"/>
        </a:p>
      </dgm:t>
    </dgm:pt>
    <dgm:pt modelId="{9275091F-A6B0-40AB-A0FD-F6D9DDAD5E7F}">
      <dgm:prSet custT="1"/>
      <dgm:spPr>
        <a:solidFill>
          <a:schemeClr val="accent3">
            <a:lumMod val="40000"/>
            <a:lumOff val="60000"/>
          </a:schemeClr>
        </a:solidFill>
        <a:ln w="9525">
          <a:solidFill>
            <a:schemeClr val="accent3">
              <a:lumMod val="50000"/>
            </a:schemeClr>
          </a:solidFill>
        </a:ln>
      </dgm:spPr>
      <dgm:t>
        <a:bodyPr/>
        <a:lstStyle/>
        <a:p>
          <a:r>
            <a:rPr lang="de-DE" sz="1800" dirty="0">
              <a:solidFill>
                <a:schemeClr val="tx1">
                  <a:lumMod val="95000"/>
                  <a:lumOff val="5000"/>
                </a:schemeClr>
              </a:solidFill>
            </a:rPr>
            <a:t>langfristige Gruppen-arbeit und Projekte</a:t>
          </a:r>
        </a:p>
      </dgm:t>
    </dgm:pt>
    <dgm:pt modelId="{367594E7-5CC7-412D-9A62-740591E0E581}" type="parTrans" cxnId="{24A2EDD5-4DFF-4E5A-BEBE-838612D6CA99}">
      <dgm:prSet/>
      <dgm:spPr/>
      <dgm:t>
        <a:bodyPr/>
        <a:lstStyle/>
        <a:p>
          <a:endParaRPr lang="de-DE"/>
        </a:p>
      </dgm:t>
    </dgm:pt>
    <dgm:pt modelId="{8790F217-A1DF-4532-BA99-929CF157D8FD}" type="sibTrans" cxnId="{24A2EDD5-4DFF-4E5A-BEBE-838612D6CA99}">
      <dgm:prSet/>
      <dgm:spPr/>
      <dgm:t>
        <a:bodyPr/>
        <a:lstStyle/>
        <a:p>
          <a:endParaRPr lang="de-DE"/>
        </a:p>
      </dgm:t>
    </dgm:pt>
    <dgm:pt modelId="{F07E68E7-90B2-4824-90E1-D88248426CE5}" type="pres">
      <dgm:prSet presAssocID="{60C3C9BE-7ADC-4C64-92E9-61AE64CA066E}" presName="Name0" presStyleCnt="0">
        <dgm:presLayoutVars>
          <dgm:chPref val="1"/>
          <dgm:dir/>
          <dgm:animOne val="branch"/>
          <dgm:animLvl val="lvl"/>
          <dgm:resizeHandles/>
        </dgm:presLayoutVars>
      </dgm:prSet>
      <dgm:spPr/>
      <dgm:t>
        <a:bodyPr/>
        <a:lstStyle/>
        <a:p>
          <a:endParaRPr lang="de-DE"/>
        </a:p>
      </dgm:t>
    </dgm:pt>
    <dgm:pt modelId="{4246E4D3-55F8-4E0C-86B3-2E124407214E}" type="pres">
      <dgm:prSet presAssocID="{F572B1CE-0432-434D-80CA-F61308BE410A}" presName="vertOne" presStyleCnt="0"/>
      <dgm:spPr/>
    </dgm:pt>
    <dgm:pt modelId="{14738086-7368-40E1-9F27-B26210FD1984}" type="pres">
      <dgm:prSet presAssocID="{F572B1CE-0432-434D-80CA-F61308BE410A}" presName="txOne" presStyleLbl="node0" presStyleIdx="0" presStyleCnt="1">
        <dgm:presLayoutVars>
          <dgm:chPref val="3"/>
        </dgm:presLayoutVars>
      </dgm:prSet>
      <dgm:spPr/>
      <dgm:t>
        <a:bodyPr/>
        <a:lstStyle/>
        <a:p>
          <a:endParaRPr lang="de-DE"/>
        </a:p>
      </dgm:t>
    </dgm:pt>
    <dgm:pt modelId="{6F6D8BBC-9FE8-4065-A32C-3FC6098DF2C1}" type="pres">
      <dgm:prSet presAssocID="{F572B1CE-0432-434D-80CA-F61308BE410A}" presName="parTransOne" presStyleCnt="0"/>
      <dgm:spPr/>
    </dgm:pt>
    <dgm:pt modelId="{56807AFF-9ED3-4BD3-A72A-33622F430F8D}" type="pres">
      <dgm:prSet presAssocID="{F572B1CE-0432-434D-80CA-F61308BE410A}" presName="horzOne" presStyleCnt="0"/>
      <dgm:spPr/>
    </dgm:pt>
    <dgm:pt modelId="{CBE1BA79-E47B-4F20-8B73-CB9E05A519F7}" type="pres">
      <dgm:prSet presAssocID="{5DBB1F38-456F-41EA-804C-AF6BAF6387A9}" presName="vertTwo" presStyleCnt="0"/>
      <dgm:spPr/>
    </dgm:pt>
    <dgm:pt modelId="{3038A29F-2F2E-480B-B6F2-798B37983EDF}" type="pres">
      <dgm:prSet presAssocID="{5DBB1F38-456F-41EA-804C-AF6BAF6387A9}" presName="txTwo" presStyleLbl="node2" presStyleIdx="0" presStyleCnt="2">
        <dgm:presLayoutVars>
          <dgm:chPref val="3"/>
        </dgm:presLayoutVars>
      </dgm:prSet>
      <dgm:spPr/>
      <dgm:t>
        <a:bodyPr/>
        <a:lstStyle/>
        <a:p>
          <a:endParaRPr lang="de-DE"/>
        </a:p>
      </dgm:t>
    </dgm:pt>
    <dgm:pt modelId="{6228BE68-594D-4C37-8006-CEE581ACC4DF}" type="pres">
      <dgm:prSet presAssocID="{5DBB1F38-456F-41EA-804C-AF6BAF6387A9}" presName="parTransTwo" presStyleCnt="0"/>
      <dgm:spPr/>
    </dgm:pt>
    <dgm:pt modelId="{DE5BEB06-05E6-43E5-BDAB-021565AF26D0}" type="pres">
      <dgm:prSet presAssocID="{5DBB1F38-456F-41EA-804C-AF6BAF6387A9}" presName="horzTwo" presStyleCnt="0"/>
      <dgm:spPr/>
    </dgm:pt>
    <dgm:pt modelId="{20E242F8-8E54-4DFE-A97F-B8A98A8BFBB4}" type="pres">
      <dgm:prSet presAssocID="{8653BFD2-451D-4563-9E2E-D0808B2D7CF6}" presName="vertThree" presStyleCnt="0"/>
      <dgm:spPr/>
    </dgm:pt>
    <dgm:pt modelId="{B0CD42D2-D2CC-4EC0-B188-2F17AC7499DA}" type="pres">
      <dgm:prSet presAssocID="{8653BFD2-451D-4563-9E2E-D0808B2D7CF6}" presName="txThree" presStyleLbl="node3" presStyleIdx="0" presStyleCnt="6">
        <dgm:presLayoutVars>
          <dgm:chPref val="3"/>
        </dgm:presLayoutVars>
      </dgm:prSet>
      <dgm:spPr/>
      <dgm:t>
        <a:bodyPr/>
        <a:lstStyle/>
        <a:p>
          <a:endParaRPr lang="de-DE"/>
        </a:p>
      </dgm:t>
    </dgm:pt>
    <dgm:pt modelId="{7FA027B8-626C-48D9-8B97-D506A8EF9D51}" type="pres">
      <dgm:prSet presAssocID="{8653BFD2-451D-4563-9E2E-D0808B2D7CF6}" presName="horzThree" presStyleCnt="0"/>
      <dgm:spPr/>
    </dgm:pt>
    <dgm:pt modelId="{B881913C-D3AE-48F9-9189-D52F20411574}" type="pres">
      <dgm:prSet presAssocID="{1A8929A5-BCE8-4D7D-A31A-21649A0BEE69}" presName="sibSpaceThree" presStyleCnt="0"/>
      <dgm:spPr/>
    </dgm:pt>
    <dgm:pt modelId="{DD76B506-DF56-449D-A66C-AEAE0F141D29}" type="pres">
      <dgm:prSet presAssocID="{9275091F-A6B0-40AB-A0FD-F6D9DDAD5E7F}" presName="vertThree" presStyleCnt="0"/>
      <dgm:spPr/>
    </dgm:pt>
    <dgm:pt modelId="{D1AF866B-E04F-42F5-99D2-C257CF173E02}" type="pres">
      <dgm:prSet presAssocID="{9275091F-A6B0-40AB-A0FD-F6D9DDAD5E7F}" presName="txThree" presStyleLbl="node3" presStyleIdx="1" presStyleCnt="6">
        <dgm:presLayoutVars>
          <dgm:chPref val="3"/>
        </dgm:presLayoutVars>
      </dgm:prSet>
      <dgm:spPr/>
      <dgm:t>
        <a:bodyPr/>
        <a:lstStyle/>
        <a:p>
          <a:endParaRPr lang="de-DE"/>
        </a:p>
      </dgm:t>
    </dgm:pt>
    <dgm:pt modelId="{E35CE2FC-F190-4C3B-BB9A-FCDD955B7B2B}" type="pres">
      <dgm:prSet presAssocID="{9275091F-A6B0-40AB-A0FD-F6D9DDAD5E7F}" presName="horzThree" presStyleCnt="0"/>
      <dgm:spPr/>
    </dgm:pt>
    <dgm:pt modelId="{6EB65EF1-EE35-49F0-9102-EE5C9917AF73}" type="pres">
      <dgm:prSet presAssocID="{02EE29F9-6992-432E-B344-748535102863}" presName="sibSpaceTwo" presStyleCnt="0"/>
      <dgm:spPr/>
    </dgm:pt>
    <dgm:pt modelId="{BC450543-456F-42DC-8369-6331BBF5D954}" type="pres">
      <dgm:prSet presAssocID="{99F6AEC4-08D8-4DE3-9794-122987956825}" presName="vertTwo" presStyleCnt="0"/>
      <dgm:spPr/>
    </dgm:pt>
    <dgm:pt modelId="{D25DE642-7614-4147-8EFB-ADC8760D694B}" type="pres">
      <dgm:prSet presAssocID="{99F6AEC4-08D8-4DE3-9794-122987956825}" presName="txTwo" presStyleLbl="node2" presStyleIdx="1" presStyleCnt="2">
        <dgm:presLayoutVars>
          <dgm:chPref val="3"/>
        </dgm:presLayoutVars>
      </dgm:prSet>
      <dgm:spPr/>
      <dgm:t>
        <a:bodyPr/>
        <a:lstStyle/>
        <a:p>
          <a:endParaRPr lang="de-DE"/>
        </a:p>
      </dgm:t>
    </dgm:pt>
    <dgm:pt modelId="{C7629499-81C1-4009-B94E-DBEC90EC372D}" type="pres">
      <dgm:prSet presAssocID="{99F6AEC4-08D8-4DE3-9794-122987956825}" presName="parTransTwo" presStyleCnt="0"/>
      <dgm:spPr/>
    </dgm:pt>
    <dgm:pt modelId="{B81AE5EC-3C26-4D05-A6D3-82250F589018}" type="pres">
      <dgm:prSet presAssocID="{99F6AEC4-08D8-4DE3-9794-122987956825}" presName="horzTwo" presStyleCnt="0"/>
      <dgm:spPr/>
    </dgm:pt>
    <dgm:pt modelId="{4F071D6A-30AB-40B8-A208-13F2C8236771}" type="pres">
      <dgm:prSet presAssocID="{24AAB72B-27E0-485F-BD89-AD3214DA02AE}" presName="vertThree" presStyleCnt="0"/>
      <dgm:spPr/>
    </dgm:pt>
    <dgm:pt modelId="{B6932CA0-DC81-4999-AEE4-0EAF921FB8A4}" type="pres">
      <dgm:prSet presAssocID="{24AAB72B-27E0-485F-BD89-AD3214DA02AE}" presName="txThree" presStyleLbl="node3" presStyleIdx="2" presStyleCnt="6">
        <dgm:presLayoutVars>
          <dgm:chPref val="3"/>
        </dgm:presLayoutVars>
      </dgm:prSet>
      <dgm:spPr/>
      <dgm:t>
        <a:bodyPr/>
        <a:lstStyle/>
        <a:p>
          <a:endParaRPr lang="de-DE"/>
        </a:p>
      </dgm:t>
    </dgm:pt>
    <dgm:pt modelId="{C0428A6A-AB6C-49F8-B627-C4D8C319F741}" type="pres">
      <dgm:prSet presAssocID="{24AAB72B-27E0-485F-BD89-AD3214DA02AE}" presName="horzThree" presStyleCnt="0"/>
      <dgm:spPr/>
    </dgm:pt>
    <dgm:pt modelId="{B6F55B26-ABBD-4224-B0AE-DFABF3081597}" type="pres">
      <dgm:prSet presAssocID="{2A993DDB-FA0F-4CB4-8979-2CDED7CAF860}" presName="sibSpaceThree" presStyleCnt="0"/>
      <dgm:spPr/>
    </dgm:pt>
    <dgm:pt modelId="{3D99BFA7-CA7A-40E9-B175-312C1E8F5564}" type="pres">
      <dgm:prSet presAssocID="{E19A758F-C585-4966-97EE-609D4AC60E7F}" presName="vertThree" presStyleCnt="0"/>
      <dgm:spPr/>
    </dgm:pt>
    <dgm:pt modelId="{ED2DCC70-C311-4632-8706-B1AD41634E6A}" type="pres">
      <dgm:prSet presAssocID="{E19A758F-C585-4966-97EE-609D4AC60E7F}" presName="txThree" presStyleLbl="node3" presStyleIdx="3" presStyleCnt="6">
        <dgm:presLayoutVars>
          <dgm:chPref val="3"/>
        </dgm:presLayoutVars>
      </dgm:prSet>
      <dgm:spPr/>
      <dgm:t>
        <a:bodyPr/>
        <a:lstStyle/>
        <a:p>
          <a:endParaRPr lang="de-DE"/>
        </a:p>
      </dgm:t>
    </dgm:pt>
    <dgm:pt modelId="{83812424-6035-4BF3-BA2E-08DF90AB43FB}" type="pres">
      <dgm:prSet presAssocID="{E19A758F-C585-4966-97EE-609D4AC60E7F}" presName="horzThree" presStyleCnt="0"/>
      <dgm:spPr/>
    </dgm:pt>
    <dgm:pt modelId="{8D026EB7-1F4B-4670-B69B-AB1850DE5540}" type="pres">
      <dgm:prSet presAssocID="{53377911-F1BE-4E8A-9CC1-B382BCDF07CB}" presName="sibSpaceThree" presStyleCnt="0"/>
      <dgm:spPr/>
    </dgm:pt>
    <dgm:pt modelId="{9A45B312-F1F4-43B2-9286-70514F49BFE4}" type="pres">
      <dgm:prSet presAssocID="{8299143A-12B3-437F-B298-90E0147CDC29}" presName="vertThree" presStyleCnt="0"/>
      <dgm:spPr/>
    </dgm:pt>
    <dgm:pt modelId="{969ABC94-E3B2-4F30-AA0E-A6357C100791}" type="pres">
      <dgm:prSet presAssocID="{8299143A-12B3-437F-B298-90E0147CDC29}" presName="txThree" presStyleLbl="node3" presStyleIdx="4" presStyleCnt="6">
        <dgm:presLayoutVars>
          <dgm:chPref val="3"/>
        </dgm:presLayoutVars>
      </dgm:prSet>
      <dgm:spPr/>
      <dgm:t>
        <a:bodyPr/>
        <a:lstStyle/>
        <a:p>
          <a:endParaRPr lang="de-DE"/>
        </a:p>
      </dgm:t>
    </dgm:pt>
    <dgm:pt modelId="{9AA56D93-6FCE-4686-9A50-C1E28FB2C470}" type="pres">
      <dgm:prSet presAssocID="{8299143A-12B3-437F-B298-90E0147CDC29}" presName="horzThree" presStyleCnt="0"/>
      <dgm:spPr/>
    </dgm:pt>
    <dgm:pt modelId="{1A953E25-E16C-40F6-AC53-362288E284F4}" type="pres">
      <dgm:prSet presAssocID="{B0807754-47AB-46A2-93D1-50D104468D15}" presName="sibSpaceThree" presStyleCnt="0"/>
      <dgm:spPr/>
    </dgm:pt>
    <dgm:pt modelId="{D6AAC19E-56B1-4D89-94A4-E6FF72FEDD9A}" type="pres">
      <dgm:prSet presAssocID="{9F6D8EDB-051E-4D20-B9F0-47B6F7D6A5E3}" presName="vertThree" presStyleCnt="0"/>
      <dgm:spPr/>
    </dgm:pt>
    <dgm:pt modelId="{3BABDC69-131C-4660-A0A4-240247FA5B1F}" type="pres">
      <dgm:prSet presAssocID="{9F6D8EDB-051E-4D20-B9F0-47B6F7D6A5E3}" presName="txThree" presStyleLbl="node3" presStyleIdx="5" presStyleCnt="6">
        <dgm:presLayoutVars>
          <dgm:chPref val="3"/>
        </dgm:presLayoutVars>
      </dgm:prSet>
      <dgm:spPr/>
      <dgm:t>
        <a:bodyPr/>
        <a:lstStyle/>
        <a:p>
          <a:endParaRPr lang="de-DE"/>
        </a:p>
      </dgm:t>
    </dgm:pt>
    <dgm:pt modelId="{01B3FD35-5B14-433D-9C35-F523FDCC2B5E}" type="pres">
      <dgm:prSet presAssocID="{9F6D8EDB-051E-4D20-B9F0-47B6F7D6A5E3}" presName="horzThree" presStyleCnt="0"/>
      <dgm:spPr/>
    </dgm:pt>
  </dgm:ptLst>
  <dgm:cxnLst>
    <dgm:cxn modelId="{60A58F02-86CB-4B33-9298-FA6BA6584BB2}" type="presOf" srcId="{99F6AEC4-08D8-4DE3-9794-122987956825}" destId="{D25DE642-7614-4147-8EFB-ADC8760D694B}" srcOrd="0" destOrd="0" presId="urn:microsoft.com/office/officeart/2005/8/layout/hierarchy4"/>
    <dgm:cxn modelId="{DC194A23-D832-4AC4-BA46-132F3C7E826E}" srcId="{99F6AEC4-08D8-4DE3-9794-122987956825}" destId="{8299143A-12B3-437F-B298-90E0147CDC29}" srcOrd="2" destOrd="0" parTransId="{E6DD7D51-B5EB-42A9-8FDB-0D4927027588}" sibTransId="{B0807754-47AB-46A2-93D1-50D104468D15}"/>
    <dgm:cxn modelId="{BBD844D8-C5E6-4D29-B98E-646CBDA11C9E}" type="presOf" srcId="{9F6D8EDB-051E-4D20-B9F0-47B6F7D6A5E3}" destId="{3BABDC69-131C-4660-A0A4-240247FA5B1F}" srcOrd="0" destOrd="0" presId="urn:microsoft.com/office/officeart/2005/8/layout/hierarchy4"/>
    <dgm:cxn modelId="{620895FE-8B05-41D5-8DC5-4ECB293D3449}" type="presOf" srcId="{9275091F-A6B0-40AB-A0FD-F6D9DDAD5E7F}" destId="{D1AF866B-E04F-42F5-99D2-C257CF173E02}" srcOrd="0" destOrd="0" presId="urn:microsoft.com/office/officeart/2005/8/layout/hierarchy4"/>
    <dgm:cxn modelId="{95DCD12F-E270-48F7-B8B3-DEE43F8C1C2E}" type="presOf" srcId="{8653BFD2-451D-4563-9E2E-D0808B2D7CF6}" destId="{B0CD42D2-D2CC-4EC0-B188-2F17AC7499DA}" srcOrd="0" destOrd="0" presId="urn:microsoft.com/office/officeart/2005/8/layout/hierarchy4"/>
    <dgm:cxn modelId="{CC08E4E8-A53E-40DA-A44B-6D872275A57D}" srcId="{F572B1CE-0432-434D-80CA-F61308BE410A}" destId="{99F6AEC4-08D8-4DE3-9794-122987956825}" srcOrd="1" destOrd="0" parTransId="{420BA992-C341-4A92-BF2C-2E96EA4DD43B}" sibTransId="{089001F6-183B-41F0-8D66-5CFB1C3868C5}"/>
    <dgm:cxn modelId="{AAFAA04B-0A58-4AAE-B0FF-98C1C5F6DA5F}" type="presOf" srcId="{F572B1CE-0432-434D-80CA-F61308BE410A}" destId="{14738086-7368-40E1-9F27-B26210FD1984}" srcOrd="0" destOrd="0" presId="urn:microsoft.com/office/officeart/2005/8/layout/hierarchy4"/>
    <dgm:cxn modelId="{7ABD2D6C-3E94-4AE7-AB17-24224E989BCE}" srcId="{99F6AEC4-08D8-4DE3-9794-122987956825}" destId="{9F6D8EDB-051E-4D20-B9F0-47B6F7D6A5E3}" srcOrd="3" destOrd="0" parTransId="{2F375B8F-CD74-4C15-9BE3-182964782291}" sibTransId="{AB7C6081-0178-4BAE-9B1C-FDCD653ED109}"/>
    <dgm:cxn modelId="{1D374E9A-29A5-4C5E-A9FB-91FC450BE068}" srcId="{60C3C9BE-7ADC-4C64-92E9-61AE64CA066E}" destId="{F572B1CE-0432-434D-80CA-F61308BE410A}" srcOrd="0" destOrd="0" parTransId="{CC72FDC2-6FAC-4EB6-B80A-0030DA3FAF72}" sibTransId="{B7D4129C-9A2A-43C4-8749-C9A651C704F8}"/>
    <dgm:cxn modelId="{9A2246C8-AB6C-4D04-9440-D0FD9CE2C6A6}" srcId="{99F6AEC4-08D8-4DE3-9794-122987956825}" destId="{E19A758F-C585-4966-97EE-609D4AC60E7F}" srcOrd="1" destOrd="0" parTransId="{5821545D-4BB8-41A1-B059-CF319FC3702F}" sibTransId="{53377911-F1BE-4E8A-9CC1-B382BCDF07CB}"/>
    <dgm:cxn modelId="{72AD0EFC-BF47-4C38-8C58-5030D9B21E42}" type="presOf" srcId="{60C3C9BE-7ADC-4C64-92E9-61AE64CA066E}" destId="{F07E68E7-90B2-4824-90E1-D88248426CE5}" srcOrd="0" destOrd="0" presId="urn:microsoft.com/office/officeart/2005/8/layout/hierarchy4"/>
    <dgm:cxn modelId="{50AB78EE-0DAF-4C07-BC78-BEDAA81ECF2A}" srcId="{F572B1CE-0432-434D-80CA-F61308BE410A}" destId="{5DBB1F38-456F-41EA-804C-AF6BAF6387A9}" srcOrd="0" destOrd="0" parTransId="{9A699B54-AC20-417D-8AB4-103D85207BA8}" sibTransId="{02EE29F9-6992-432E-B344-748535102863}"/>
    <dgm:cxn modelId="{1D117E44-CBF6-4D99-A948-ED40E5C9F34A}" srcId="{5DBB1F38-456F-41EA-804C-AF6BAF6387A9}" destId="{8653BFD2-451D-4563-9E2E-D0808B2D7CF6}" srcOrd="0" destOrd="0" parTransId="{BA5C0911-304F-4928-97E0-5E8332462E7A}" sibTransId="{1A8929A5-BCE8-4D7D-A31A-21649A0BEE69}"/>
    <dgm:cxn modelId="{4E287713-543F-4E1D-ADFC-D8A81842723B}" type="presOf" srcId="{E19A758F-C585-4966-97EE-609D4AC60E7F}" destId="{ED2DCC70-C311-4632-8706-B1AD41634E6A}" srcOrd="0" destOrd="0" presId="urn:microsoft.com/office/officeart/2005/8/layout/hierarchy4"/>
    <dgm:cxn modelId="{24A2EDD5-4DFF-4E5A-BEBE-838612D6CA99}" srcId="{5DBB1F38-456F-41EA-804C-AF6BAF6387A9}" destId="{9275091F-A6B0-40AB-A0FD-F6D9DDAD5E7F}" srcOrd="1" destOrd="0" parTransId="{367594E7-5CC7-412D-9A62-740591E0E581}" sibTransId="{8790F217-A1DF-4532-BA99-929CF157D8FD}"/>
    <dgm:cxn modelId="{81E07BB2-F325-487F-A05E-1127BD5ED64A}" type="presOf" srcId="{24AAB72B-27E0-485F-BD89-AD3214DA02AE}" destId="{B6932CA0-DC81-4999-AEE4-0EAF921FB8A4}" srcOrd="0" destOrd="0" presId="urn:microsoft.com/office/officeart/2005/8/layout/hierarchy4"/>
    <dgm:cxn modelId="{969B9E0B-CC60-4771-BC29-FFDD10105094}" type="presOf" srcId="{8299143A-12B3-437F-B298-90E0147CDC29}" destId="{969ABC94-E3B2-4F30-AA0E-A6357C100791}" srcOrd="0" destOrd="0" presId="urn:microsoft.com/office/officeart/2005/8/layout/hierarchy4"/>
    <dgm:cxn modelId="{D3BF9EC8-F666-4C08-98C9-CEFCEEC9E38F}" srcId="{99F6AEC4-08D8-4DE3-9794-122987956825}" destId="{24AAB72B-27E0-485F-BD89-AD3214DA02AE}" srcOrd="0" destOrd="0" parTransId="{1BE181D2-6DE4-4748-9F2A-54879D74406C}" sibTransId="{2A993DDB-FA0F-4CB4-8979-2CDED7CAF860}"/>
    <dgm:cxn modelId="{E3CD4E2C-C397-481E-B957-D9770104AC3E}" type="presOf" srcId="{5DBB1F38-456F-41EA-804C-AF6BAF6387A9}" destId="{3038A29F-2F2E-480B-B6F2-798B37983EDF}" srcOrd="0" destOrd="0" presId="urn:microsoft.com/office/officeart/2005/8/layout/hierarchy4"/>
    <dgm:cxn modelId="{0E155CF1-2098-4913-89D4-6A658ED1BF56}" type="presParOf" srcId="{F07E68E7-90B2-4824-90E1-D88248426CE5}" destId="{4246E4D3-55F8-4E0C-86B3-2E124407214E}" srcOrd="0" destOrd="0" presId="urn:microsoft.com/office/officeart/2005/8/layout/hierarchy4"/>
    <dgm:cxn modelId="{4D7C5840-00BE-46CE-AAF7-E11E8E3A53D2}" type="presParOf" srcId="{4246E4D3-55F8-4E0C-86B3-2E124407214E}" destId="{14738086-7368-40E1-9F27-B26210FD1984}" srcOrd="0" destOrd="0" presId="urn:microsoft.com/office/officeart/2005/8/layout/hierarchy4"/>
    <dgm:cxn modelId="{933B5E30-AD6F-4B76-956F-F957DDC75096}" type="presParOf" srcId="{4246E4D3-55F8-4E0C-86B3-2E124407214E}" destId="{6F6D8BBC-9FE8-4065-A32C-3FC6098DF2C1}" srcOrd="1" destOrd="0" presId="urn:microsoft.com/office/officeart/2005/8/layout/hierarchy4"/>
    <dgm:cxn modelId="{7CB69FD4-01D8-4DC0-8617-833E9B90BC60}" type="presParOf" srcId="{4246E4D3-55F8-4E0C-86B3-2E124407214E}" destId="{56807AFF-9ED3-4BD3-A72A-33622F430F8D}" srcOrd="2" destOrd="0" presId="urn:microsoft.com/office/officeart/2005/8/layout/hierarchy4"/>
    <dgm:cxn modelId="{5E1B8511-552B-44A6-8B87-443F6B2B0A49}" type="presParOf" srcId="{56807AFF-9ED3-4BD3-A72A-33622F430F8D}" destId="{CBE1BA79-E47B-4F20-8B73-CB9E05A519F7}" srcOrd="0" destOrd="0" presId="urn:microsoft.com/office/officeart/2005/8/layout/hierarchy4"/>
    <dgm:cxn modelId="{ADC62E77-E720-4E0A-AF3D-91E949FD265F}" type="presParOf" srcId="{CBE1BA79-E47B-4F20-8B73-CB9E05A519F7}" destId="{3038A29F-2F2E-480B-B6F2-798B37983EDF}" srcOrd="0" destOrd="0" presId="urn:microsoft.com/office/officeart/2005/8/layout/hierarchy4"/>
    <dgm:cxn modelId="{07331868-B6C4-4BA8-804B-65081B5FE719}" type="presParOf" srcId="{CBE1BA79-E47B-4F20-8B73-CB9E05A519F7}" destId="{6228BE68-594D-4C37-8006-CEE581ACC4DF}" srcOrd="1" destOrd="0" presId="urn:microsoft.com/office/officeart/2005/8/layout/hierarchy4"/>
    <dgm:cxn modelId="{5AC2DCCF-FF98-4086-A58F-3A1DE15E1E03}" type="presParOf" srcId="{CBE1BA79-E47B-4F20-8B73-CB9E05A519F7}" destId="{DE5BEB06-05E6-43E5-BDAB-021565AF26D0}" srcOrd="2" destOrd="0" presId="urn:microsoft.com/office/officeart/2005/8/layout/hierarchy4"/>
    <dgm:cxn modelId="{1181F5B0-3DF4-4383-BCBC-0387BFCA4544}" type="presParOf" srcId="{DE5BEB06-05E6-43E5-BDAB-021565AF26D0}" destId="{20E242F8-8E54-4DFE-A97F-B8A98A8BFBB4}" srcOrd="0" destOrd="0" presId="urn:microsoft.com/office/officeart/2005/8/layout/hierarchy4"/>
    <dgm:cxn modelId="{E07134AD-DF23-458C-B814-332102894653}" type="presParOf" srcId="{20E242F8-8E54-4DFE-A97F-B8A98A8BFBB4}" destId="{B0CD42D2-D2CC-4EC0-B188-2F17AC7499DA}" srcOrd="0" destOrd="0" presId="urn:microsoft.com/office/officeart/2005/8/layout/hierarchy4"/>
    <dgm:cxn modelId="{972ACBF5-46D8-431C-9A06-10A83FCC0574}" type="presParOf" srcId="{20E242F8-8E54-4DFE-A97F-B8A98A8BFBB4}" destId="{7FA027B8-626C-48D9-8B97-D506A8EF9D51}" srcOrd="1" destOrd="0" presId="urn:microsoft.com/office/officeart/2005/8/layout/hierarchy4"/>
    <dgm:cxn modelId="{185E3570-BCEB-4DBC-AABE-E53541B63130}" type="presParOf" srcId="{DE5BEB06-05E6-43E5-BDAB-021565AF26D0}" destId="{B881913C-D3AE-48F9-9189-D52F20411574}" srcOrd="1" destOrd="0" presId="urn:microsoft.com/office/officeart/2005/8/layout/hierarchy4"/>
    <dgm:cxn modelId="{59BE0DC1-9950-454E-ADA0-9DB5DF16C65C}" type="presParOf" srcId="{DE5BEB06-05E6-43E5-BDAB-021565AF26D0}" destId="{DD76B506-DF56-449D-A66C-AEAE0F141D29}" srcOrd="2" destOrd="0" presId="urn:microsoft.com/office/officeart/2005/8/layout/hierarchy4"/>
    <dgm:cxn modelId="{41013C0B-E6EE-4B49-B236-6600FEEBB184}" type="presParOf" srcId="{DD76B506-DF56-449D-A66C-AEAE0F141D29}" destId="{D1AF866B-E04F-42F5-99D2-C257CF173E02}" srcOrd="0" destOrd="0" presId="urn:microsoft.com/office/officeart/2005/8/layout/hierarchy4"/>
    <dgm:cxn modelId="{99A7C8F0-0462-4FCA-B055-D716CAE340C5}" type="presParOf" srcId="{DD76B506-DF56-449D-A66C-AEAE0F141D29}" destId="{E35CE2FC-F190-4C3B-BB9A-FCDD955B7B2B}" srcOrd="1" destOrd="0" presId="urn:microsoft.com/office/officeart/2005/8/layout/hierarchy4"/>
    <dgm:cxn modelId="{92791055-7784-4AE1-B0A3-88A7D2B055C1}" type="presParOf" srcId="{56807AFF-9ED3-4BD3-A72A-33622F430F8D}" destId="{6EB65EF1-EE35-49F0-9102-EE5C9917AF73}" srcOrd="1" destOrd="0" presId="urn:microsoft.com/office/officeart/2005/8/layout/hierarchy4"/>
    <dgm:cxn modelId="{B4BD7420-E16E-496F-BC7D-9CC928561D40}" type="presParOf" srcId="{56807AFF-9ED3-4BD3-A72A-33622F430F8D}" destId="{BC450543-456F-42DC-8369-6331BBF5D954}" srcOrd="2" destOrd="0" presId="urn:microsoft.com/office/officeart/2005/8/layout/hierarchy4"/>
    <dgm:cxn modelId="{273CDC96-287E-44D8-9DF5-8C7A2BD0BCAA}" type="presParOf" srcId="{BC450543-456F-42DC-8369-6331BBF5D954}" destId="{D25DE642-7614-4147-8EFB-ADC8760D694B}" srcOrd="0" destOrd="0" presId="urn:microsoft.com/office/officeart/2005/8/layout/hierarchy4"/>
    <dgm:cxn modelId="{B1CFE1BC-ADF5-4796-8445-4438A93BBE23}" type="presParOf" srcId="{BC450543-456F-42DC-8369-6331BBF5D954}" destId="{C7629499-81C1-4009-B94E-DBEC90EC372D}" srcOrd="1" destOrd="0" presId="urn:microsoft.com/office/officeart/2005/8/layout/hierarchy4"/>
    <dgm:cxn modelId="{888D5EA3-9150-4E7A-BF61-6DB4B244B87E}" type="presParOf" srcId="{BC450543-456F-42DC-8369-6331BBF5D954}" destId="{B81AE5EC-3C26-4D05-A6D3-82250F589018}" srcOrd="2" destOrd="0" presId="urn:microsoft.com/office/officeart/2005/8/layout/hierarchy4"/>
    <dgm:cxn modelId="{7BCA4C88-E584-4C67-BC14-BB1F44AC07F3}" type="presParOf" srcId="{B81AE5EC-3C26-4D05-A6D3-82250F589018}" destId="{4F071D6A-30AB-40B8-A208-13F2C8236771}" srcOrd="0" destOrd="0" presId="urn:microsoft.com/office/officeart/2005/8/layout/hierarchy4"/>
    <dgm:cxn modelId="{B0CC709D-0E10-412E-BCBE-93876DFF6C26}" type="presParOf" srcId="{4F071D6A-30AB-40B8-A208-13F2C8236771}" destId="{B6932CA0-DC81-4999-AEE4-0EAF921FB8A4}" srcOrd="0" destOrd="0" presId="urn:microsoft.com/office/officeart/2005/8/layout/hierarchy4"/>
    <dgm:cxn modelId="{E7C0AC61-4449-4BD0-902F-24C020F276B2}" type="presParOf" srcId="{4F071D6A-30AB-40B8-A208-13F2C8236771}" destId="{C0428A6A-AB6C-49F8-B627-C4D8C319F741}" srcOrd="1" destOrd="0" presId="urn:microsoft.com/office/officeart/2005/8/layout/hierarchy4"/>
    <dgm:cxn modelId="{8D1C4F3A-96EB-402F-B5B8-545E2E24E273}" type="presParOf" srcId="{B81AE5EC-3C26-4D05-A6D3-82250F589018}" destId="{B6F55B26-ABBD-4224-B0AE-DFABF3081597}" srcOrd="1" destOrd="0" presId="urn:microsoft.com/office/officeart/2005/8/layout/hierarchy4"/>
    <dgm:cxn modelId="{05348580-C4EB-4D90-AAAB-5A2D69C08896}" type="presParOf" srcId="{B81AE5EC-3C26-4D05-A6D3-82250F589018}" destId="{3D99BFA7-CA7A-40E9-B175-312C1E8F5564}" srcOrd="2" destOrd="0" presId="urn:microsoft.com/office/officeart/2005/8/layout/hierarchy4"/>
    <dgm:cxn modelId="{B35373A0-0981-4101-922C-12C9DFE61A7C}" type="presParOf" srcId="{3D99BFA7-CA7A-40E9-B175-312C1E8F5564}" destId="{ED2DCC70-C311-4632-8706-B1AD41634E6A}" srcOrd="0" destOrd="0" presId="urn:microsoft.com/office/officeart/2005/8/layout/hierarchy4"/>
    <dgm:cxn modelId="{ED40D89C-D5EC-4D5A-A549-2085A88DBAEE}" type="presParOf" srcId="{3D99BFA7-CA7A-40E9-B175-312C1E8F5564}" destId="{83812424-6035-4BF3-BA2E-08DF90AB43FB}" srcOrd="1" destOrd="0" presId="urn:microsoft.com/office/officeart/2005/8/layout/hierarchy4"/>
    <dgm:cxn modelId="{B78C351A-23E3-4ED8-BCD8-83724A2109A3}" type="presParOf" srcId="{B81AE5EC-3C26-4D05-A6D3-82250F589018}" destId="{8D026EB7-1F4B-4670-B69B-AB1850DE5540}" srcOrd="3" destOrd="0" presId="urn:microsoft.com/office/officeart/2005/8/layout/hierarchy4"/>
    <dgm:cxn modelId="{15D4326F-5A8E-4DB5-A2F0-8CBC257470CD}" type="presParOf" srcId="{B81AE5EC-3C26-4D05-A6D3-82250F589018}" destId="{9A45B312-F1F4-43B2-9286-70514F49BFE4}" srcOrd="4" destOrd="0" presId="urn:microsoft.com/office/officeart/2005/8/layout/hierarchy4"/>
    <dgm:cxn modelId="{27CB8B31-FD0F-44D3-B375-70F8BA68AD42}" type="presParOf" srcId="{9A45B312-F1F4-43B2-9286-70514F49BFE4}" destId="{969ABC94-E3B2-4F30-AA0E-A6357C100791}" srcOrd="0" destOrd="0" presId="urn:microsoft.com/office/officeart/2005/8/layout/hierarchy4"/>
    <dgm:cxn modelId="{3AC687B5-C37F-422F-8410-BC7ADF621ACF}" type="presParOf" srcId="{9A45B312-F1F4-43B2-9286-70514F49BFE4}" destId="{9AA56D93-6FCE-4686-9A50-C1E28FB2C470}" srcOrd="1" destOrd="0" presId="urn:microsoft.com/office/officeart/2005/8/layout/hierarchy4"/>
    <dgm:cxn modelId="{051F4190-8BDB-4C0D-9E32-50841D8C1AFA}" type="presParOf" srcId="{B81AE5EC-3C26-4D05-A6D3-82250F589018}" destId="{1A953E25-E16C-40F6-AC53-362288E284F4}" srcOrd="5" destOrd="0" presId="urn:microsoft.com/office/officeart/2005/8/layout/hierarchy4"/>
    <dgm:cxn modelId="{51E1830C-559F-4F23-B6C7-A25B29D1D4D7}" type="presParOf" srcId="{B81AE5EC-3C26-4D05-A6D3-82250F589018}" destId="{D6AAC19E-56B1-4D89-94A4-E6FF72FEDD9A}" srcOrd="6" destOrd="0" presId="urn:microsoft.com/office/officeart/2005/8/layout/hierarchy4"/>
    <dgm:cxn modelId="{399B2E7B-FF0D-4B71-BEBD-4595103CAA30}" type="presParOf" srcId="{D6AAC19E-56B1-4D89-94A4-E6FF72FEDD9A}" destId="{3BABDC69-131C-4660-A0A4-240247FA5B1F}" srcOrd="0" destOrd="0" presId="urn:microsoft.com/office/officeart/2005/8/layout/hierarchy4"/>
    <dgm:cxn modelId="{493C7C2B-4250-4BF6-B877-055C67A2AEE2}" type="presParOf" srcId="{D6AAC19E-56B1-4D89-94A4-E6FF72FEDD9A}" destId="{01B3FD35-5B14-433D-9C35-F523FDCC2B5E}"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08C048A-37E5-4CD4-AB4A-38BEFD403B91}" type="doc">
      <dgm:prSet loTypeId="urn:microsoft.com/office/officeart/2011/layout/CircleProcess" loCatId="process" qsTypeId="urn:microsoft.com/office/officeart/2005/8/quickstyle/3d2" qsCatId="3D" csTypeId="urn:microsoft.com/office/officeart/2005/8/colors/colorful4" csCatId="colorful" phldr="1"/>
      <dgm:spPr/>
    </dgm:pt>
    <dgm:pt modelId="{181F75B1-44BA-4678-9C32-E88ED5AAA54C}">
      <dgm:prSet phldrT="[Text]" custT="1"/>
      <dgm:spPr/>
      <dgm:t>
        <a:bodyPr/>
        <a:lstStyle/>
        <a:p>
          <a:r>
            <a:rPr lang="de-DE" sz="1800" dirty="0" smtClean="0"/>
            <a:t>Phasen der Aus-einander-setzung</a:t>
          </a:r>
          <a:endParaRPr lang="de-DE" sz="1800" dirty="0"/>
        </a:p>
      </dgm:t>
    </dgm:pt>
    <dgm:pt modelId="{5B36841A-AD5D-4D25-8CAD-CADCF09F2EBA}" type="parTrans" cxnId="{4D14F787-D11B-440C-95CD-8A4EAA9DE3DE}">
      <dgm:prSet/>
      <dgm:spPr/>
      <dgm:t>
        <a:bodyPr/>
        <a:lstStyle/>
        <a:p>
          <a:endParaRPr lang="de-DE"/>
        </a:p>
      </dgm:t>
    </dgm:pt>
    <dgm:pt modelId="{E00227F2-897D-4F93-A9CA-AF60B47F4DD7}" type="sibTrans" cxnId="{4D14F787-D11B-440C-95CD-8A4EAA9DE3DE}">
      <dgm:prSet/>
      <dgm:spPr/>
      <dgm:t>
        <a:bodyPr/>
        <a:lstStyle/>
        <a:p>
          <a:endParaRPr lang="de-DE"/>
        </a:p>
      </dgm:t>
    </dgm:pt>
    <dgm:pt modelId="{984F6D19-4912-447A-9F53-A155DEAA9EF5}">
      <dgm:prSet custT="1"/>
      <dgm:spPr/>
      <dgm:t>
        <a:bodyPr/>
        <a:lstStyle/>
        <a:p>
          <a:r>
            <a:rPr lang="de-DE" sz="1800" dirty="0" smtClean="0"/>
            <a:t>Input-</a:t>
          </a:r>
        </a:p>
        <a:p>
          <a:r>
            <a:rPr lang="de-DE" sz="1800" dirty="0" err="1" smtClean="0"/>
            <a:t>phasen</a:t>
          </a:r>
          <a:endParaRPr lang="de-DE" sz="1800" dirty="0"/>
        </a:p>
      </dgm:t>
    </dgm:pt>
    <dgm:pt modelId="{5BDA3B6F-D3E4-4326-B4E1-6ED0DCAB27CA}" type="parTrans" cxnId="{70045B65-21E0-4086-87EC-0CEB2442D349}">
      <dgm:prSet/>
      <dgm:spPr/>
      <dgm:t>
        <a:bodyPr/>
        <a:lstStyle/>
        <a:p>
          <a:endParaRPr lang="de-DE"/>
        </a:p>
      </dgm:t>
    </dgm:pt>
    <dgm:pt modelId="{3325FA21-9487-48CF-A287-ED04F051EBE3}" type="sibTrans" cxnId="{70045B65-21E0-4086-87EC-0CEB2442D349}">
      <dgm:prSet/>
      <dgm:spPr/>
      <dgm:t>
        <a:bodyPr/>
        <a:lstStyle/>
        <a:p>
          <a:endParaRPr lang="de-DE"/>
        </a:p>
      </dgm:t>
    </dgm:pt>
    <dgm:pt modelId="{C7DCDEB8-64D7-4421-83DD-948830A00D78}">
      <dgm:prSet phldrT="[Text]" custT="1"/>
      <dgm:spPr/>
      <dgm:t>
        <a:bodyPr/>
        <a:lstStyle/>
        <a:p>
          <a:r>
            <a:rPr lang="de-DE" sz="1800" dirty="0" smtClean="0"/>
            <a:t>Input-</a:t>
          </a:r>
        </a:p>
        <a:p>
          <a:r>
            <a:rPr lang="de-DE" sz="1800" dirty="0" err="1" smtClean="0"/>
            <a:t>phasen</a:t>
          </a:r>
          <a:endParaRPr lang="de-DE" sz="1800" dirty="0"/>
        </a:p>
      </dgm:t>
    </dgm:pt>
    <dgm:pt modelId="{0A7EB119-EF35-468D-A052-F8DB7F716D8B}" type="parTrans" cxnId="{0FCD7927-9BCE-426E-B6B4-E76DD2EFAB34}">
      <dgm:prSet/>
      <dgm:spPr/>
      <dgm:t>
        <a:bodyPr/>
        <a:lstStyle/>
        <a:p>
          <a:endParaRPr lang="de-DE"/>
        </a:p>
      </dgm:t>
    </dgm:pt>
    <dgm:pt modelId="{43103014-6974-4FA4-923F-F17335E008D9}" type="sibTrans" cxnId="{0FCD7927-9BCE-426E-B6B4-E76DD2EFAB34}">
      <dgm:prSet/>
      <dgm:spPr/>
      <dgm:t>
        <a:bodyPr/>
        <a:lstStyle/>
        <a:p>
          <a:endParaRPr lang="de-DE"/>
        </a:p>
      </dgm:t>
    </dgm:pt>
    <dgm:pt modelId="{02F8C93E-3E2B-4BA1-A1C0-ADF6F993D2D5}">
      <dgm:prSet custT="1"/>
      <dgm:spPr/>
      <dgm:t>
        <a:bodyPr/>
        <a:lstStyle/>
        <a:p>
          <a:r>
            <a:rPr lang="de-DE" sz="1800" dirty="0" smtClean="0"/>
            <a:t>Phasen der Aus-einander-setzung</a:t>
          </a:r>
          <a:endParaRPr lang="de-DE" sz="1800" dirty="0"/>
        </a:p>
      </dgm:t>
    </dgm:pt>
    <dgm:pt modelId="{C895FBDB-AA53-4C26-932B-C868E774D68E}" type="parTrans" cxnId="{41C13A33-ADBD-4F4D-9E42-C89DFD2B5F09}">
      <dgm:prSet/>
      <dgm:spPr/>
      <dgm:t>
        <a:bodyPr/>
        <a:lstStyle/>
        <a:p>
          <a:endParaRPr lang="de-DE"/>
        </a:p>
      </dgm:t>
    </dgm:pt>
    <dgm:pt modelId="{12CDFB37-E8F6-479C-BD6B-217D4EA32C8E}" type="sibTrans" cxnId="{41C13A33-ADBD-4F4D-9E42-C89DFD2B5F09}">
      <dgm:prSet/>
      <dgm:spPr/>
      <dgm:t>
        <a:bodyPr/>
        <a:lstStyle/>
        <a:p>
          <a:endParaRPr lang="de-DE"/>
        </a:p>
      </dgm:t>
    </dgm:pt>
    <dgm:pt modelId="{8740DE69-49CE-4D6E-8BCB-C0E61E3E499C}">
      <dgm:prSet custT="1"/>
      <dgm:spPr/>
      <dgm:t>
        <a:bodyPr/>
        <a:lstStyle/>
        <a:p>
          <a:r>
            <a:rPr lang="de-DE" sz="1800" dirty="0" smtClean="0"/>
            <a:t>…</a:t>
          </a:r>
          <a:endParaRPr lang="de-DE" sz="1800" dirty="0"/>
        </a:p>
      </dgm:t>
    </dgm:pt>
    <dgm:pt modelId="{1AD02F7D-38C6-45BB-A033-76E00C239126}" type="parTrans" cxnId="{8799DBA3-EAB7-4982-85FF-7273593B28FE}">
      <dgm:prSet/>
      <dgm:spPr/>
      <dgm:t>
        <a:bodyPr/>
        <a:lstStyle/>
        <a:p>
          <a:endParaRPr lang="de-DE"/>
        </a:p>
      </dgm:t>
    </dgm:pt>
    <dgm:pt modelId="{4EB8524D-C850-4FF1-A716-F30623ACC0AB}" type="sibTrans" cxnId="{8799DBA3-EAB7-4982-85FF-7273593B28FE}">
      <dgm:prSet/>
      <dgm:spPr/>
      <dgm:t>
        <a:bodyPr/>
        <a:lstStyle/>
        <a:p>
          <a:endParaRPr lang="de-DE"/>
        </a:p>
      </dgm:t>
    </dgm:pt>
    <dgm:pt modelId="{1B8E458E-01BC-4E5C-8EF9-2D8CC486587F}" type="pres">
      <dgm:prSet presAssocID="{208C048A-37E5-4CD4-AB4A-38BEFD403B91}" presName="Name0" presStyleCnt="0">
        <dgm:presLayoutVars>
          <dgm:chMax val="11"/>
          <dgm:chPref val="11"/>
          <dgm:dir/>
          <dgm:resizeHandles/>
        </dgm:presLayoutVars>
      </dgm:prSet>
      <dgm:spPr/>
    </dgm:pt>
    <dgm:pt modelId="{C9FE33F8-18B4-414E-901B-447CCEBE17A3}" type="pres">
      <dgm:prSet presAssocID="{8740DE69-49CE-4D6E-8BCB-C0E61E3E499C}" presName="Accent5" presStyleCnt="0"/>
      <dgm:spPr/>
    </dgm:pt>
    <dgm:pt modelId="{D011BE0D-30D0-48BF-815B-90BB203468F8}" type="pres">
      <dgm:prSet presAssocID="{8740DE69-49CE-4D6E-8BCB-C0E61E3E499C}" presName="Accent" presStyleLbl="node1" presStyleIdx="0" presStyleCnt="5"/>
      <dgm:spPr/>
    </dgm:pt>
    <dgm:pt modelId="{2CA2BFDA-4DD1-440C-B791-52E58F2FF683}" type="pres">
      <dgm:prSet presAssocID="{8740DE69-49CE-4D6E-8BCB-C0E61E3E499C}" presName="ParentBackground5" presStyleCnt="0"/>
      <dgm:spPr/>
    </dgm:pt>
    <dgm:pt modelId="{D2621A4E-CB0B-4EB9-8070-FD5D143CBFFF}" type="pres">
      <dgm:prSet presAssocID="{8740DE69-49CE-4D6E-8BCB-C0E61E3E499C}" presName="ParentBackground" presStyleLbl="fgAcc1" presStyleIdx="0" presStyleCnt="5"/>
      <dgm:spPr/>
      <dgm:t>
        <a:bodyPr/>
        <a:lstStyle/>
        <a:p>
          <a:endParaRPr lang="de-DE"/>
        </a:p>
      </dgm:t>
    </dgm:pt>
    <dgm:pt modelId="{03B95489-0FD0-4678-8CF0-8C794B605C91}" type="pres">
      <dgm:prSet presAssocID="{8740DE69-49CE-4D6E-8BCB-C0E61E3E499C}" presName="Parent5" presStyleLbl="revTx" presStyleIdx="0" presStyleCnt="0">
        <dgm:presLayoutVars>
          <dgm:chMax val="1"/>
          <dgm:chPref val="1"/>
          <dgm:bulletEnabled val="1"/>
        </dgm:presLayoutVars>
      </dgm:prSet>
      <dgm:spPr/>
      <dgm:t>
        <a:bodyPr/>
        <a:lstStyle/>
        <a:p>
          <a:endParaRPr lang="de-DE"/>
        </a:p>
      </dgm:t>
    </dgm:pt>
    <dgm:pt modelId="{05D1AFA0-0EDE-47DB-8240-3025CFF748FF}" type="pres">
      <dgm:prSet presAssocID="{02F8C93E-3E2B-4BA1-A1C0-ADF6F993D2D5}" presName="Accent4" presStyleCnt="0"/>
      <dgm:spPr/>
    </dgm:pt>
    <dgm:pt modelId="{CC74D113-E5E5-4741-BADD-0B173A1347AE}" type="pres">
      <dgm:prSet presAssocID="{02F8C93E-3E2B-4BA1-A1C0-ADF6F993D2D5}" presName="Accent" presStyleLbl="node1" presStyleIdx="1" presStyleCnt="5"/>
      <dgm:spPr/>
    </dgm:pt>
    <dgm:pt modelId="{9F9252C5-41CA-4291-9060-AE34C3BA1AAF}" type="pres">
      <dgm:prSet presAssocID="{02F8C93E-3E2B-4BA1-A1C0-ADF6F993D2D5}" presName="ParentBackground4" presStyleCnt="0"/>
      <dgm:spPr/>
    </dgm:pt>
    <dgm:pt modelId="{E25906D9-7C95-4B38-B4A7-CEED9D088D9B}" type="pres">
      <dgm:prSet presAssocID="{02F8C93E-3E2B-4BA1-A1C0-ADF6F993D2D5}" presName="ParentBackground" presStyleLbl="fgAcc1" presStyleIdx="1" presStyleCnt="5"/>
      <dgm:spPr/>
      <dgm:t>
        <a:bodyPr/>
        <a:lstStyle/>
        <a:p>
          <a:endParaRPr lang="de-DE"/>
        </a:p>
      </dgm:t>
    </dgm:pt>
    <dgm:pt modelId="{6C77D3DC-2201-462C-B1DE-92D0D3F23DD0}" type="pres">
      <dgm:prSet presAssocID="{02F8C93E-3E2B-4BA1-A1C0-ADF6F993D2D5}" presName="Parent4" presStyleLbl="revTx" presStyleIdx="0" presStyleCnt="0">
        <dgm:presLayoutVars>
          <dgm:chMax val="1"/>
          <dgm:chPref val="1"/>
          <dgm:bulletEnabled val="1"/>
        </dgm:presLayoutVars>
      </dgm:prSet>
      <dgm:spPr/>
      <dgm:t>
        <a:bodyPr/>
        <a:lstStyle/>
        <a:p>
          <a:endParaRPr lang="de-DE"/>
        </a:p>
      </dgm:t>
    </dgm:pt>
    <dgm:pt modelId="{B81327EA-770F-4BFD-BF62-63EDF4101067}" type="pres">
      <dgm:prSet presAssocID="{C7DCDEB8-64D7-4421-83DD-948830A00D78}" presName="Accent3" presStyleCnt="0"/>
      <dgm:spPr/>
    </dgm:pt>
    <dgm:pt modelId="{A5789B28-6775-46C9-90AE-DA36F8203827}" type="pres">
      <dgm:prSet presAssocID="{C7DCDEB8-64D7-4421-83DD-948830A00D78}" presName="Accent" presStyleLbl="node1" presStyleIdx="2" presStyleCnt="5"/>
      <dgm:spPr/>
    </dgm:pt>
    <dgm:pt modelId="{D6251CC6-9D37-4DDC-AF95-DFA4278725F5}" type="pres">
      <dgm:prSet presAssocID="{C7DCDEB8-64D7-4421-83DD-948830A00D78}" presName="ParentBackground3" presStyleCnt="0"/>
      <dgm:spPr/>
    </dgm:pt>
    <dgm:pt modelId="{7342692E-90D0-4DD7-837F-0CDE727E396B}" type="pres">
      <dgm:prSet presAssocID="{C7DCDEB8-64D7-4421-83DD-948830A00D78}" presName="ParentBackground" presStyleLbl="fgAcc1" presStyleIdx="2" presStyleCnt="5" custLinFactNeighborX="2235" custLinFactNeighborY="471"/>
      <dgm:spPr/>
      <dgm:t>
        <a:bodyPr/>
        <a:lstStyle/>
        <a:p>
          <a:endParaRPr lang="de-DE"/>
        </a:p>
      </dgm:t>
    </dgm:pt>
    <dgm:pt modelId="{E4445A6D-22E7-4C1E-A225-F18E21CB01FD}" type="pres">
      <dgm:prSet presAssocID="{C7DCDEB8-64D7-4421-83DD-948830A00D78}" presName="Parent3" presStyleLbl="revTx" presStyleIdx="0" presStyleCnt="0">
        <dgm:presLayoutVars>
          <dgm:chMax val="1"/>
          <dgm:chPref val="1"/>
          <dgm:bulletEnabled val="1"/>
        </dgm:presLayoutVars>
      </dgm:prSet>
      <dgm:spPr/>
      <dgm:t>
        <a:bodyPr/>
        <a:lstStyle/>
        <a:p>
          <a:endParaRPr lang="de-DE"/>
        </a:p>
      </dgm:t>
    </dgm:pt>
    <dgm:pt modelId="{3B682E17-AF62-463C-BCC2-4627165E327B}" type="pres">
      <dgm:prSet presAssocID="{181F75B1-44BA-4678-9C32-E88ED5AAA54C}" presName="Accent2" presStyleCnt="0"/>
      <dgm:spPr/>
    </dgm:pt>
    <dgm:pt modelId="{AFA69A88-F5DC-4473-A223-7F32E154B2ED}" type="pres">
      <dgm:prSet presAssocID="{181F75B1-44BA-4678-9C32-E88ED5AAA54C}" presName="Accent" presStyleLbl="node1" presStyleIdx="3" presStyleCnt="5"/>
      <dgm:spPr/>
    </dgm:pt>
    <dgm:pt modelId="{AA40B3C2-2067-49FC-BAA3-97BBE4551DC8}" type="pres">
      <dgm:prSet presAssocID="{181F75B1-44BA-4678-9C32-E88ED5AAA54C}" presName="ParentBackground2" presStyleCnt="0"/>
      <dgm:spPr/>
    </dgm:pt>
    <dgm:pt modelId="{5723E6CB-3EE4-4F53-91A4-8957FA82E7AD}" type="pres">
      <dgm:prSet presAssocID="{181F75B1-44BA-4678-9C32-E88ED5AAA54C}" presName="ParentBackground" presStyleLbl="fgAcc1" presStyleIdx="3" presStyleCnt="5"/>
      <dgm:spPr/>
      <dgm:t>
        <a:bodyPr/>
        <a:lstStyle/>
        <a:p>
          <a:endParaRPr lang="de-DE"/>
        </a:p>
      </dgm:t>
    </dgm:pt>
    <dgm:pt modelId="{CA902C14-9259-4C4A-B8CE-2D5C8CF2B74F}" type="pres">
      <dgm:prSet presAssocID="{181F75B1-44BA-4678-9C32-E88ED5AAA54C}" presName="Parent2" presStyleLbl="revTx" presStyleIdx="0" presStyleCnt="0">
        <dgm:presLayoutVars>
          <dgm:chMax val="1"/>
          <dgm:chPref val="1"/>
          <dgm:bulletEnabled val="1"/>
        </dgm:presLayoutVars>
      </dgm:prSet>
      <dgm:spPr/>
      <dgm:t>
        <a:bodyPr/>
        <a:lstStyle/>
        <a:p>
          <a:endParaRPr lang="de-DE"/>
        </a:p>
      </dgm:t>
    </dgm:pt>
    <dgm:pt modelId="{56E4764D-9F93-49FC-9A55-F36C1D091900}" type="pres">
      <dgm:prSet presAssocID="{984F6D19-4912-447A-9F53-A155DEAA9EF5}" presName="Accent1" presStyleCnt="0"/>
      <dgm:spPr/>
    </dgm:pt>
    <dgm:pt modelId="{BFC0A3A2-6AAB-48BE-83AF-BF1FCB1F7D36}" type="pres">
      <dgm:prSet presAssocID="{984F6D19-4912-447A-9F53-A155DEAA9EF5}" presName="Accent" presStyleLbl="node1" presStyleIdx="4" presStyleCnt="5"/>
      <dgm:spPr/>
    </dgm:pt>
    <dgm:pt modelId="{3064166A-597A-46FD-8814-E1A385938FAD}" type="pres">
      <dgm:prSet presAssocID="{984F6D19-4912-447A-9F53-A155DEAA9EF5}" presName="ParentBackground1" presStyleCnt="0"/>
      <dgm:spPr/>
    </dgm:pt>
    <dgm:pt modelId="{5DFE3119-07AD-45A4-B79C-E06902C949CC}" type="pres">
      <dgm:prSet presAssocID="{984F6D19-4912-447A-9F53-A155DEAA9EF5}" presName="ParentBackground" presStyleLbl="fgAcc1" presStyleIdx="4" presStyleCnt="5"/>
      <dgm:spPr/>
      <dgm:t>
        <a:bodyPr/>
        <a:lstStyle/>
        <a:p>
          <a:endParaRPr lang="de-DE"/>
        </a:p>
      </dgm:t>
    </dgm:pt>
    <dgm:pt modelId="{A5B8EEEF-2738-4210-803E-9422CD983091}" type="pres">
      <dgm:prSet presAssocID="{984F6D19-4912-447A-9F53-A155DEAA9EF5}" presName="Parent1" presStyleLbl="revTx" presStyleIdx="0" presStyleCnt="0">
        <dgm:presLayoutVars>
          <dgm:chMax val="1"/>
          <dgm:chPref val="1"/>
          <dgm:bulletEnabled val="1"/>
        </dgm:presLayoutVars>
      </dgm:prSet>
      <dgm:spPr/>
      <dgm:t>
        <a:bodyPr/>
        <a:lstStyle/>
        <a:p>
          <a:endParaRPr lang="de-DE"/>
        </a:p>
      </dgm:t>
    </dgm:pt>
  </dgm:ptLst>
  <dgm:cxnLst>
    <dgm:cxn modelId="{A1712B40-1CD4-4E5E-B7A5-41DD42BFFA4E}" type="presOf" srcId="{984F6D19-4912-447A-9F53-A155DEAA9EF5}" destId="{A5B8EEEF-2738-4210-803E-9422CD983091}" srcOrd="1" destOrd="0" presId="urn:microsoft.com/office/officeart/2011/layout/CircleProcess"/>
    <dgm:cxn modelId="{4D14F787-D11B-440C-95CD-8A4EAA9DE3DE}" srcId="{208C048A-37E5-4CD4-AB4A-38BEFD403B91}" destId="{181F75B1-44BA-4678-9C32-E88ED5AAA54C}" srcOrd="1" destOrd="0" parTransId="{5B36841A-AD5D-4D25-8CAD-CADCF09F2EBA}" sibTransId="{E00227F2-897D-4F93-A9CA-AF60B47F4DD7}"/>
    <dgm:cxn modelId="{A8D3758D-66AF-49E7-B2CF-EAE994BC81CF}" type="presOf" srcId="{02F8C93E-3E2B-4BA1-A1C0-ADF6F993D2D5}" destId="{6C77D3DC-2201-462C-B1DE-92D0D3F23DD0}" srcOrd="1" destOrd="0" presId="urn:microsoft.com/office/officeart/2011/layout/CircleProcess"/>
    <dgm:cxn modelId="{FE040918-317C-4263-A834-D8A5F007446F}" type="presOf" srcId="{8740DE69-49CE-4D6E-8BCB-C0E61E3E499C}" destId="{03B95489-0FD0-4678-8CF0-8C794B605C91}" srcOrd="1" destOrd="0" presId="urn:microsoft.com/office/officeart/2011/layout/CircleProcess"/>
    <dgm:cxn modelId="{6F0352EC-B648-4923-A8DC-BA35F29A836A}" type="presOf" srcId="{C7DCDEB8-64D7-4421-83DD-948830A00D78}" destId="{7342692E-90D0-4DD7-837F-0CDE727E396B}" srcOrd="0" destOrd="0" presId="urn:microsoft.com/office/officeart/2011/layout/CircleProcess"/>
    <dgm:cxn modelId="{4FE63024-A442-4A0B-B53A-4F7B7FD4D738}" type="presOf" srcId="{C7DCDEB8-64D7-4421-83DD-948830A00D78}" destId="{E4445A6D-22E7-4C1E-A225-F18E21CB01FD}" srcOrd="1" destOrd="0" presId="urn:microsoft.com/office/officeart/2011/layout/CircleProcess"/>
    <dgm:cxn modelId="{41C13A33-ADBD-4F4D-9E42-C89DFD2B5F09}" srcId="{208C048A-37E5-4CD4-AB4A-38BEFD403B91}" destId="{02F8C93E-3E2B-4BA1-A1C0-ADF6F993D2D5}" srcOrd="3" destOrd="0" parTransId="{C895FBDB-AA53-4C26-932B-C868E774D68E}" sibTransId="{12CDFB37-E8F6-479C-BD6B-217D4EA32C8E}"/>
    <dgm:cxn modelId="{6880373E-D86C-44C0-9350-7C9524424AE7}" type="presOf" srcId="{984F6D19-4912-447A-9F53-A155DEAA9EF5}" destId="{5DFE3119-07AD-45A4-B79C-E06902C949CC}" srcOrd="0" destOrd="0" presId="urn:microsoft.com/office/officeart/2011/layout/CircleProcess"/>
    <dgm:cxn modelId="{9F736402-6F29-47F8-B599-7E92D26CFB35}" type="presOf" srcId="{208C048A-37E5-4CD4-AB4A-38BEFD403B91}" destId="{1B8E458E-01BC-4E5C-8EF9-2D8CC486587F}" srcOrd="0" destOrd="0" presId="urn:microsoft.com/office/officeart/2011/layout/CircleProcess"/>
    <dgm:cxn modelId="{0FCD7927-9BCE-426E-B6B4-E76DD2EFAB34}" srcId="{208C048A-37E5-4CD4-AB4A-38BEFD403B91}" destId="{C7DCDEB8-64D7-4421-83DD-948830A00D78}" srcOrd="2" destOrd="0" parTransId="{0A7EB119-EF35-468D-A052-F8DB7F716D8B}" sibTransId="{43103014-6974-4FA4-923F-F17335E008D9}"/>
    <dgm:cxn modelId="{005B38F9-8DAB-4527-8E39-6E1F39150F9E}" type="presOf" srcId="{02F8C93E-3E2B-4BA1-A1C0-ADF6F993D2D5}" destId="{E25906D9-7C95-4B38-B4A7-CEED9D088D9B}" srcOrd="0" destOrd="0" presId="urn:microsoft.com/office/officeart/2011/layout/CircleProcess"/>
    <dgm:cxn modelId="{D333F293-2A41-48D4-B353-5DB76BA65E4C}" type="presOf" srcId="{8740DE69-49CE-4D6E-8BCB-C0E61E3E499C}" destId="{D2621A4E-CB0B-4EB9-8070-FD5D143CBFFF}" srcOrd="0" destOrd="0" presId="urn:microsoft.com/office/officeart/2011/layout/CircleProcess"/>
    <dgm:cxn modelId="{70045B65-21E0-4086-87EC-0CEB2442D349}" srcId="{208C048A-37E5-4CD4-AB4A-38BEFD403B91}" destId="{984F6D19-4912-447A-9F53-A155DEAA9EF5}" srcOrd="0" destOrd="0" parTransId="{5BDA3B6F-D3E4-4326-B4E1-6ED0DCAB27CA}" sibTransId="{3325FA21-9487-48CF-A287-ED04F051EBE3}"/>
    <dgm:cxn modelId="{8F8736E3-9112-461C-9F31-0B70461E7606}" type="presOf" srcId="{181F75B1-44BA-4678-9C32-E88ED5AAA54C}" destId="{5723E6CB-3EE4-4F53-91A4-8957FA82E7AD}" srcOrd="0" destOrd="0" presId="urn:microsoft.com/office/officeart/2011/layout/CircleProcess"/>
    <dgm:cxn modelId="{8799DBA3-EAB7-4982-85FF-7273593B28FE}" srcId="{208C048A-37E5-4CD4-AB4A-38BEFD403B91}" destId="{8740DE69-49CE-4D6E-8BCB-C0E61E3E499C}" srcOrd="4" destOrd="0" parTransId="{1AD02F7D-38C6-45BB-A033-76E00C239126}" sibTransId="{4EB8524D-C850-4FF1-A716-F30623ACC0AB}"/>
    <dgm:cxn modelId="{68839C5D-72A3-4423-AAA9-BAFA9928E23C}" type="presOf" srcId="{181F75B1-44BA-4678-9C32-E88ED5AAA54C}" destId="{CA902C14-9259-4C4A-B8CE-2D5C8CF2B74F}" srcOrd="1" destOrd="0" presId="urn:microsoft.com/office/officeart/2011/layout/CircleProcess"/>
    <dgm:cxn modelId="{3BA6AFCE-7987-41C2-8536-6A9FBCE69F04}" type="presParOf" srcId="{1B8E458E-01BC-4E5C-8EF9-2D8CC486587F}" destId="{C9FE33F8-18B4-414E-901B-447CCEBE17A3}" srcOrd="0" destOrd="0" presId="urn:microsoft.com/office/officeart/2011/layout/CircleProcess"/>
    <dgm:cxn modelId="{D814902B-D6E9-4D87-A276-ED84DFDE9A51}" type="presParOf" srcId="{C9FE33F8-18B4-414E-901B-447CCEBE17A3}" destId="{D011BE0D-30D0-48BF-815B-90BB203468F8}" srcOrd="0" destOrd="0" presId="urn:microsoft.com/office/officeart/2011/layout/CircleProcess"/>
    <dgm:cxn modelId="{C6B5E354-EB4F-426C-B871-FEB08837B19F}" type="presParOf" srcId="{1B8E458E-01BC-4E5C-8EF9-2D8CC486587F}" destId="{2CA2BFDA-4DD1-440C-B791-52E58F2FF683}" srcOrd="1" destOrd="0" presId="urn:microsoft.com/office/officeart/2011/layout/CircleProcess"/>
    <dgm:cxn modelId="{10459AF2-AA9C-4FE5-9C29-37FA3CD0443A}" type="presParOf" srcId="{2CA2BFDA-4DD1-440C-B791-52E58F2FF683}" destId="{D2621A4E-CB0B-4EB9-8070-FD5D143CBFFF}" srcOrd="0" destOrd="0" presId="urn:microsoft.com/office/officeart/2011/layout/CircleProcess"/>
    <dgm:cxn modelId="{6FE8373F-7FE9-432E-ABF7-4FA6A5A5373F}" type="presParOf" srcId="{1B8E458E-01BC-4E5C-8EF9-2D8CC486587F}" destId="{03B95489-0FD0-4678-8CF0-8C794B605C91}" srcOrd="2" destOrd="0" presId="urn:microsoft.com/office/officeart/2011/layout/CircleProcess"/>
    <dgm:cxn modelId="{4778250B-1255-43E5-B929-987EF8ACE5FD}" type="presParOf" srcId="{1B8E458E-01BC-4E5C-8EF9-2D8CC486587F}" destId="{05D1AFA0-0EDE-47DB-8240-3025CFF748FF}" srcOrd="3" destOrd="0" presId="urn:microsoft.com/office/officeart/2011/layout/CircleProcess"/>
    <dgm:cxn modelId="{09B92B6E-19C0-401C-93A7-1ED4980F1689}" type="presParOf" srcId="{05D1AFA0-0EDE-47DB-8240-3025CFF748FF}" destId="{CC74D113-E5E5-4741-BADD-0B173A1347AE}" srcOrd="0" destOrd="0" presId="urn:microsoft.com/office/officeart/2011/layout/CircleProcess"/>
    <dgm:cxn modelId="{DA353947-D8B1-4E89-9AC4-46087B146359}" type="presParOf" srcId="{1B8E458E-01BC-4E5C-8EF9-2D8CC486587F}" destId="{9F9252C5-41CA-4291-9060-AE34C3BA1AAF}" srcOrd="4" destOrd="0" presId="urn:microsoft.com/office/officeart/2011/layout/CircleProcess"/>
    <dgm:cxn modelId="{38AD236D-0995-4DB1-809A-7DDB2231C954}" type="presParOf" srcId="{9F9252C5-41CA-4291-9060-AE34C3BA1AAF}" destId="{E25906D9-7C95-4B38-B4A7-CEED9D088D9B}" srcOrd="0" destOrd="0" presId="urn:microsoft.com/office/officeart/2011/layout/CircleProcess"/>
    <dgm:cxn modelId="{FEFFB594-862E-4A47-9910-6604DC70B99D}" type="presParOf" srcId="{1B8E458E-01BC-4E5C-8EF9-2D8CC486587F}" destId="{6C77D3DC-2201-462C-B1DE-92D0D3F23DD0}" srcOrd="5" destOrd="0" presId="urn:microsoft.com/office/officeart/2011/layout/CircleProcess"/>
    <dgm:cxn modelId="{E91A3494-908D-420B-A8D6-3902196FB904}" type="presParOf" srcId="{1B8E458E-01BC-4E5C-8EF9-2D8CC486587F}" destId="{B81327EA-770F-4BFD-BF62-63EDF4101067}" srcOrd="6" destOrd="0" presId="urn:microsoft.com/office/officeart/2011/layout/CircleProcess"/>
    <dgm:cxn modelId="{0166236C-142B-4C01-9C00-8A8CB1F7B545}" type="presParOf" srcId="{B81327EA-770F-4BFD-BF62-63EDF4101067}" destId="{A5789B28-6775-46C9-90AE-DA36F8203827}" srcOrd="0" destOrd="0" presId="urn:microsoft.com/office/officeart/2011/layout/CircleProcess"/>
    <dgm:cxn modelId="{E3CC004D-5353-4B21-A906-A8BA651A2E3C}" type="presParOf" srcId="{1B8E458E-01BC-4E5C-8EF9-2D8CC486587F}" destId="{D6251CC6-9D37-4DDC-AF95-DFA4278725F5}" srcOrd="7" destOrd="0" presId="urn:microsoft.com/office/officeart/2011/layout/CircleProcess"/>
    <dgm:cxn modelId="{EDCCDEEE-D379-4B96-B745-2C5101CAA62A}" type="presParOf" srcId="{D6251CC6-9D37-4DDC-AF95-DFA4278725F5}" destId="{7342692E-90D0-4DD7-837F-0CDE727E396B}" srcOrd="0" destOrd="0" presId="urn:microsoft.com/office/officeart/2011/layout/CircleProcess"/>
    <dgm:cxn modelId="{44EFDFEA-709A-4C54-80D3-985F96513DD6}" type="presParOf" srcId="{1B8E458E-01BC-4E5C-8EF9-2D8CC486587F}" destId="{E4445A6D-22E7-4C1E-A225-F18E21CB01FD}" srcOrd="8" destOrd="0" presId="urn:microsoft.com/office/officeart/2011/layout/CircleProcess"/>
    <dgm:cxn modelId="{8978BE8E-13E7-4D06-AACD-399722B377C6}" type="presParOf" srcId="{1B8E458E-01BC-4E5C-8EF9-2D8CC486587F}" destId="{3B682E17-AF62-463C-BCC2-4627165E327B}" srcOrd="9" destOrd="0" presId="urn:microsoft.com/office/officeart/2011/layout/CircleProcess"/>
    <dgm:cxn modelId="{A2C2757F-8A50-42BD-BDA2-836945ED5FB2}" type="presParOf" srcId="{3B682E17-AF62-463C-BCC2-4627165E327B}" destId="{AFA69A88-F5DC-4473-A223-7F32E154B2ED}" srcOrd="0" destOrd="0" presId="urn:microsoft.com/office/officeart/2011/layout/CircleProcess"/>
    <dgm:cxn modelId="{5979AB10-9EE0-4045-8071-39652E00E946}" type="presParOf" srcId="{1B8E458E-01BC-4E5C-8EF9-2D8CC486587F}" destId="{AA40B3C2-2067-49FC-BAA3-97BBE4551DC8}" srcOrd="10" destOrd="0" presId="urn:microsoft.com/office/officeart/2011/layout/CircleProcess"/>
    <dgm:cxn modelId="{CAF73675-E1FC-46F7-91AA-96EAF3966F3E}" type="presParOf" srcId="{AA40B3C2-2067-49FC-BAA3-97BBE4551DC8}" destId="{5723E6CB-3EE4-4F53-91A4-8957FA82E7AD}" srcOrd="0" destOrd="0" presId="urn:microsoft.com/office/officeart/2011/layout/CircleProcess"/>
    <dgm:cxn modelId="{0911F6E8-84EB-48BC-90F9-EFEE1B58EE7B}" type="presParOf" srcId="{1B8E458E-01BC-4E5C-8EF9-2D8CC486587F}" destId="{CA902C14-9259-4C4A-B8CE-2D5C8CF2B74F}" srcOrd="11" destOrd="0" presId="urn:microsoft.com/office/officeart/2011/layout/CircleProcess"/>
    <dgm:cxn modelId="{9225DF9F-FE69-45CF-860D-0CC1DA493BD9}" type="presParOf" srcId="{1B8E458E-01BC-4E5C-8EF9-2D8CC486587F}" destId="{56E4764D-9F93-49FC-9A55-F36C1D091900}" srcOrd="12" destOrd="0" presId="urn:microsoft.com/office/officeart/2011/layout/CircleProcess"/>
    <dgm:cxn modelId="{286D6040-18AF-4011-A19A-55F9303F98F1}" type="presParOf" srcId="{56E4764D-9F93-49FC-9A55-F36C1D091900}" destId="{BFC0A3A2-6AAB-48BE-83AF-BF1FCB1F7D36}" srcOrd="0" destOrd="0" presId="urn:microsoft.com/office/officeart/2011/layout/CircleProcess"/>
    <dgm:cxn modelId="{646D29C3-8777-4296-A980-639C5F4DC6CB}" type="presParOf" srcId="{1B8E458E-01BC-4E5C-8EF9-2D8CC486587F}" destId="{3064166A-597A-46FD-8814-E1A385938FAD}" srcOrd="13" destOrd="0" presId="urn:microsoft.com/office/officeart/2011/layout/CircleProcess"/>
    <dgm:cxn modelId="{7BF9030D-72DA-41BA-8CB5-D6C094BB4AC9}" type="presParOf" srcId="{3064166A-597A-46FD-8814-E1A385938FAD}" destId="{5DFE3119-07AD-45A4-B79C-E06902C949CC}" srcOrd="0" destOrd="0" presId="urn:microsoft.com/office/officeart/2011/layout/CircleProcess"/>
    <dgm:cxn modelId="{36E821FD-E653-41B8-A321-9C08AE5CB75B}" type="presParOf" srcId="{1B8E458E-01BC-4E5C-8EF9-2D8CC486587F}" destId="{A5B8EEEF-2738-4210-803E-9422CD983091}" srcOrd="14" destOrd="0" presId="urn:microsoft.com/office/officeart/2011/layout/Circle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3.xml><?xml version="1.0" encoding="utf-8"?>
<dgm:layoutDef xmlns:dgm="http://schemas.openxmlformats.org/drawingml/2006/diagram" xmlns:a="http://schemas.openxmlformats.org/drawingml/2006/main" uniqueId="urn:microsoft.com/office/officeart/2011/layout/CircleProcess">
  <dgm:title val="Kreisprozess"/>
  <dgm:desc val="Wird verwendet, um sequenzielle Schritte in einem Prozess darzustellen. Auf 11 Formen der Ebene 1 mit unbeschränkter Anzahl von Formen der Ebene 2 beschränkt. Dies eignet sich am besten für kleine Textmengen. Nicht verwendeter Text wird nicht angezeigt, ist aber weiterhin verfügbar, wenn Sie das Layout wechseln."/>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21C1F3-0E7A-411A-A8AA-6B7E28D4593A}" type="datetimeFigureOut">
              <a:rPr lang="de-DE" smtClean="0"/>
              <a:pPr/>
              <a:t>07.03.2014</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85F1C2-1B5E-4CDC-A2E0-B83D52A6C252}" type="slidenum">
              <a:rPr lang="de-DE" smtClean="0"/>
              <a:pPr/>
              <a:t>‹Nr.›</a:t>
            </a:fld>
            <a:endParaRPr lang="de-DE"/>
          </a:p>
        </p:txBody>
      </p:sp>
    </p:spTree>
    <p:extLst>
      <p:ext uri="{BB962C8B-B14F-4D97-AF65-F5344CB8AC3E}">
        <p14:creationId xmlns:p14="http://schemas.microsoft.com/office/powerpoint/2010/main" val="28781818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Heterogenität – DIE pädagogische</a:t>
            </a:r>
            <a:r>
              <a:rPr lang="de-DE" baseline="0" dirty="0" smtClean="0"/>
              <a:t> Herausforderung unserer Zeit</a:t>
            </a:r>
            <a:endParaRPr lang="de-DE" dirty="0"/>
          </a:p>
        </p:txBody>
      </p:sp>
      <p:sp>
        <p:nvSpPr>
          <p:cNvPr id="4" name="Foliennummernplatzhalter 3"/>
          <p:cNvSpPr>
            <a:spLocks noGrp="1"/>
          </p:cNvSpPr>
          <p:nvPr>
            <p:ph type="sldNum" sz="quarter" idx="10"/>
          </p:nvPr>
        </p:nvSpPr>
        <p:spPr/>
        <p:txBody>
          <a:bodyPr/>
          <a:lstStyle/>
          <a:p>
            <a:fld id="{7685F1C2-1B5E-4CDC-A2E0-B83D52A6C252}" type="slidenum">
              <a:rPr lang="de-DE" smtClean="0"/>
              <a:pPr/>
              <a:t>1</a:t>
            </a:fld>
            <a:endParaRPr 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1" dirty="0" smtClean="0"/>
              <a:t>Formen der Differenzierung</a:t>
            </a:r>
            <a:r>
              <a:rPr lang="de-DE" dirty="0" smtClean="0"/>
              <a:t>: </a:t>
            </a:r>
          </a:p>
          <a:p>
            <a:pPr marL="171450" indent="-171450">
              <a:buFont typeface="Arial" panose="020B0604020202020204" pitchFamily="34" charset="0"/>
              <a:buChar char="•"/>
            </a:pPr>
            <a:r>
              <a:rPr lang="de-DE" dirty="0" smtClean="0"/>
              <a:t>Übersicht,</a:t>
            </a:r>
            <a:r>
              <a:rPr lang="de-DE" baseline="0" dirty="0" smtClean="0"/>
              <a:t> um zu ordnen, die verschiedenen Möglichkeiten klarer zu sehen – handhabbarer zu machen</a:t>
            </a:r>
            <a:endParaRPr lang="de-DE" dirty="0" smtClean="0"/>
          </a:p>
          <a:p>
            <a:pPr marL="171450" indent="-171450">
              <a:buFont typeface="Arial" panose="020B0604020202020204" pitchFamily="34" charset="0"/>
              <a:buChar char="•"/>
            </a:pPr>
            <a:r>
              <a:rPr lang="de-DE" dirty="0" smtClean="0"/>
              <a:t>häufig: Kombination</a:t>
            </a:r>
            <a:r>
              <a:rPr lang="de-DE" baseline="0" dirty="0" smtClean="0"/>
              <a:t> der einzelnen Bausteine, i. d. R. keine Reinform</a:t>
            </a:r>
          </a:p>
          <a:p>
            <a:pPr marL="171450" indent="-171450">
              <a:buFont typeface="Arial" panose="020B0604020202020204" pitchFamily="34" charset="0"/>
              <a:buChar char="•"/>
            </a:pPr>
            <a:r>
              <a:rPr lang="de-DE" baseline="0" dirty="0" smtClean="0"/>
              <a:t>Differenzierung nicht nur nach Leistung – auch nach Interesse… - wird häufig nicht bedacht (verbessert aber vielleicht die Nachhaltigkeit des Unterrichts)</a:t>
            </a:r>
          </a:p>
        </p:txBody>
      </p:sp>
      <p:sp>
        <p:nvSpPr>
          <p:cNvPr id="4" name="Foliennummernplatzhalter 3"/>
          <p:cNvSpPr>
            <a:spLocks noGrp="1"/>
          </p:cNvSpPr>
          <p:nvPr>
            <p:ph type="sldNum" sz="quarter" idx="10"/>
          </p:nvPr>
        </p:nvSpPr>
        <p:spPr/>
        <p:txBody>
          <a:bodyPr/>
          <a:lstStyle/>
          <a:p>
            <a:fld id="{7685F1C2-1B5E-4CDC-A2E0-B83D52A6C252}" type="slidenum">
              <a:rPr lang="de-DE" smtClean="0"/>
              <a:pPr/>
              <a:t>10</a:t>
            </a:fld>
            <a:endParaRPr lang="de-DE"/>
          </a:p>
        </p:txBody>
      </p:sp>
    </p:spTree>
    <p:extLst>
      <p:ext uri="{BB962C8B-B14F-4D97-AF65-F5344CB8AC3E}">
        <p14:creationId xmlns:p14="http://schemas.microsoft.com/office/powerpoint/2010/main" val="8660869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 typeface="Arial" pitchFamily="34" charset="0"/>
              <a:buChar char="•"/>
            </a:pPr>
            <a:r>
              <a:rPr lang="de-DE" dirty="0" smtClean="0"/>
              <a:t>zentral organisierter U.</a:t>
            </a:r>
            <a:r>
              <a:rPr lang="de-DE" baseline="0" dirty="0" smtClean="0"/>
              <a:t> = lehrerzentrierter U.</a:t>
            </a:r>
          </a:p>
          <a:p>
            <a:pPr marL="171450" indent="-171450">
              <a:buFont typeface="Arial" pitchFamily="34" charset="0"/>
              <a:buChar char="•"/>
            </a:pPr>
            <a:r>
              <a:rPr lang="de-DE" baseline="0" dirty="0" smtClean="0"/>
              <a:t>dezentral organisierter U., z. B. Lernzirkel, Projektarbeit usw.</a:t>
            </a:r>
          </a:p>
          <a:p>
            <a:pPr marL="171450" indent="-171450">
              <a:buFont typeface="Arial" pitchFamily="34" charset="0"/>
              <a:buChar char="•"/>
            </a:pPr>
            <a:endParaRPr lang="de-DE" baseline="0" dirty="0" smtClean="0"/>
          </a:p>
          <a:p>
            <a:pPr marL="171450" indent="-171450">
              <a:buFont typeface="Arial" pitchFamily="34" charset="0"/>
              <a:buNone/>
            </a:pPr>
            <a:r>
              <a:rPr lang="de-DE" baseline="0" dirty="0" smtClean="0"/>
              <a:t>→ differenzierende Maßnahmen nicht nur – wie manchmal geäußert – im dezentral organisierten Unterricht möglich, sondern in vielfältiger Form auch im zentral organisierten Unterricht</a:t>
            </a:r>
            <a:endParaRPr lang="de-DE" dirty="0"/>
          </a:p>
        </p:txBody>
      </p:sp>
      <p:sp>
        <p:nvSpPr>
          <p:cNvPr id="4" name="Foliennummernplatzhalter 3"/>
          <p:cNvSpPr>
            <a:spLocks noGrp="1"/>
          </p:cNvSpPr>
          <p:nvPr>
            <p:ph type="sldNum" sz="quarter" idx="10"/>
          </p:nvPr>
        </p:nvSpPr>
        <p:spPr/>
        <p:txBody>
          <a:bodyPr/>
          <a:lstStyle/>
          <a:p>
            <a:fld id="{7685F1C2-1B5E-4CDC-A2E0-B83D52A6C252}" type="slidenum">
              <a:rPr lang="de-DE" smtClean="0"/>
              <a:pPr/>
              <a:t>11</a:t>
            </a:fld>
            <a:endParaRPr lang="de-DE"/>
          </a:p>
        </p:txBody>
      </p:sp>
    </p:spTree>
    <p:extLst>
      <p:ext uri="{BB962C8B-B14F-4D97-AF65-F5344CB8AC3E}">
        <p14:creationId xmlns:p14="http://schemas.microsoft.com/office/powerpoint/2010/main" val="1429916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Diese Tabelle als Grundlage für</a:t>
            </a:r>
            <a:r>
              <a:rPr lang="de-DE" baseline="0" dirty="0" smtClean="0"/>
              <a:t> die Einordnung der einzelnen Bausteine im Bereich „Marktplatz“:</a:t>
            </a:r>
          </a:p>
          <a:p>
            <a:r>
              <a:rPr lang="de-DE" baseline="0" dirty="0" smtClean="0"/>
              <a:t>	- Hier Beispiel einer </a:t>
            </a:r>
            <a:r>
              <a:rPr lang="de-DE" baseline="0" dirty="0" err="1" smtClean="0"/>
              <a:t>Introseite</a:t>
            </a:r>
            <a:r>
              <a:rPr lang="de-DE" baseline="0" dirty="0" smtClean="0"/>
              <a:t> eines Marktplatz-Materials zeigen – </a:t>
            </a:r>
          </a:p>
          <a:p>
            <a:endParaRPr lang="de-DE" baseline="0" dirty="0" smtClean="0"/>
          </a:p>
          <a:p>
            <a:r>
              <a:rPr lang="de-DE" baseline="0" dirty="0" smtClean="0"/>
              <a:t>Wonach? – entspricht im Marktplatzmaterial:  „Ziel“</a:t>
            </a:r>
          </a:p>
          <a:p>
            <a:r>
              <a:rPr lang="de-DE" baseline="0" dirty="0" smtClean="0"/>
              <a:t>Was? und Wie? – zusammengefasst als „Weg“</a:t>
            </a:r>
          </a:p>
          <a:p>
            <a:r>
              <a:rPr lang="de-DE" baseline="0" dirty="0" smtClean="0"/>
              <a:t>Wer? – bleibt „Wer“</a:t>
            </a:r>
          </a:p>
          <a:p>
            <a:pPr>
              <a:buFontTx/>
              <a:buChar char="-"/>
            </a:pPr>
            <a:endParaRPr lang="de-DE" dirty="0"/>
          </a:p>
        </p:txBody>
      </p:sp>
      <p:sp>
        <p:nvSpPr>
          <p:cNvPr id="4" name="Foliennummernplatzhalter 3"/>
          <p:cNvSpPr>
            <a:spLocks noGrp="1"/>
          </p:cNvSpPr>
          <p:nvPr>
            <p:ph type="sldNum" sz="quarter" idx="10"/>
          </p:nvPr>
        </p:nvSpPr>
        <p:spPr/>
        <p:txBody>
          <a:bodyPr/>
          <a:lstStyle/>
          <a:p>
            <a:fld id="{7685F1C2-1B5E-4CDC-A2E0-B83D52A6C252}" type="slidenum">
              <a:rPr lang="de-DE" smtClean="0"/>
              <a:pPr/>
              <a:t>12</a:t>
            </a:fld>
            <a:endParaRPr lang="de-DE"/>
          </a:p>
        </p:txBody>
      </p:sp>
    </p:spTree>
    <p:extLst>
      <p:ext uri="{BB962C8B-B14F-4D97-AF65-F5344CB8AC3E}">
        <p14:creationId xmlns:p14="http://schemas.microsoft.com/office/powerpoint/2010/main" val="28844977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„Individualisierung</a:t>
            </a:r>
            <a:r>
              <a:rPr lang="de-DE" baseline="0" dirty="0" smtClean="0"/>
              <a:t> total“ , z. B. f</a:t>
            </a:r>
            <a:r>
              <a:rPr lang="de-DE" dirty="0" smtClean="0"/>
              <a:t>ür jeden Schüler ein individuell</a:t>
            </a:r>
            <a:r>
              <a:rPr lang="de-DE" baseline="0" dirty="0" smtClean="0"/>
              <a:t> zugeschnittenes Arbeitsblatt bei jedem Arbeitsschritt???</a:t>
            </a:r>
            <a:r>
              <a:rPr lang="de-DE" dirty="0" smtClean="0"/>
              <a:t>  </a:t>
            </a:r>
            <a:r>
              <a:rPr lang="de-DE" dirty="0" smtClean="0">
                <a:sym typeface="Wingdings" panose="05000000000000000000" pitchFamily="2" charset="2"/>
              </a:rPr>
              <a:t> </a:t>
            </a:r>
            <a:r>
              <a:rPr lang="de-DE" dirty="0" smtClean="0"/>
              <a:t>Problem Klassengröße</a:t>
            </a:r>
            <a:endParaRPr lang="de-DE" baseline="0" dirty="0" smtClean="0"/>
          </a:p>
          <a:p>
            <a:pPr marL="171450" indent="-171450">
              <a:buFont typeface="Wingdings"/>
              <a:buChar char="à"/>
            </a:pPr>
            <a:r>
              <a:rPr lang="de-DE" baseline="0" dirty="0" smtClean="0"/>
              <a:t>Nicht möglich bei vollem Deputat, großen Klassen, ….</a:t>
            </a:r>
          </a:p>
          <a:p>
            <a:pPr marL="171450" indent="-171450">
              <a:buFont typeface="Wingdings"/>
              <a:buChar char="à"/>
            </a:pPr>
            <a:endParaRPr lang="de-DE" baseline="0" dirty="0" smtClean="0"/>
          </a:p>
          <a:p>
            <a:r>
              <a:rPr lang="de-DE" baseline="0" dirty="0" smtClean="0">
                <a:sym typeface="Wingdings" panose="05000000000000000000" pitchFamily="2" charset="2"/>
              </a:rPr>
              <a:t> </a:t>
            </a:r>
            <a:r>
              <a:rPr lang="de-DE" baseline="0" dirty="0" smtClean="0"/>
              <a:t>Man kann nicht immer differenzieren, aber immer wieder </a:t>
            </a:r>
            <a:r>
              <a:rPr lang="de-DE" baseline="0" dirty="0" smtClean="0">
                <a:sym typeface="Wingdings" panose="05000000000000000000" pitchFamily="2" charset="2"/>
              </a:rPr>
              <a:t></a:t>
            </a:r>
            <a:r>
              <a:rPr lang="de-DE" baseline="0" dirty="0" smtClean="0"/>
              <a:t> Inseln schaffen!</a:t>
            </a:r>
            <a:endParaRPr lang="de-DE" dirty="0"/>
          </a:p>
        </p:txBody>
      </p:sp>
      <p:sp>
        <p:nvSpPr>
          <p:cNvPr id="4" name="Foliennummernplatzhalter 3"/>
          <p:cNvSpPr>
            <a:spLocks noGrp="1"/>
          </p:cNvSpPr>
          <p:nvPr>
            <p:ph type="sldNum" sz="quarter" idx="10"/>
          </p:nvPr>
        </p:nvSpPr>
        <p:spPr/>
        <p:txBody>
          <a:bodyPr/>
          <a:lstStyle/>
          <a:p>
            <a:fld id="{7685F1C2-1B5E-4CDC-A2E0-B83D52A6C252}" type="slidenum">
              <a:rPr lang="de-DE" smtClean="0"/>
              <a:pPr/>
              <a:t>13</a:t>
            </a:fld>
            <a:endParaRPr lang="de-DE"/>
          </a:p>
        </p:txBody>
      </p:sp>
    </p:spTree>
    <p:extLst>
      <p:ext uri="{BB962C8B-B14F-4D97-AF65-F5344CB8AC3E}">
        <p14:creationId xmlns:p14="http://schemas.microsoft.com/office/powerpoint/2010/main" val="17398288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1" u="none" dirty="0" smtClean="0"/>
              <a:t>Binnendifferenzierung braucht</a:t>
            </a:r>
            <a:r>
              <a:rPr lang="de-DE" b="1" u="none" baseline="0" dirty="0" smtClean="0"/>
              <a:t> Zeit, aber </a:t>
            </a:r>
            <a:r>
              <a:rPr lang="de-DE" b="1" u="sng" baseline="0" dirty="0" smtClean="0"/>
              <a:t>alles</a:t>
            </a:r>
            <a:r>
              <a:rPr lang="de-DE" b="1" u="none" baseline="0" dirty="0" smtClean="0"/>
              <a:t> hat seinen Preis!</a:t>
            </a:r>
            <a:endParaRPr lang="de-DE" b="1" u="none" dirty="0" smtClean="0"/>
          </a:p>
          <a:p>
            <a:endParaRPr lang="de-DE" u="sng" dirty="0" smtClean="0"/>
          </a:p>
          <a:p>
            <a:r>
              <a:rPr lang="de-DE" u="sng" dirty="0" smtClean="0"/>
              <a:t>Wechsel</a:t>
            </a:r>
            <a:r>
              <a:rPr lang="de-DE" dirty="0" smtClean="0"/>
              <a:t> dichte </a:t>
            </a:r>
            <a:r>
              <a:rPr lang="de-DE" b="1" dirty="0" smtClean="0"/>
              <a:t>Input-Phasen</a:t>
            </a:r>
            <a:r>
              <a:rPr lang="de-DE" dirty="0" smtClean="0"/>
              <a:t> </a:t>
            </a:r>
            <a:r>
              <a:rPr lang="de-DE" u="sng" dirty="0" smtClean="0"/>
              <a:t>und</a:t>
            </a:r>
            <a:r>
              <a:rPr lang="de-DE" u="none" baseline="0" dirty="0" smtClean="0"/>
              <a:t> </a:t>
            </a:r>
            <a:r>
              <a:rPr lang="de-DE" b="1" dirty="0" smtClean="0"/>
              <a:t>Phasen </a:t>
            </a:r>
            <a:r>
              <a:rPr lang="de-DE" b="0" dirty="0" smtClean="0"/>
              <a:t>der intensiven, eigenen </a:t>
            </a:r>
            <a:r>
              <a:rPr lang="de-DE" b="1" dirty="0" smtClean="0"/>
              <a:t>Auseinandersetzung</a:t>
            </a:r>
          </a:p>
          <a:p>
            <a:endParaRPr lang="de-DE" b="1" dirty="0" smtClean="0"/>
          </a:p>
          <a:p>
            <a:r>
              <a:rPr lang="de-DE" b="0" dirty="0" smtClean="0"/>
              <a:t>Weitere</a:t>
            </a:r>
            <a:r>
              <a:rPr lang="de-DE" b="0" baseline="0" dirty="0" smtClean="0"/>
              <a:t> Phasen, z. B. </a:t>
            </a:r>
            <a:r>
              <a:rPr lang="de-DE" b="1" baseline="0" dirty="0" smtClean="0"/>
              <a:t>Sicherungsphase</a:t>
            </a:r>
          </a:p>
          <a:p>
            <a:endParaRPr lang="de-DE" b="1" baseline="0" dirty="0" smtClean="0"/>
          </a:p>
          <a:p>
            <a:r>
              <a:rPr lang="de-DE" b="1" baseline="0" dirty="0" smtClean="0"/>
              <a:t>Input-Phasen-Bsp.: </a:t>
            </a:r>
            <a:r>
              <a:rPr lang="de-DE" b="0" baseline="0" dirty="0" smtClean="0"/>
              <a:t>Lehrervortrag, eng geführtes LSG, </a:t>
            </a:r>
            <a:r>
              <a:rPr lang="de-DE" b="0" baseline="0" dirty="0" err="1" smtClean="0"/>
              <a:t>Infotext</a:t>
            </a:r>
            <a:r>
              <a:rPr lang="de-DE" b="0" baseline="0" dirty="0" smtClean="0"/>
              <a:t>, </a:t>
            </a:r>
            <a:r>
              <a:rPr lang="de-DE" b="0" baseline="0" dirty="0" err="1" smtClean="0"/>
              <a:t>Infofilm</a:t>
            </a:r>
            <a:r>
              <a:rPr lang="de-DE" b="0" baseline="0" dirty="0" smtClean="0"/>
              <a:t> </a:t>
            </a:r>
            <a:r>
              <a:rPr lang="de-DE" b="0" baseline="0" dirty="0" smtClean="0">
                <a:sym typeface="Wingdings" pitchFamily="2" charset="2"/>
              </a:rPr>
              <a:t> Erarbeitung von Neuem in komprimierter Form in kurzer Zeit</a:t>
            </a:r>
          </a:p>
          <a:p>
            <a:endParaRPr lang="de-DE" b="0" baseline="0" dirty="0" smtClean="0">
              <a:sym typeface="Wingdings" pitchFamily="2" charset="2"/>
            </a:endParaRPr>
          </a:p>
          <a:p>
            <a:r>
              <a:rPr lang="de-DE" b="0" baseline="0" dirty="0" smtClean="0">
                <a:sym typeface="Wingdings" pitchFamily="2" charset="2"/>
              </a:rPr>
              <a:t>Phasen der Auseinandersetzung-Bsp.: S. bearbeiten Aufgaben (Lernaufgaben), Übungsaufgaben  Anwendung</a:t>
            </a:r>
            <a:endParaRPr lang="de-DE" b="1" baseline="0" dirty="0" smtClean="0"/>
          </a:p>
          <a:p>
            <a:endParaRPr lang="de-DE" b="1" baseline="0" dirty="0" smtClean="0"/>
          </a:p>
          <a:p>
            <a:endParaRPr lang="de-DE" b="1" baseline="0" dirty="0" smtClean="0"/>
          </a:p>
          <a:p>
            <a:endParaRPr lang="de-DE" b="1" dirty="0" smtClean="0"/>
          </a:p>
          <a:p>
            <a:endParaRPr lang="de-DE" dirty="0"/>
          </a:p>
        </p:txBody>
      </p:sp>
      <p:sp>
        <p:nvSpPr>
          <p:cNvPr id="4" name="Foliennummernplatzhalter 3"/>
          <p:cNvSpPr>
            <a:spLocks noGrp="1"/>
          </p:cNvSpPr>
          <p:nvPr>
            <p:ph type="sldNum" sz="quarter" idx="10"/>
          </p:nvPr>
        </p:nvSpPr>
        <p:spPr/>
        <p:txBody>
          <a:bodyPr/>
          <a:lstStyle/>
          <a:p>
            <a:fld id="{7685F1C2-1B5E-4CDC-A2E0-B83D52A6C252}" type="slidenum">
              <a:rPr lang="de-DE" smtClean="0"/>
              <a:pPr/>
              <a:t>14</a:t>
            </a:fld>
            <a:endParaRPr lang="de-DE"/>
          </a:p>
        </p:txBody>
      </p:sp>
    </p:spTree>
    <p:extLst>
      <p:ext uri="{BB962C8B-B14F-4D97-AF65-F5344CB8AC3E}">
        <p14:creationId xmlns:p14="http://schemas.microsoft.com/office/powerpoint/2010/main" val="26098374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smtClean="0"/>
              <a:t>methodischer, sozialer, personaler Kompetenzzuwachs erfordert</a:t>
            </a:r>
            <a:r>
              <a:rPr lang="de-CH" baseline="0" dirty="0" smtClean="0"/>
              <a:t> mehr Zeit und erfolgt i. d. R. in der Auseinandersetzungsphase, z. B. im Praktikum, Tutorium, Lerngruppe …</a:t>
            </a:r>
            <a:endParaRPr lang="de-CH" dirty="0" smtClean="0"/>
          </a:p>
        </p:txBody>
      </p:sp>
      <p:sp>
        <p:nvSpPr>
          <p:cNvPr id="4" name="Foliennummernplatzhalter 3"/>
          <p:cNvSpPr>
            <a:spLocks noGrp="1"/>
          </p:cNvSpPr>
          <p:nvPr>
            <p:ph type="sldNum" sz="quarter" idx="10"/>
          </p:nvPr>
        </p:nvSpPr>
        <p:spPr/>
        <p:txBody>
          <a:bodyPr/>
          <a:lstStyle/>
          <a:p>
            <a:fld id="{7685F1C2-1B5E-4CDC-A2E0-B83D52A6C252}" type="slidenum">
              <a:rPr lang="de-DE" smtClean="0"/>
              <a:pPr/>
              <a:t>15</a:t>
            </a:fld>
            <a:endParaRPr lang="de-DE"/>
          </a:p>
        </p:txBody>
      </p:sp>
    </p:spTree>
    <p:extLst>
      <p:ext uri="{BB962C8B-B14F-4D97-AF65-F5344CB8AC3E}">
        <p14:creationId xmlns:p14="http://schemas.microsoft.com/office/powerpoint/2010/main" val="26095609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smtClean="0"/>
              <a:t>Hier an EINEM</a:t>
            </a:r>
            <a:r>
              <a:rPr lang="de-CH" baseline="0" dirty="0" smtClean="0"/>
              <a:t> Beispiel aus </a:t>
            </a:r>
            <a:r>
              <a:rPr lang="de-CH" baseline="0" smtClean="0"/>
              <a:t>der Schulpraxis </a:t>
            </a:r>
            <a:r>
              <a:rPr lang="de-CH" baseline="0" dirty="0" smtClean="0"/>
              <a:t>gezeigt</a:t>
            </a:r>
            <a:endParaRPr lang="de-CH" dirty="0" smtClean="0"/>
          </a:p>
          <a:p>
            <a:r>
              <a:rPr lang="de-CH" dirty="0" smtClean="0"/>
              <a:t>methodischer, sozialer, personaler Kompetenzzuwachs erfordert</a:t>
            </a:r>
            <a:r>
              <a:rPr lang="de-CH" baseline="0" dirty="0" smtClean="0"/>
              <a:t> mehr Zeit und erfolgt i. d. R. in der Auseinandersetzungsphase, z. B. im Praktikum, Lerngruppe … </a:t>
            </a:r>
          </a:p>
          <a:p>
            <a:r>
              <a:rPr lang="de-CH" baseline="0" dirty="0" smtClean="0"/>
              <a:t>Hinweis: es wird nur der fachliche Kompetenzzuwachs betrachtet – die Kurve z. B. für sozialen, personalen oder methodischen Kompetenzzuwachs würde anders laufen (teils statt flachen Bereichen sehr steile….)</a:t>
            </a:r>
          </a:p>
          <a:p>
            <a:r>
              <a:rPr lang="de-CH" baseline="0" dirty="0" smtClean="0"/>
              <a:t>Fachliche kompetenzzuwachskurve: nicht nur Inputphasen möglich, da ohne Auseinandersetzungsphasen keine so steilen Anstiege in den Inputphasen möglich wären (Kurve dann flacher!)</a:t>
            </a:r>
          </a:p>
          <a:p>
            <a:r>
              <a:rPr lang="de-CH" u="sng" baseline="0" dirty="0" smtClean="0"/>
              <a:t>Input</a:t>
            </a:r>
            <a:r>
              <a:rPr lang="de-CH" baseline="0" dirty="0" smtClean="0"/>
              <a:t> sowohl </a:t>
            </a:r>
            <a:r>
              <a:rPr lang="de-CH" u="sng" baseline="0" dirty="0" smtClean="0"/>
              <a:t>induktiv</a:t>
            </a:r>
            <a:r>
              <a:rPr lang="de-CH" baseline="0" dirty="0" smtClean="0"/>
              <a:t> als auch </a:t>
            </a:r>
            <a:r>
              <a:rPr lang="de-CH" u="sng" baseline="0" dirty="0" smtClean="0"/>
              <a:t>deduktiv</a:t>
            </a:r>
            <a:r>
              <a:rPr lang="de-CH" baseline="0" dirty="0" smtClean="0"/>
              <a:t> (inkl. Differenzierung), d. h. </a:t>
            </a:r>
            <a:r>
              <a:rPr lang="de-CH" b="1" baseline="0" dirty="0" smtClean="0">
                <a:solidFill>
                  <a:srgbClr val="C00000"/>
                </a:solidFill>
              </a:rPr>
              <a:t>Input ≠ Lehrervortrag!</a:t>
            </a:r>
          </a:p>
          <a:p>
            <a:endParaRPr lang="de-CH" baseline="0" dirty="0" smtClean="0"/>
          </a:p>
          <a:p>
            <a:r>
              <a:rPr lang="de-CH" baseline="0" dirty="0" smtClean="0"/>
              <a:t>Übertragung auf </a:t>
            </a:r>
            <a:r>
              <a:rPr lang="de-CH" b="1" baseline="0" dirty="0" smtClean="0"/>
              <a:t>andere Beispiele, z. B. Gentechnik (ZPG II)</a:t>
            </a:r>
            <a:r>
              <a:rPr lang="de-CH" baseline="0" dirty="0" smtClean="0"/>
              <a:t>: </a:t>
            </a:r>
          </a:p>
          <a:p>
            <a:pPr marL="228600" indent="-228600">
              <a:buFont typeface="+mj-lt"/>
              <a:buAutoNum type="arabicPeriod"/>
            </a:pPr>
            <a:r>
              <a:rPr lang="de-CH" baseline="0" dirty="0" smtClean="0"/>
              <a:t>A: Eingangsdiagnose (</a:t>
            </a:r>
            <a:r>
              <a:rPr lang="de-CH" baseline="0" dirty="0" err="1" smtClean="0"/>
              <a:t>Vortest</a:t>
            </a:r>
            <a:r>
              <a:rPr lang="de-CH" baseline="0" dirty="0" smtClean="0"/>
              <a:t>)</a:t>
            </a:r>
          </a:p>
          <a:p>
            <a:pPr marL="228600" indent="-228600">
              <a:buFont typeface="+mj-lt"/>
              <a:buAutoNum type="arabicPeriod"/>
            </a:pPr>
            <a:r>
              <a:rPr lang="de-CH" baseline="0" dirty="0" smtClean="0"/>
              <a:t>I: Einstieg m. Film o. Text zur Insulinproblematik</a:t>
            </a:r>
          </a:p>
          <a:p>
            <a:pPr marL="228600" indent="-228600">
              <a:buFont typeface="+mj-lt"/>
              <a:buAutoNum type="arabicPeriod"/>
            </a:pPr>
            <a:r>
              <a:rPr lang="de-CH" baseline="0" dirty="0" smtClean="0"/>
              <a:t>A: Arbeitsauftrag z. Film o. Text</a:t>
            </a:r>
          </a:p>
          <a:p>
            <a:pPr marL="228600" indent="-228600">
              <a:buFont typeface="+mj-lt"/>
              <a:buAutoNum type="arabicPeriod"/>
            </a:pPr>
            <a:r>
              <a:rPr lang="de-CH" baseline="0" dirty="0" smtClean="0"/>
              <a:t>I: Besprechung Arbeitsergebnisse</a:t>
            </a:r>
          </a:p>
          <a:p>
            <a:pPr marL="228600" indent="-228600">
              <a:buFont typeface="+mj-lt"/>
              <a:buAutoNum type="arabicPeriod"/>
            </a:pPr>
            <a:r>
              <a:rPr lang="de-CH" baseline="0" dirty="0" smtClean="0"/>
              <a:t>I: Überleitung m. Problematisierung und Arbeitsauftrag</a:t>
            </a:r>
          </a:p>
          <a:p>
            <a:pPr marL="228600" indent="-228600">
              <a:buFont typeface="+mj-lt"/>
              <a:buAutoNum type="arabicPeriod"/>
            </a:pPr>
            <a:r>
              <a:rPr lang="de-CH" baseline="0" dirty="0" smtClean="0"/>
              <a:t>A: arbeitsteilige GA: Werkzeuge der Gentechnik</a:t>
            </a:r>
          </a:p>
          <a:p>
            <a:pPr marL="228600" indent="-228600">
              <a:buFont typeface="+mj-lt"/>
              <a:buAutoNum type="arabicPeriod"/>
            </a:pPr>
            <a:r>
              <a:rPr lang="de-CH" baseline="0" dirty="0" smtClean="0"/>
              <a:t>I: Präsentation der GA-Ergebnisse</a:t>
            </a:r>
          </a:p>
          <a:p>
            <a:pPr marL="228600" indent="-228600">
              <a:buFont typeface="+mj-lt"/>
              <a:buAutoNum type="arabicPeriod"/>
            </a:pPr>
            <a:endParaRPr lang="de-CH" baseline="0" dirty="0" smtClean="0"/>
          </a:p>
          <a:p>
            <a:pPr marL="0" indent="0">
              <a:buFont typeface="+mj-lt"/>
              <a:buNone/>
            </a:pPr>
            <a:endParaRPr lang="de-CH" baseline="0" dirty="0" smtClean="0"/>
          </a:p>
          <a:p>
            <a:pPr marL="228600" indent="-228600">
              <a:buFont typeface="+mj-lt"/>
              <a:buAutoNum type="arabicPeriod"/>
            </a:pPr>
            <a:endParaRPr lang="de-CH" baseline="0" dirty="0" smtClean="0"/>
          </a:p>
          <a:p>
            <a:endParaRPr lang="de-CH" dirty="0" smtClean="0"/>
          </a:p>
        </p:txBody>
      </p:sp>
      <p:sp>
        <p:nvSpPr>
          <p:cNvPr id="4" name="Foliennummernplatzhalter 3"/>
          <p:cNvSpPr>
            <a:spLocks noGrp="1"/>
          </p:cNvSpPr>
          <p:nvPr>
            <p:ph type="sldNum" sz="quarter" idx="10"/>
          </p:nvPr>
        </p:nvSpPr>
        <p:spPr/>
        <p:txBody>
          <a:bodyPr/>
          <a:lstStyle/>
          <a:p>
            <a:fld id="{7685F1C2-1B5E-4CDC-A2E0-B83D52A6C252}" type="slidenum">
              <a:rPr lang="de-DE" smtClean="0"/>
              <a:pPr/>
              <a:t>16</a:t>
            </a:fld>
            <a:endParaRPr lang="de-DE"/>
          </a:p>
        </p:txBody>
      </p:sp>
    </p:spTree>
    <p:extLst>
      <p:ext uri="{BB962C8B-B14F-4D97-AF65-F5344CB8AC3E}">
        <p14:creationId xmlns:p14="http://schemas.microsoft.com/office/powerpoint/2010/main" val="26095609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Im Marktplatz stehen verschiedene</a:t>
            </a:r>
            <a:r>
              <a:rPr lang="de-DE" baseline="0" dirty="0" smtClean="0"/>
              <a:t> Beispiele für Individualisierungsmöglichkeiten bereit</a:t>
            </a:r>
          </a:p>
          <a:p>
            <a:r>
              <a:rPr lang="de-DE" baseline="0" dirty="0" smtClean="0"/>
              <a:t> zum sichten, testen, ausprobieren, diskutieren …</a:t>
            </a:r>
          </a:p>
          <a:p>
            <a:endParaRPr lang="de-DE" baseline="0" dirty="0" smtClean="0"/>
          </a:p>
          <a:p>
            <a:r>
              <a:rPr lang="de-DE" baseline="0" dirty="0" smtClean="0"/>
              <a:t>Farbgebung: </a:t>
            </a:r>
          </a:p>
          <a:p>
            <a:pPr lvl="1"/>
            <a:r>
              <a:rPr lang="de-DE" baseline="0" dirty="0" smtClean="0"/>
              <a:t>orange: Klasse 5/6</a:t>
            </a:r>
          </a:p>
          <a:p>
            <a:pPr lvl="1"/>
            <a:r>
              <a:rPr lang="de-DE" baseline="0" dirty="0" smtClean="0"/>
              <a:t>Lila: </a:t>
            </a:r>
            <a:r>
              <a:rPr lang="de-DE" baseline="0" dirty="0" err="1" smtClean="0"/>
              <a:t>Kl</a:t>
            </a:r>
            <a:r>
              <a:rPr lang="de-DE" baseline="0" dirty="0" smtClean="0"/>
              <a:t> 7/8</a:t>
            </a:r>
          </a:p>
          <a:p>
            <a:pPr lvl="1"/>
            <a:r>
              <a:rPr lang="de-DE" baseline="0" dirty="0" smtClean="0"/>
              <a:t>Rot: </a:t>
            </a:r>
            <a:r>
              <a:rPr lang="de-DE" baseline="0" dirty="0" err="1" smtClean="0"/>
              <a:t>Kl</a:t>
            </a:r>
            <a:r>
              <a:rPr lang="de-DE" baseline="0" dirty="0" smtClean="0"/>
              <a:t> 9/10</a:t>
            </a:r>
          </a:p>
          <a:p>
            <a:pPr lvl="1"/>
            <a:r>
              <a:rPr lang="de-DE" baseline="0" dirty="0" smtClean="0"/>
              <a:t>Blau: Kursstufe</a:t>
            </a:r>
          </a:p>
          <a:p>
            <a:r>
              <a:rPr lang="de-DE" baseline="0" dirty="0" smtClean="0"/>
              <a:t>Jeweils mit kurzem Hinweis zur Art der Differenzierung, Genaueres im Material</a:t>
            </a:r>
            <a:endParaRPr lang="de-DE" dirty="0"/>
          </a:p>
        </p:txBody>
      </p:sp>
      <p:sp>
        <p:nvSpPr>
          <p:cNvPr id="4" name="Foliennummernplatzhalter 3"/>
          <p:cNvSpPr>
            <a:spLocks noGrp="1"/>
          </p:cNvSpPr>
          <p:nvPr>
            <p:ph type="sldNum" sz="quarter" idx="10"/>
          </p:nvPr>
        </p:nvSpPr>
        <p:spPr/>
        <p:txBody>
          <a:bodyPr/>
          <a:lstStyle/>
          <a:p>
            <a:fld id="{7685F1C2-1B5E-4CDC-A2E0-B83D52A6C252}" type="slidenum">
              <a:rPr lang="de-DE" smtClean="0"/>
              <a:pPr/>
              <a:t>17</a:t>
            </a:fld>
            <a:endParaRPr lang="de-DE"/>
          </a:p>
        </p:txBody>
      </p:sp>
    </p:spTree>
    <p:extLst>
      <p:ext uri="{BB962C8B-B14F-4D97-AF65-F5344CB8AC3E}">
        <p14:creationId xmlns:p14="http://schemas.microsoft.com/office/powerpoint/2010/main" val="1127928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Heterogenität zeigt sich in unterschiedlichen Zensuren bei Leistungsbewertungen</a:t>
            </a:r>
            <a:r>
              <a:rPr lang="de-DE" baseline="0" dirty="0" smtClean="0"/>
              <a:t> </a:t>
            </a:r>
            <a:r>
              <a:rPr lang="de-DE" baseline="0" dirty="0" smtClean="0">
                <a:sym typeface="Wingdings" pitchFamily="2" charset="2"/>
              </a:rPr>
              <a:t> Ursache liegt in Heterogenität der SuS begründet (viele Facetten!)  vgl. Folie 3</a:t>
            </a:r>
            <a:endParaRPr lang="de-DE" dirty="0"/>
          </a:p>
        </p:txBody>
      </p:sp>
      <p:sp>
        <p:nvSpPr>
          <p:cNvPr id="4" name="Foliennummernplatzhalter 3"/>
          <p:cNvSpPr>
            <a:spLocks noGrp="1"/>
          </p:cNvSpPr>
          <p:nvPr>
            <p:ph type="sldNum" sz="quarter" idx="10"/>
          </p:nvPr>
        </p:nvSpPr>
        <p:spPr/>
        <p:txBody>
          <a:bodyPr/>
          <a:lstStyle/>
          <a:p>
            <a:fld id="{7685F1C2-1B5E-4CDC-A2E0-B83D52A6C252}" type="slidenum">
              <a:rPr lang="de-DE" smtClean="0"/>
              <a:pPr/>
              <a:t>2</a:t>
            </a:fld>
            <a:endParaRPr lang="de-DE"/>
          </a:p>
        </p:txBody>
      </p:sp>
    </p:spTree>
    <p:extLst>
      <p:ext uri="{BB962C8B-B14F-4D97-AF65-F5344CB8AC3E}">
        <p14:creationId xmlns:p14="http://schemas.microsoft.com/office/powerpoint/2010/main" val="39812635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Resilienz: Widerstandsfähigkeit, hier gegenüber dem Lerninhalt usw.</a:t>
            </a:r>
          </a:p>
          <a:p>
            <a:endParaRPr lang="de-DE" dirty="0" smtClean="0"/>
          </a:p>
          <a:p>
            <a:r>
              <a:rPr lang="de-DE" dirty="0" smtClean="0"/>
              <a:t>Anspruch der </a:t>
            </a:r>
            <a:r>
              <a:rPr lang="de-DE" dirty="0" err="1" smtClean="0"/>
              <a:t>LuL</a:t>
            </a:r>
            <a:r>
              <a:rPr lang="de-DE" dirty="0" smtClean="0"/>
              <a:t>:</a:t>
            </a:r>
            <a:r>
              <a:rPr lang="de-DE" baseline="0" dirty="0" smtClean="0"/>
              <a:t> SuS sollen ohne Angst verschieden sein können</a:t>
            </a:r>
            <a:endParaRPr lang="de-DE" dirty="0" smtClean="0"/>
          </a:p>
        </p:txBody>
      </p:sp>
      <p:sp>
        <p:nvSpPr>
          <p:cNvPr id="4" name="Foliennummernplatzhalter 3"/>
          <p:cNvSpPr>
            <a:spLocks noGrp="1"/>
          </p:cNvSpPr>
          <p:nvPr>
            <p:ph type="sldNum" sz="quarter" idx="10"/>
          </p:nvPr>
        </p:nvSpPr>
        <p:spPr/>
        <p:txBody>
          <a:bodyPr/>
          <a:lstStyle/>
          <a:p>
            <a:fld id="{7685F1C2-1B5E-4CDC-A2E0-B83D52A6C252}" type="slidenum">
              <a:rPr lang="de-DE" smtClean="0"/>
              <a:pPr/>
              <a:t>3</a:t>
            </a:fld>
            <a:endParaRPr lang="de-DE"/>
          </a:p>
        </p:txBody>
      </p:sp>
    </p:spTree>
    <p:extLst>
      <p:ext uri="{BB962C8B-B14F-4D97-AF65-F5344CB8AC3E}">
        <p14:creationId xmlns:p14="http://schemas.microsoft.com/office/powerpoint/2010/main" val="41264502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solidFill>
                  <a:srgbClr val="C00000"/>
                </a:solidFill>
              </a:rPr>
              <a:t>Heterogenität</a:t>
            </a:r>
            <a:r>
              <a:rPr lang="de-DE" baseline="0" dirty="0" smtClean="0">
                <a:solidFill>
                  <a:srgbClr val="C00000"/>
                </a:solidFill>
              </a:rPr>
              <a:t> zeigt sich in Bezug auf: </a:t>
            </a:r>
          </a:p>
          <a:p>
            <a:pPr marL="228600" indent="-228600">
              <a:buAutoNum type="arabicPeriod"/>
            </a:pPr>
            <a:r>
              <a:rPr lang="de-DE" dirty="0" smtClean="0">
                <a:solidFill>
                  <a:srgbClr val="C00000"/>
                </a:solidFill>
              </a:rPr>
              <a:t>schulische Kompetenzen: typische Kompetenzen, die wir in der Schule erwarten</a:t>
            </a:r>
          </a:p>
          <a:p>
            <a:pPr marL="228600" indent="-228600">
              <a:buAutoNum type="arabicPeriod"/>
            </a:pPr>
            <a:r>
              <a:rPr lang="de-DE" dirty="0" smtClean="0">
                <a:solidFill>
                  <a:srgbClr val="C00000"/>
                </a:solidFill>
              </a:rPr>
              <a:t>personaler</a:t>
            </a:r>
            <a:r>
              <a:rPr lang="de-DE" baseline="0" dirty="0" smtClean="0">
                <a:solidFill>
                  <a:srgbClr val="C00000"/>
                </a:solidFill>
              </a:rPr>
              <a:t> Disposition, </a:t>
            </a:r>
            <a:r>
              <a:rPr lang="de-DE" baseline="0" dirty="0" err="1" smtClean="0">
                <a:solidFill>
                  <a:srgbClr val="C00000"/>
                </a:solidFill>
              </a:rPr>
              <a:t>Lernerpersönlichkeit</a:t>
            </a:r>
            <a:r>
              <a:rPr lang="de-DE" baseline="0" dirty="0" smtClean="0">
                <a:solidFill>
                  <a:srgbClr val="C00000"/>
                </a:solidFill>
              </a:rPr>
              <a:t> und Lernverhalten</a:t>
            </a:r>
          </a:p>
          <a:p>
            <a:pPr marL="0" indent="0">
              <a:buNone/>
            </a:pPr>
            <a:r>
              <a:rPr lang="de-DE" baseline="0" dirty="0" smtClean="0">
                <a:solidFill>
                  <a:srgbClr val="C00000"/>
                </a:solidFill>
                <a:sym typeface="Wingdings" panose="05000000000000000000" pitchFamily="2" charset="2"/>
              </a:rPr>
              <a:t> gegenseitige Beeinflussung</a:t>
            </a:r>
            <a:endParaRPr lang="de-DE" baseline="0" dirty="0" smtClean="0">
              <a:solidFill>
                <a:srgbClr val="C00000"/>
              </a:solidFill>
            </a:endParaRPr>
          </a:p>
          <a:p>
            <a:pPr marL="228600" indent="-228600">
              <a:buAutoNum type="arabicPeriod"/>
            </a:pPr>
            <a:endParaRPr lang="de-DE" baseline="0" dirty="0" smtClean="0">
              <a:solidFill>
                <a:srgbClr val="C00000"/>
              </a:solidFill>
            </a:endParaRPr>
          </a:p>
          <a:p>
            <a:pPr marL="0" indent="0">
              <a:buFont typeface="Wingdings"/>
              <a:buNone/>
            </a:pPr>
            <a:r>
              <a:rPr lang="de-DE" baseline="0" dirty="0" smtClean="0">
                <a:solidFill>
                  <a:srgbClr val="C00000"/>
                </a:solidFill>
                <a:sym typeface="Wingdings" panose="05000000000000000000" pitchFamily="2" charset="2"/>
              </a:rPr>
              <a:t></a:t>
            </a:r>
            <a:r>
              <a:rPr lang="de-DE" baseline="0" dirty="0" smtClean="0">
                <a:solidFill>
                  <a:srgbClr val="C00000"/>
                </a:solidFill>
              </a:rPr>
              <a:t> Ansatz 1: kompetenzorientierter, binnendifferenzierter Unterricht</a:t>
            </a:r>
          </a:p>
          <a:p>
            <a:r>
              <a:rPr lang="de-DE" baseline="0" dirty="0" smtClean="0">
                <a:solidFill>
                  <a:srgbClr val="C00000"/>
                </a:solidFill>
                <a:sym typeface="Wingdings" panose="05000000000000000000" pitchFamily="2" charset="2"/>
              </a:rPr>
              <a:t> Ansatz 2: </a:t>
            </a:r>
            <a:r>
              <a:rPr lang="de-DE" baseline="0" dirty="0" smtClean="0">
                <a:solidFill>
                  <a:srgbClr val="C00000"/>
                </a:solidFill>
              </a:rPr>
              <a:t>Erziehung im Unterricht und … Zuhause, Freizeit, Sportverein, Musikschule, Peer Group….</a:t>
            </a:r>
          </a:p>
        </p:txBody>
      </p:sp>
      <p:sp>
        <p:nvSpPr>
          <p:cNvPr id="4" name="Foliennummernplatzhalter 3"/>
          <p:cNvSpPr>
            <a:spLocks noGrp="1"/>
          </p:cNvSpPr>
          <p:nvPr>
            <p:ph type="sldNum" sz="quarter" idx="10"/>
          </p:nvPr>
        </p:nvSpPr>
        <p:spPr/>
        <p:txBody>
          <a:bodyPr/>
          <a:lstStyle/>
          <a:p>
            <a:fld id="{7685F1C2-1B5E-4CDC-A2E0-B83D52A6C252}" type="slidenum">
              <a:rPr lang="de-DE" smtClean="0"/>
              <a:pPr/>
              <a:t>4</a:t>
            </a:fld>
            <a:endParaRPr lang="de-DE"/>
          </a:p>
        </p:txBody>
      </p:sp>
    </p:spTree>
    <p:extLst>
      <p:ext uri="{BB962C8B-B14F-4D97-AF65-F5344CB8AC3E}">
        <p14:creationId xmlns:p14="http://schemas.microsoft.com/office/powerpoint/2010/main" val="41264502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1" dirty="0" smtClean="0"/>
              <a:t>Äußere Differenzierung:</a:t>
            </a:r>
          </a:p>
          <a:p>
            <a:pPr marL="171450" indent="-171450">
              <a:buFont typeface="Arial" pitchFamily="34" charset="0"/>
              <a:buChar char="•"/>
            </a:pPr>
            <a:r>
              <a:rPr lang="de-DE" dirty="0" smtClean="0"/>
              <a:t>Lernende</a:t>
            </a:r>
            <a:r>
              <a:rPr lang="de-DE" baseline="0" dirty="0" smtClean="0"/>
              <a:t> nach Lernvermögen und Qualität der Lernvoraussetzungen in möglichst homogene Gruppen einteilen</a:t>
            </a:r>
          </a:p>
          <a:p>
            <a:pPr marL="171450" indent="-171450">
              <a:buFont typeface="Arial" pitchFamily="34" charset="0"/>
              <a:buChar char="•"/>
            </a:pPr>
            <a:r>
              <a:rPr lang="de-DE" u="sng" baseline="0" dirty="0" smtClean="0"/>
              <a:t>Streaming</a:t>
            </a:r>
            <a:r>
              <a:rPr lang="de-DE" baseline="0" dirty="0" smtClean="0"/>
              <a:t>: Niveaugruppen für alle Fächer identisch</a:t>
            </a:r>
          </a:p>
          <a:p>
            <a:pPr marL="171450" indent="-171450">
              <a:buFont typeface="Arial" pitchFamily="34" charset="0"/>
              <a:buChar char="•"/>
            </a:pPr>
            <a:r>
              <a:rPr lang="de-DE" u="sng" baseline="0" dirty="0" smtClean="0"/>
              <a:t>Setting</a:t>
            </a:r>
            <a:r>
              <a:rPr lang="de-DE" baseline="0" dirty="0" smtClean="0"/>
              <a:t>: Klassenverband aber in einzelnen Fächern verschiedene Niveaus</a:t>
            </a:r>
          </a:p>
          <a:p>
            <a:pPr marL="171450" indent="-171450">
              <a:buFont typeface="Arial" pitchFamily="34" charset="0"/>
              <a:buChar char="•"/>
            </a:pPr>
            <a:endParaRPr lang="de-DE" baseline="0" dirty="0" smtClean="0"/>
          </a:p>
          <a:p>
            <a:pPr marL="0" indent="0">
              <a:buFont typeface="Arial" pitchFamily="34" charset="0"/>
              <a:buNone/>
            </a:pPr>
            <a:r>
              <a:rPr lang="de-DE" b="1" baseline="0" dirty="0" smtClean="0"/>
              <a:t>Innere Differenzierung:</a:t>
            </a:r>
          </a:p>
          <a:p>
            <a:pPr marL="171450" indent="-171450">
              <a:buFont typeface="Arial" pitchFamily="34" charset="0"/>
              <a:buChar char="•"/>
            </a:pPr>
            <a:r>
              <a:rPr lang="de-DE" baseline="0" dirty="0" smtClean="0"/>
              <a:t>Lerngruppe bleibt bestehen</a:t>
            </a:r>
          </a:p>
          <a:p>
            <a:pPr marL="171450" indent="-171450">
              <a:buFont typeface="Arial" pitchFamily="34" charset="0"/>
              <a:buChar char="•"/>
            </a:pPr>
            <a:r>
              <a:rPr lang="de-DE" baseline="0" dirty="0" smtClean="0"/>
              <a:t>durch pädagogisch-didaktische Maßnahmen wird Individualität der Lernenden Rechnung getragen</a:t>
            </a:r>
          </a:p>
          <a:p>
            <a:pPr marL="171450" indent="-171450">
              <a:buFont typeface="Arial" pitchFamily="34" charset="0"/>
              <a:buNone/>
            </a:pPr>
            <a:r>
              <a:rPr lang="de-DE" b="1" u="sng" baseline="0" dirty="0" smtClean="0"/>
              <a:t>ABER</a:t>
            </a:r>
            <a:r>
              <a:rPr lang="de-DE" baseline="0" dirty="0" smtClean="0"/>
              <a:t>: </a:t>
            </a:r>
          </a:p>
          <a:p>
            <a:pPr marL="171450" indent="-171450">
              <a:buFont typeface="Wingdings" panose="05000000000000000000" pitchFamily="2" charset="2"/>
              <a:buChar char="Ø"/>
            </a:pPr>
            <a:r>
              <a:rPr lang="de-DE" baseline="0" dirty="0" smtClean="0"/>
              <a:t>innere Differenzierung kein Allheilmittel, kann nicht alle „Mängel“ der äußeren Differenzierung und Strukturprobleme des Systems ausgleichen </a:t>
            </a:r>
            <a:r>
              <a:rPr lang="de-DE" baseline="0" dirty="0" smtClean="0">
                <a:sym typeface="Wingdings" panose="05000000000000000000" pitchFamily="2" charset="2"/>
              </a:rPr>
              <a:t></a:t>
            </a:r>
            <a:r>
              <a:rPr lang="de-DE" baseline="0" dirty="0" smtClean="0"/>
              <a:t> diese Verantwortung liegt nicht bei den </a:t>
            </a:r>
            <a:r>
              <a:rPr lang="de-DE" baseline="0" dirty="0" err="1" smtClean="0"/>
              <a:t>LuL</a:t>
            </a:r>
            <a:endParaRPr lang="de-DE" baseline="0" dirty="0" smtClean="0"/>
          </a:p>
          <a:p>
            <a:pPr marL="171450" indent="-171450">
              <a:buFont typeface="Wingdings" panose="05000000000000000000" pitchFamily="2" charset="2"/>
              <a:buChar char="Ø"/>
            </a:pPr>
            <a:r>
              <a:rPr lang="de-DE" baseline="0" dirty="0" smtClean="0"/>
              <a:t>dennoch: innere Differenzierung kann Wirksamkeit des Unterrichts verbessern</a:t>
            </a:r>
            <a:r>
              <a:rPr lang="de-DE" baseline="0" dirty="0"/>
              <a:t> </a:t>
            </a:r>
            <a:r>
              <a:rPr lang="de-DE" baseline="0" dirty="0" smtClean="0">
                <a:sym typeface="Wingdings" panose="05000000000000000000" pitchFamily="2" charset="2"/>
              </a:rPr>
              <a:t> </a:t>
            </a:r>
            <a:r>
              <a:rPr lang="de-DE" baseline="0" dirty="0" smtClean="0"/>
              <a:t>Verantwortung der </a:t>
            </a:r>
            <a:r>
              <a:rPr lang="de-DE" baseline="0" dirty="0" err="1" smtClean="0"/>
              <a:t>LuL</a:t>
            </a:r>
            <a:endParaRPr lang="de-DE" baseline="0" dirty="0" smtClean="0"/>
          </a:p>
        </p:txBody>
      </p:sp>
      <p:sp>
        <p:nvSpPr>
          <p:cNvPr id="4" name="Foliennummernplatzhalter 3"/>
          <p:cNvSpPr>
            <a:spLocks noGrp="1"/>
          </p:cNvSpPr>
          <p:nvPr>
            <p:ph type="sldNum" sz="quarter" idx="10"/>
          </p:nvPr>
        </p:nvSpPr>
        <p:spPr/>
        <p:txBody>
          <a:bodyPr/>
          <a:lstStyle/>
          <a:p>
            <a:fld id="{7685F1C2-1B5E-4CDC-A2E0-B83D52A6C252}" type="slidenum">
              <a:rPr lang="de-DE" smtClean="0"/>
              <a:pPr/>
              <a:t>5</a:t>
            </a:fld>
            <a:endParaRPr lang="de-DE"/>
          </a:p>
        </p:txBody>
      </p:sp>
    </p:spTree>
    <p:extLst>
      <p:ext uri="{BB962C8B-B14F-4D97-AF65-F5344CB8AC3E}">
        <p14:creationId xmlns:p14="http://schemas.microsoft.com/office/powerpoint/2010/main" val="34661953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lnSpc>
                <a:spcPct val="150000"/>
              </a:lnSpc>
              <a:buFont typeface="Arial" panose="020B0604020202020204" pitchFamily="34" charset="0"/>
              <a:buChar char="•"/>
            </a:pPr>
            <a:r>
              <a:rPr lang="de-DE" b="1" dirty="0" smtClean="0"/>
              <a:t>allgemein</a:t>
            </a:r>
            <a:r>
              <a:rPr lang="de-DE" dirty="0" smtClean="0"/>
              <a:t>: Was versteht man unter innerer Differenzierung?</a:t>
            </a:r>
          </a:p>
          <a:p>
            <a:pPr marL="171450" indent="-171450">
              <a:lnSpc>
                <a:spcPct val="150000"/>
              </a:lnSpc>
              <a:buFont typeface="Arial" panose="020B0604020202020204" pitchFamily="34" charset="0"/>
              <a:buChar char="•"/>
            </a:pPr>
            <a:r>
              <a:rPr lang="de-DE" dirty="0" smtClean="0"/>
              <a:t>Begriffe</a:t>
            </a:r>
            <a:r>
              <a:rPr lang="de-DE" baseline="0" dirty="0" smtClean="0"/>
              <a:t> „innere Differenzierung“ und „Binnendifferenzierung“ werden synonym verwendet</a:t>
            </a:r>
          </a:p>
          <a:p>
            <a:pPr marL="171450" indent="-171450">
              <a:lnSpc>
                <a:spcPct val="150000"/>
              </a:lnSpc>
              <a:buFont typeface="Arial" panose="020B0604020202020204" pitchFamily="34" charset="0"/>
              <a:buChar char="•"/>
            </a:pPr>
            <a:endParaRPr lang="de-DE" baseline="0" dirty="0" smtClean="0"/>
          </a:p>
          <a:p>
            <a:pPr marL="171450" indent="-171450">
              <a:lnSpc>
                <a:spcPct val="150000"/>
              </a:lnSpc>
              <a:buFont typeface="Arial" panose="020B0604020202020204" pitchFamily="34" charset="0"/>
              <a:buChar char="•"/>
            </a:pPr>
            <a:r>
              <a:rPr lang="de-DE" baseline="0" dirty="0" smtClean="0"/>
              <a:t>Welche </a:t>
            </a:r>
            <a:r>
              <a:rPr lang="de-DE" b="1" baseline="0" dirty="0" smtClean="0"/>
              <a:t>Ziele</a:t>
            </a:r>
            <a:r>
              <a:rPr lang="de-DE" baseline="0" dirty="0" smtClean="0"/>
              <a:t>? </a:t>
            </a:r>
          </a:p>
          <a:p>
            <a:pPr marL="628650" lvl="1" indent="-171450">
              <a:lnSpc>
                <a:spcPct val="150000"/>
              </a:lnSpc>
              <a:buFont typeface="Arial" panose="020B0604020202020204" pitchFamily="34" charset="0"/>
              <a:buChar char="•"/>
            </a:pPr>
            <a:r>
              <a:rPr lang="de-DE" baseline="0" dirty="0" smtClean="0"/>
              <a:t>„schwachen und überforderten“ SuS helfen und sie unterstützen (als Konsequenz der weggefallenen Grundschulempfehlung häufiger der Fall???)	</a:t>
            </a:r>
          </a:p>
          <a:p>
            <a:pPr marL="628650" lvl="1" indent="-171450">
              <a:lnSpc>
                <a:spcPct val="150000"/>
              </a:lnSpc>
              <a:buFont typeface="Arial" panose="020B0604020202020204" pitchFamily="34" charset="0"/>
              <a:buChar char="•"/>
            </a:pPr>
            <a:r>
              <a:rPr lang="de-DE" baseline="0" dirty="0" smtClean="0"/>
              <a:t>dabei aber die „stärkeren“ Schüler nicht vergessen, die ebenfalls gefordert und gefördert werden müssen!</a:t>
            </a:r>
          </a:p>
          <a:p>
            <a:pPr marL="628650" lvl="1" indent="-171450">
              <a:lnSpc>
                <a:spcPct val="150000"/>
              </a:lnSpc>
              <a:buFont typeface="Arial" panose="020B0604020202020204" pitchFamily="34" charset="0"/>
              <a:buChar char="•"/>
            </a:pPr>
            <a:endParaRPr lang="de-DE" baseline="0" dirty="0" smtClean="0"/>
          </a:p>
          <a:p>
            <a:pPr marL="171450" indent="-171450">
              <a:lnSpc>
                <a:spcPct val="150000"/>
              </a:lnSpc>
              <a:buFont typeface="Arial" panose="020B0604020202020204" pitchFamily="34" charset="0"/>
              <a:buChar char="•"/>
            </a:pPr>
            <a:r>
              <a:rPr lang="de-DE" baseline="0" dirty="0" smtClean="0"/>
              <a:t> </a:t>
            </a:r>
            <a:r>
              <a:rPr lang="de-DE" b="1" baseline="0" dirty="0" smtClean="0"/>
              <a:t>befürchtete</a:t>
            </a:r>
            <a:r>
              <a:rPr lang="de-DE" baseline="0" dirty="0" smtClean="0"/>
              <a:t> </a:t>
            </a:r>
            <a:r>
              <a:rPr lang="de-DE" b="1" baseline="0" dirty="0" smtClean="0"/>
              <a:t>Probleme</a:t>
            </a:r>
            <a:r>
              <a:rPr lang="de-DE" baseline="0" dirty="0" smtClean="0"/>
              <a:t>: Schere zwischen „schwachen“ und „starken“ SuS wird durch Differenzierung größer, da „Schwächere“ gemäß ihren Möglichkeiten zwar einen Zuwachs haben, der aber gering ausfällt, während „Stärkere“ einen sehr großen Zuwachs zeigen können</a:t>
            </a:r>
          </a:p>
          <a:p>
            <a:pPr marL="171450" indent="-171450">
              <a:lnSpc>
                <a:spcPct val="150000"/>
              </a:lnSpc>
              <a:buFont typeface="Arial" panose="020B0604020202020204" pitchFamily="34" charset="0"/>
              <a:buChar char="•"/>
            </a:pPr>
            <a:endParaRPr lang="de-DE" dirty="0" smtClean="0"/>
          </a:p>
          <a:p>
            <a:pPr marL="171450" indent="-171450">
              <a:lnSpc>
                <a:spcPct val="150000"/>
              </a:lnSpc>
              <a:buFont typeface="Arial" panose="020B0604020202020204" pitchFamily="34" charset="0"/>
              <a:buChar char="•"/>
            </a:pPr>
            <a:r>
              <a:rPr lang="de-DE" dirty="0" smtClean="0"/>
              <a:t>hochgesteckte Ziele – vielleicht</a:t>
            </a:r>
            <a:r>
              <a:rPr lang="de-DE" baseline="0" dirty="0" smtClean="0"/>
              <a:t> geht es dabei dem ein oder anderen von uns so wie dem Kollegen [auf nächster Folie]</a:t>
            </a:r>
            <a:endParaRPr lang="de-DE" dirty="0"/>
          </a:p>
        </p:txBody>
      </p:sp>
      <p:sp>
        <p:nvSpPr>
          <p:cNvPr id="4" name="Foliennummernplatzhalter 3"/>
          <p:cNvSpPr>
            <a:spLocks noGrp="1"/>
          </p:cNvSpPr>
          <p:nvPr>
            <p:ph type="sldNum" sz="quarter" idx="10"/>
          </p:nvPr>
        </p:nvSpPr>
        <p:spPr/>
        <p:txBody>
          <a:bodyPr/>
          <a:lstStyle/>
          <a:p>
            <a:fld id="{7685F1C2-1B5E-4CDC-A2E0-B83D52A6C252}" type="slidenum">
              <a:rPr lang="de-DE" smtClean="0"/>
              <a:pPr/>
              <a:t>6</a:t>
            </a:fld>
            <a:endParaRPr lang="de-DE"/>
          </a:p>
        </p:txBody>
      </p:sp>
    </p:spTree>
    <p:extLst>
      <p:ext uri="{BB962C8B-B14F-4D97-AF65-F5344CB8AC3E}">
        <p14:creationId xmlns:p14="http://schemas.microsoft.com/office/powerpoint/2010/main" val="29745026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Über diesen Cartoon</a:t>
            </a:r>
            <a:r>
              <a:rPr lang="de-DE" baseline="0" dirty="0" smtClean="0"/>
              <a:t> kann man wunderbar diskutieren und ihn unterschiedlich interpretieren:</a:t>
            </a:r>
          </a:p>
          <a:p>
            <a:endParaRPr lang="de-DE" baseline="0" dirty="0" smtClean="0"/>
          </a:p>
          <a:p>
            <a:r>
              <a:rPr lang="de-DE" baseline="0" dirty="0" smtClean="0"/>
              <a:t>Bild Baum: alle nach oben, der eine auf direktem Weg (und hat damit noch Zeit für anderes), der andere auf „Umweg“ (und braucht länger)</a:t>
            </a:r>
          </a:p>
          <a:p>
            <a:endParaRPr lang="de-DE" baseline="0" dirty="0" smtClean="0"/>
          </a:p>
          <a:p>
            <a:r>
              <a:rPr lang="de-DE" baseline="0" dirty="0" smtClean="0"/>
              <a:t>Fragen: </a:t>
            </a:r>
          </a:p>
          <a:p>
            <a:pPr marL="171450" indent="-171450">
              <a:buFont typeface="Arial" panose="020B0604020202020204" pitchFamily="34" charset="0"/>
              <a:buChar char="•"/>
            </a:pPr>
            <a:r>
              <a:rPr lang="de-DE" baseline="0" dirty="0" smtClean="0"/>
              <a:t>Was ist mit den Tieren, die die Baumbesteigung gar nicht schaffen??? (→ strukturelles Problem)</a:t>
            </a:r>
          </a:p>
          <a:p>
            <a:pPr marL="171450" indent="-171450">
              <a:buFont typeface="Arial" panose="020B0604020202020204" pitchFamily="34" charset="0"/>
              <a:buChar char="•"/>
            </a:pPr>
            <a:r>
              <a:rPr lang="de-DE" baseline="0" dirty="0" smtClean="0"/>
              <a:t>Müssen wirklich alle Tiere auf den Baum oder wäre eine verschiedene Nutzung des Baums auch in Ordnung?</a:t>
            </a:r>
          </a:p>
          <a:p>
            <a:endParaRPr lang="de-DE" dirty="0"/>
          </a:p>
        </p:txBody>
      </p:sp>
      <p:sp>
        <p:nvSpPr>
          <p:cNvPr id="4" name="Foliennummernplatzhalter 3"/>
          <p:cNvSpPr>
            <a:spLocks noGrp="1"/>
          </p:cNvSpPr>
          <p:nvPr>
            <p:ph type="sldNum" sz="quarter" idx="10"/>
          </p:nvPr>
        </p:nvSpPr>
        <p:spPr/>
        <p:txBody>
          <a:bodyPr/>
          <a:lstStyle/>
          <a:p>
            <a:fld id="{7685F1C2-1B5E-4CDC-A2E0-B83D52A6C252}" type="slidenum">
              <a:rPr lang="de-DE" smtClean="0"/>
              <a:pPr/>
              <a:t>7</a:t>
            </a:fld>
            <a:endParaRPr 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171450" indent="-171450">
              <a:buFont typeface="Arial" panose="020B0604020202020204" pitchFamily="34" charset="0"/>
              <a:buChar char="•"/>
            </a:pPr>
            <a:r>
              <a:rPr lang="de-DE" dirty="0" smtClean="0"/>
              <a:t>Problem, das gesehen wird: individuelle Förderung</a:t>
            </a:r>
            <a:r>
              <a:rPr lang="de-DE" baseline="0" dirty="0" smtClean="0"/>
              <a:t> … für </a:t>
            </a:r>
            <a:r>
              <a:rPr lang="de-DE" b="1" u="sng" baseline="0" dirty="0" smtClean="0"/>
              <a:t>ALLE</a:t>
            </a:r>
            <a:r>
              <a:rPr lang="de-DE" baseline="0" dirty="0" smtClean="0"/>
              <a:t> SuS gleichermaßen</a:t>
            </a:r>
          </a:p>
          <a:p>
            <a:pPr marL="171450" indent="-171450">
              <a:buFont typeface="Arial" panose="020B0604020202020204" pitchFamily="34" charset="0"/>
              <a:buChar char="•"/>
            </a:pPr>
            <a:r>
              <a:rPr lang="de-DE" baseline="0" dirty="0" smtClean="0"/>
              <a:t>Gefühle der Überforderung angehen und nicht davor kapitulieren!</a:t>
            </a:r>
            <a:endParaRPr lang="de-DE" dirty="0"/>
          </a:p>
        </p:txBody>
      </p:sp>
      <p:sp>
        <p:nvSpPr>
          <p:cNvPr id="4" name="Foliennummernplatzhalter 3"/>
          <p:cNvSpPr>
            <a:spLocks noGrp="1"/>
          </p:cNvSpPr>
          <p:nvPr>
            <p:ph type="sldNum" sz="quarter" idx="10"/>
          </p:nvPr>
        </p:nvSpPr>
        <p:spPr/>
        <p:txBody>
          <a:bodyPr/>
          <a:lstStyle/>
          <a:p>
            <a:fld id="{7685F1C2-1B5E-4CDC-A2E0-B83D52A6C252}" type="slidenum">
              <a:rPr lang="de-DE" smtClean="0"/>
              <a:pPr/>
              <a:t>8</a:t>
            </a:fld>
            <a:endParaRPr 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Wir stehen</a:t>
            </a:r>
            <a:r>
              <a:rPr lang="de-DE" baseline="0" dirty="0" smtClean="0"/>
              <a:t> vor dem Problem der zunehmenden Heterogenität bei unseren SuS, die Herausforderung ist da, wir müssen ihr begegnen.</a:t>
            </a:r>
          </a:p>
          <a:p>
            <a:r>
              <a:rPr lang="de-DE" baseline="0" dirty="0" smtClean="0"/>
              <a:t>Daher lohnt es, sich einige allgemeine Fragen zur </a:t>
            </a:r>
            <a:r>
              <a:rPr lang="de-DE" baseline="0" dirty="0" err="1" smtClean="0"/>
              <a:t>Differnezierung</a:t>
            </a:r>
            <a:r>
              <a:rPr lang="de-DE" baseline="0" dirty="0" smtClean="0"/>
              <a:t> zu stellen und sich ihnen zu stellen: s. o.</a:t>
            </a:r>
          </a:p>
          <a:p>
            <a:endParaRPr lang="de-DE" baseline="0" dirty="0" smtClean="0"/>
          </a:p>
          <a:p>
            <a:r>
              <a:rPr lang="de-DE" baseline="0" dirty="0" smtClean="0"/>
              <a:t>… Liste ist offen</a:t>
            </a:r>
          </a:p>
        </p:txBody>
      </p:sp>
      <p:sp>
        <p:nvSpPr>
          <p:cNvPr id="4" name="Foliennummernplatzhalter 3"/>
          <p:cNvSpPr>
            <a:spLocks noGrp="1"/>
          </p:cNvSpPr>
          <p:nvPr>
            <p:ph type="sldNum" sz="quarter" idx="10"/>
          </p:nvPr>
        </p:nvSpPr>
        <p:spPr/>
        <p:txBody>
          <a:bodyPr/>
          <a:lstStyle/>
          <a:p>
            <a:fld id="{7685F1C2-1B5E-4CDC-A2E0-B83D52A6C252}" type="slidenum">
              <a:rPr lang="de-DE" smtClean="0"/>
              <a:pPr/>
              <a:t>9</a:t>
            </a:fld>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r>
              <a:rPr lang="de-DE" smtClean="0"/>
              <a:t>100_heterogenitaet_biologieunterricht</a:t>
            </a:r>
            <a:endParaRPr lang="de-DE"/>
          </a:p>
        </p:txBody>
      </p:sp>
      <p:sp>
        <p:nvSpPr>
          <p:cNvPr id="5" name="Fußzeilenplatzhalter 4"/>
          <p:cNvSpPr>
            <a:spLocks noGrp="1"/>
          </p:cNvSpPr>
          <p:nvPr>
            <p:ph type="ftr" sz="quarter" idx="11"/>
          </p:nvPr>
        </p:nvSpPr>
        <p:spPr/>
        <p:txBody>
          <a:bodyPr/>
          <a:lstStyle/>
          <a:p>
            <a:r>
              <a:rPr lang="de-DE" smtClean="0"/>
              <a:t>ZPG Biologie (c) 2013</a:t>
            </a:r>
            <a:endParaRPr lang="de-DE"/>
          </a:p>
        </p:txBody>
      </p:sp>
      <p:sp>
        <p:nvSpPr>
          <p:cNvPr id="6" name="Foliennummernplatzhalter 5"/>
          <p:cNvSpPr>
            <a:spLocks noGrp="1"/>
          </p:cNvSpPr>
          <p:nvPr>
            <p:ph type="sldNum" sz="quarter" idx="12"/>
          </p:nvPr>
        </p:nvSpPr>
        <p:spPr/>
        <p:txBody>
          <a:bodyPr/>
          <a:lstStyle/>
          <a:p>
            <a:fld id="{D3FE5CA3-5633-4134-9CCF-526456CE3BFB}" type="slidenum">
              <a:rPr lang="de-DE" smtClean="0"/>
              <a:pPr/>
              <a:t>‹Nr.›</a:t>
            </a:fld>
            <a:endParaRPr lang="de-DE"/>
          </a:p>
        </p:txBody>
      </p:sp>
    </p:spTree>
    <p:extLst>
      <p:ext uri="{BB962C8B-B14F-4D97-AF65-F5344CB8AC3E}">
        <p14:creationId xmlns:p14="http://schemas.microsoft.com/office/powerpoint/2010/main" val="4043195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r>
              <a:rPr lang="de-DE" smtClean="0"/>
              <a:t>100_heterogenitaet_biologieunterricht</a:t>
            </a:r>
            <a:endParaRPr lang="de-DE"/>
          </a:p>
        </p:txBody>
      </p:sp>
      <p:sp>
        <p:nvSpPr>
          <p:cNvPr id="5" name="Fußzeilenplatzhalter 4"/>
          <p:cNvSpPr>
            <a:spLocks noGrp="1"/>
          </p:cNvSpPr>
          <p:nvPr>
            <p:ph type="ftr" sz="quarter" idx="11"/>
          </p:nvPr>
        </p:nvSpPr>
        <p:spPr/>
        <p:txBody>
          <a:bodyPr/>
          <a:lstStyle/>
          <a:p>
            <a:r>
              <a:rPr lang="de-DE" smtClean="0"/>
              <a:t>ZPG Biologie (c) 2013</a:t>
            </a:r>
            <a:endParaRPr lang="de-DE"/>
          </a:p>
        </p:txBody>
      </p:sp>
      <p:sp>
        <p:nvSpPr>
          <p:cNvPr id="6" name="Foliennummernplatzhalter 5"/>
          <p:cNvSpPr>
            <a:spLocks noGrp="1"/>
          </p:cNvSpPr>
          <p:nvPr>
            <p:ph type="sldNum" sz="quarter" idx="12"/>
          </p:nvPr>
        </p:nvSpPr>
        <p:spPr/>
        <p:txBody>
          <a:bodyPr/>
          <a:lstStyle/>
          <a:p>
            <a:fld id="{D3FE5CA3-5633-4134-9CCF-526456CE3BFB}" type="slidenum">
              <a:rPr lang="de-DE" smtClean="0"/>
              <a:pPr/>
              <a:t>‹Nr.›</a:t>
            </a:fld>
            <a:endParaRPr lang="de-DE"/>
          </a:p>
        </p:txBody>
      </p:sp>
    </p:spTree>
    <p:extLst>
      <p:ext uri="{BB962C8B-B14F-4D97-AF65-F5344CB8AC3E}">
        <p14:creationId xmlns:p14="http://schemas.microsoft.com/office/powerpoint/2010/main" val="3126217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r>
              <a:rPr lang="de-DE" smtClean="0"/>
              <a:t>100_heterogenitaet_biologieunterricht</a:t>
            </a:r>
            <a:endParaRPr lang="de-DE"/>
          </a:p>
        </p:txBody>
      </p:sp>
      <p:sp>
        <p:nvSpPr>
          <p:cNvPr id="5" name="Fußzeilenplatzhalter 4"/>
          <p:cNvSpPr>
            <a:spLocks noGrp="1"/>
          </p:cNvSpPr>
          <p:nvPr>
            <p:ph type="ftr" sz="quarter" idx="11"/>
          </p:nvPr>
        </p:nvSpPr>
        <p:spPr/>
        <p:txBody>
          <a:bodyPr/>
          <a:lstStyle/>
          <a:p>
            <a:r>
              <a:rPr lang="de-DE" smtClean="0"/>
              <a:t>ZPG Biologie (c) 2013</a:t>
            </a:r>
            <a:endParaRPr lang="de-DE"/>
          </a:p>
        </p:txBody>
      </p:sp>
      <p:sp>
        <p:nvSpPr>
          <p:cNvPr id="6" name="Foliennummernplatzhalter 5"/>
          <p:cNvSpPr>
            <a:spLocks noGrp="1"/>
          </p:cNvSpPr>
          <p:nvPr>
            <p:ph type="sldNum" sz="quarter" idx="12"/>
          </p:nvPr>
        </p:nvSpPr>
        <p:spPr/>
        <p:txBody>
          <a:bodyPr/>
          <a:lstStyle/>
          <a:p>
            <a:fld id="{D3FE5CA3-5633-4134-9CCF-526456CE3BFB}" type="slidenum">
              <a:rPr lang="de-DE" smtClean="0"/>
              <a:pPr/>
              <a:t>‹Nr.›</a:t>
            </a:fld>
            <a:endParaRPr lang="de-DE"/>
          </a:p>
        </p:txBody>
      </p:sp>
    </p:spTree>
    <p:extLst>
      <p:ext uri="{BB962C8B-B14F-4D97-AF65-F5344CB8AC3E}">
        <p14:creationId xmlns:p14="http://schemas.microsoft.com/office/powerpoint/2010/main" val="249654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r>
              <a:rPr lang="de-DE" smtClean="0"/>
              <a:t>100_heterogenitaet_biologieunterricht</a:t>
            </a:r>
            <a:endParaRPr lang="de-DE"/>
          </a:p>
        </p:txBody>
      </p:sp>
      <p:sp>
        <p:nvSpPr>
          <p:cNvPr id="5" name="Fußzeilenplatzhalter 4"/>
          <p:cNvSpPr>
            <a:spLocks noGrp="1"/>
          </p:cNvSpPr>
          <p:nvPr>
            <p:ph type="ftr" sz="quarter" idx="11"/>
          </p:nvPr>
        </p:nvSpPr>
        <p:spPr/>
        <p:txBody>
          <a:bodyPr/>
          <a:lstStyle/>
          <a:p>
            <a:r>
              <a:rPr lang="de-DE" smtClean="0"/>
              <a:t>ZPG Biologie (c) 2013</a:t>
            </a:r>
            <a:endParaRPr lang="de-DE"/>
          </a:p>
        </p:txBody>
      </p:sp>
      <p:sp>
        <p:nvSpPr>
          <p:cNvPr id="6" name="Foliennummernplatzhalter 5"/>
          <p:cNvSpPr>
            <a:spLocks noGrp="1"/>
          </p:cNvSpPr>
          <p:nvPr>
            <p:ph type="sldNum" sz="quarter" idx="12"/>
          </p:nvPr>
        </p:nvSpPr>
        <p:spPr/>
        <p:txBody>
          <a:bodyPr/>
          <a:lstStyle/>
          <a:p>
            <a:fld id="{D3FE5CA3-5633-4134-9CCF-526456CE3BFB}" type="slidenum">
              <a:rPr lang="de-DE" smtClean="0"/>
              <a:pPr/>
              <a:t>‹Nr.›</a:t>
            </a:fld>
            <a:endParaRPr lang="de-DE"/>
          </a:p>
        </p:txBody>
      </p:sp>
    </p:spTree>
    <p:extLst>
      <p:ext uri="{BB962C8B-B14F-4D97-AF65-F5344CB8AC3E}">
        <p14:creationId xmlns:p14="http://schemas.microsoft.com/office/powerpoint/2010/main" val="1932743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r>
              <a:rPr lang="de-DE" smtClean="0"/>
              <a:t>100_heterogenitaet_biologieunterricht</a:t>
            </a:r>
            <a:endParaRPr lang="de-DE"/>
          </a:p>
        </p:txBody>
      </p:sp>
      <p:sp>
        <p:nvSpPr>
          <p:cNvPr id="5" name="Fußzeilenplatzhalter 4"/>
          <p:cNvSpPr>
            <a:spLocks noGrp="1"/>
          </p:cNvSpPr>
          <p:nvPr>
            <p:ph type="ftr" sz="quarter" idx="11"/>
          </p:nvPr>
        </p:nvSpPr>
        <p:spPr/>
        <p:txBody>
          <a:bodyPr/>
          <a:lstStyle/>
          <a:p>
            <a:r>
              <a:rPr lang="de-DE" smtClean="0"/>
              <a:t>ZPG Biologie (c) 2013</a:t>
            </a:r>
            <a:endParaRPr lang="de-DE"/>
          </a:p>
        </p:txBody>
      </p:sp>
      <p:sp>
        <p:nvSpPr>
          <p:cNvPr id="6" name="Foliennummernplatzhalter 5"/>
          <p:cNvSpPr>
            <a:spLocks noGrp="1"/>
          </p:cNvSpPr>
          <p:nvPr>
            <p:ph type="sldNum" sz="quarter" idx="12"/>
          </p:nvPr>
        </p:nvSpPr>
        <p:spPr/>
        <p:txBody>
          <a:bodyPr/>
          <a:lstStyle/>
          <a:p>
            <a:fld id="{D3FE5CA3-5633-4134-9CCF-526456CE3BFB}" type="slidenum">
              <a:rPr lang="de-DE" smtClean="0"/>
              <a:pPr/>
              <a:t>‹Nr.›</a:t>
            </a:fld>
            <a:endParaRPr lang="de-DE"/>
          </a:p>
        </p:txBody>
      </p:sp>
    </p:spTree>
    <p:extLst>
      <p:ext uri="{BB962C8B-B14F-4D97-AF65-F5344CB8AC3E}">
        <p14:creationId xmlns:p14="http://schemas.microsoft.com/office/powerpoint/2010/main" val="900392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r>
              <a:rPr lang="de-DE" smtClean="0"/>
              <a:t>100_heterogenitaet_biologieunterricht</a:t>
            </a:r>
            <a:endParaRPr lang="de-DE"/>
          </a:p>
        </p:txBody>
      </p:sp>
      <p:sp>
        <p:nvSpPr>
          <p:cNvPr id="6" name="Fußzeilenplatzhalter 5"/>
          <p:cNvSpPr>
            <a:spLocks noGrp="1"/>
          </p:cNvSpPr>
          <p:nvPr>
            <p:ph type="ftr" sz="quarter" idx="11"/>
          </p:nvPr>
        </p:nvSpPr>
        <p:spPr/>
        <p:txBody>
          <a:bodyPr/>
          <a:lstStyle/>
          <a:p>
            <a:r>
              <a:rPr lang="de-DE" smtClean="0"/>
              <a:t>ZPG Biologie (c) 2013</a:t>
            </a:r>
            <a:endParaRPr lang="de-DE"/>
          </a:p>
        </p:txBody>
      </p:sp>
      <p:sp>
        <p:nvSpPr>
          <p:cNvPr id="7" name="Foliennummernplatzhalter 6"/>
          <p:cNvSpPr>
            <a:spLocks noGrp="1"/>
          </p:cNvSpPr>
          <p:nvPr>
            <p:ph type="sldNum" sz="quarter" idx="12"/>
          </p:nvPr>
        </p:nvSpPr>
        <p:spPr/>
        <p:txBody>
          <a:bodyPr/>
          <a:lstStyle/>
          <a:p>
            <a:fld id="{D3FE5CA3-5633-4134-9CCF-526456CE3BFB}" type="slidenum">
              <a:rPr lang="de-DE" smtClean="0"/>
              <a:pPr/>
              <a:t>‹Nr.›</a:t>
            </a:fld>
            <a:endParaRPr lang="de-DE"/>
          </a:p>
        </p:txBody>
      </p:sp>
    </p:spTree>
    <p:extLst>
      <p:ext uri="{BB962C8B-B14F-4D97-AF65-F5344CB8AC3E}">
        <p14:creationId xmlns:p14="http://schemas.microsoft.com/office/powerpoint/2010/main" val="1680661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r>
              <a:rPr lang="de-DE" smtClean="0"/>
              <a:t>100_heterogenitaet_biologieunterricht</a:t>
            </a:r>
            <a:endParaRPr lang="de-DE"/>
          </a:p>
        </p:txBody>
      </p:sp>
      <p:sp>
        <p:nvSpPr>
          <p:cNvPr id="8" name="Fußzeilenplatzhalter 7"/>
          <p:cNvSpPr>
            <a:spLocks noGrp="1"/>
          </p:cNvSpPr>
          <p:nvPr>
            <p:ph type="ftr" sz="quarter" idx="11"/>
          </p:nvPr>
        </p:nvSpPr>
        <p:spPr/>
        <p:txBody>
          <a:bodyPr/>
          <a:lstStyle/>
          <a:p>
            <a:r>
              <a:rPr lang="de-DE" smtClean="0"/>
              <a:t>ZPG Biologie (c) 2013</a:t>
            </a:r>
            <a:endParaRPr lang="de-DE"/>
          </a:p>
        </p:txBody>
      </p:sp>
      <p:sp>
        <p:nvSpPr>
          <p:cNvPr id="9" name="Foliennummernplatzhalter 8"/>
          <p:cNvSpPr>
            <a:spLocks noGrp="1"/>
          </p:cNvSpPr>
          <p:nvPr>
            <p:ph type="sldNum" sz="quarter" idx="12"/>
          </p:nvPr>
        </p:nvSpPr>
        <p:spPr/>
        <p:txBody>
          <a:bodyPr/>
          <a:lstStyle/>
          <a:p>
            <a:fld id="{D3FE5CA3-5633-4134-9CCF-526456CE3BFB}" type="slidenum">
              <a:rPr lang="de-DE" smtClean="0"/>
              <a:pPr/>
              <a:t>‹Nr.›</a:t>
            </a:fld>
            <a:endParaRPr lang="de-DE"/>
          </a:p>
        </p:txBody>
      </p:sp>
    </p:spTree>
    <p:extLst>
      <p:ext uri="{BB962C8B-B14F-4D97-AF65-F5344CB8AC3E}">
        <p14:creationId xmlns:p14="http://schemas.microsoft.com/office/powerpoint/2010/main" val="1775082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r>
              <a:rPr lang="de-DE" smtClean="0"/>
              <a:t>100_heterogenitaet_biologieunterricht</a:t>
            </a:r>
            <a:endParaRPr lang="de-DE"/>
          </a:p>
        </p:txBody>
      </p:sp>
      <p:sp>
        <p:nvSpPr>
          <p:cNvPr id="4" name="Fußzeilenplatzhalter 3"/>
          <p:cNvSpPr>
            <a:spLocks noGrp="1"/>
          </p:cNvSpPr>
          <p:nvPr>
            <p:ph type="ftr" sz="quarter" idx="11"/>
          </p:nvPr>
        </p:nvSpPr>
        <p:spPr/>
        <p:txBody>
          <a:bodyPr/>
          <a:lstStyle/>
          <a:p>
            <a:r>
              <a:rPr lang="de-DE" smtClean="0"/>
              <a:t>ZPG Biologie (c) 2013</a:t>
            </a:r>
            <a:endParaRPr lang="de-DE"/>
          </a:p>
        </p:txBody>
      </p:sp>
      <p:sp>
        <p:nvSpPr>
          <p:cNvPr id="5" name="Foliennummernplatzhalter 4"/>
          <p:cNvSpPr>
            <a:spLocks noGrp="1"/>
          </p:cNvSpPr>
          <p:nvPr>
            <p:ph type="sldNum" sz="quarter" idx="12"/>
          </p:nvPr>
        </p:nvSpPr>
        <p:spPr/>
        <p:txBody>
          <a:bodyPr/>
          <a:lstStyle/>
          <a:p>
            <a:fld id="{D3FE5CA3-5633-4134-9CCF-526456CE3BFB}" type="slidenum">
              <a:rPr lang="de-DE" smtClean="0"/>
              <a:pPr/>
              <a:t>‹Nr.›</a:t>
            </a:fld>
            <a:endParaRPr lang="de-DE"/>
          </a:p>
        </p:txBody>
      </p:sp>
    </p:spTree>
    <p:extLst>
      <p:ext uri="{BB962C8B-B14F-4D97-AF65-F5344CB8AC3E}">
        <p14:creationId xmlns:p14="http://schemas.microsoft.com/office/powerpoint/2010/main" val="126257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smtClean="0"/>
              <a:t>100_heterogenitaet_biologieunterricht</a:t>
            </a:r>
            <a:endParaRPr lang="de-DE"/>
          </a:p>
        </p:txBody>
      </p:sp>
      <p:sp>
        <p:nvSpPr>
          <p:cNvPr id="3" name="Fußzeilenplatzhalter 2"/>
          <p:cNvSpPr>
            <a:spLocks noGrp="1"/>
          </p:cNvSpPr>
          <p:nvPr>
            <p:ph type="ftr" sz="quarter" idx="11"/>
          </p:nvPr>
        </p:nvSpPr>
        <p:spPr/>
        <p:txBody>
          <a:bodyPr/>
          <a:lstStyle/>
          <a:p>
            <a:r>
              <a:rPr lang="de-DE" smtClean="0"/>
              <a:t>ZPG Biologie (c) 2013</a:t>
            </a:r>
            <a:endParaRPr lang="de-DE"/>
          </a:p>
        </p:txBody>
      </p:sp>
      <p:sp>
        <p:nvSpPr>
          <p:cNvPr id="4" name="Foliennummernplatzhalter 3"/>
          <p:cNvSpPr>
            <a:spLocks noGrp="1"/>
          </p:cNvSpPr>
          <p:nvPr>
            <p:ph type="sldNum" sz="quarter" idx="12"/>
          </p:nvPr>
        </p:nvSpPr>
        <p:spPr/>
        <p:txBody>
          <a:bodyPr/>
          <a:lstStyle/>
          <a:p>
            <a:fld id="{D3FE5CA3-5633-4134-9CCF-526456CE3BFB}" type="slidenum">
              <a:rPr lang="de-DE" smtClean="0"/>
              <a:pPr/>
              <a:t>‹Nr.›</a:t>
            </a:fld>
            <a:endParaRPr lang="de-DE"/>
          </a:p>
        </p:txBody>
      </p:sp>
    </p:spTree>
    <p:extLst>
      <p:ext uri="{BB962C8B-B14F-4D97-AF65-F5344CB8AC3E}">
        <p14:creationId xmlns:p14="http://schemas.microsoft.com/office/powerpoint/2010/main" val="3337947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r>
              <a:rPr lang="de-DE" smtClean="0"/>
              <a:t>100_heterogenitaet_biologieunterricht</a:t>
            </a:r>
            <a:endParaRPr lang="de-DE"/>
          </a:p>
        </p:txBody>
      </p:sp>
      <p:sp>
        <p:nvSpPr>
          <p:cNvPr id="6" name="Fußzeilenplatzhalter 5"/>
          <p:cNvSpPr>
            <a:spLocks noGrp="1"/>
          </p:cNvSpPr>
          <p:nvPr>
            <p:ph type="ftr" sz="quarter" idx="11"/>
          </p:nvPr>
        </p:nvSpPr>
        <p:spPr/>
        <p:txBody>
          <a:bodyPr/>
          <a:lstStyle/>
          <a:p>
            <a:r>
              <a:rPr lang="de-DE" smtClean="0"/>
              <a:t>ZPG Biologie (c) 2013</a:t>
            </a:r>
            <a:endParaRPr lang="de-DE"/>
          </a:p>
        </p:txBody>
      </p:sp>
      <p:sp>
        <p:nvSpPr>
          <p:cNvPr id="7" name="Foliennummernplatzhalter 6"/>
          <p:cNvSpPr>
            <a:spLocks noGrp="1"/>
          </p:cNvSpPr>
          <p:nvPr>
            <p:ph type="sldNum" sz="quarter" idx="12"/>
          </p:nvPr>
        </p:nvSpPr>
        <p:spPr/>
        <p:txBody>
          <a:bodyPr/>
          <a:lstStyle/>
          <a:p>
            <a:fld id="{D3FE5CA3-5633-4134-9CCF-526456CE3BFB}" type="slidenum">
              <a:rPr lang="de-DE" smtClean="0"/>
              <a:pPr/>
              <a:t>‹Nr.›</a:t>
            </a:fld>
            <a:endParaRPr lang="de-DE"/>
          </a:p>
        </p:txBody>
      </p:sp>
    </p:spTree>
    <p:extLst>
      <p:ext uri="{BB962C8B-B14F-4D97-AF65-F5344CB8AC3E}">
        <p14:creationId xmlns:p14="http://schemas.microsoft.com/office/powerpoint/2010/main" val="3892987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r>
              <a:rPr lang="de-DE" smtClean="0"/>
              <a:t>100_heterogenitaet_biologieunterricht</a:t>
            </a:r>
            <a:endParaRPr lang="de-DE"/>
          </a:p>
        </p:txBody>
      </p:sp>
      <p:sp>
        <p:nvSpPr>
          <p:cNvPr id="6" name="Fußzeilenplatzhalter 5"/>
          <p:cNvSpPr>
            <a:spLocks noGrp="1"/>
          </p:cNvSpPr>
          <p:nvPr>
            <p:ph type="ftr" sz="quarter" idx="11"/>
          </p:nvPr>
        </p:nvSpPr>
        <p:spPr/>
        <p:txBody>
          <a:bodyPr/>
          <a:lstStyle/>
          <a:p>
            <a:r>
              <a:rPr lang="de-DE" smtClean="0"/>
              <a:t>ZPG Biologie (c) 2013</a:t>
            </a:r>
            <a:endParaRPr lang="de-DE"/>
          </a:p>
        </p:txBody>
      </p:sp>
      <p:sp>
        <p:nvSpPr>
          <p:cNvPr id="7" name="Foliennummernplatzhalter 6"/>
          <p:cNvSpPr>
            <a:spLocks noGrp="1"/>
          </p:cNvSpPr>
          <p:nvPr>
            <p:ph type="sldNum" sz="quarter" idx="12"/>
          </p:nvPr>
        </p:nvSpPr>
        <p:spPr/>
        <p:txBody>
          <a:bodyPr/>
          <a:lstStyle/>
          <a:p>
            <a:fld id="{D3FE5CA3-5633-4134-9CCF-526456CE3BFB}" type="slidenum">
              <a:rPr lang="de-DE" smtClean="0"/>
              <a:pPr/>
              <a:t>‹Nr.›</a:t>
            </a:fld>
            <a:endParaRPr lang="de-DE"/>
          </a:p>
        </p:txBody>
      </p:sp>
    </p:spTree>
    <p:extLst>
      <p:ext uri="{BB962C8B-B14F-4D97-AF65-F5344CB8AC3E}">
        <p14:creationId xmlns:p14="http://schemas.microsoft.com/office/powerpoint/2010/main" val="3700076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de-DE" smtClean="0"/>
              <a:t>100_heterogenitaet_biologieunterricht</a:t>
            </a:r>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smtClean="0"/>
              <a:t>ZPG Biologie (c) 2013</a:t>
            </a:r>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E5CA3-5633-4134-9CCF-526456CE3BFB}" type="slidenum">
              <a:rPr lang="de-DE" smtClean="0"/>
              <a:pPr/>
              <a:t>‹Nr.›</a:t>
            </a:fld>
            <a:endParaRPr lang="de-DE"/>
          </a:p>
        </p:txBody>
      </p:sp>
    </p:spTree>
    <p:extLst>
      <p:ext uri="{BB962C8B-B14F-4D97-AF65-F5344CB8AC3E}">
        <p14:creationId xmlns:p14="http://schemas.microsoft.com/office/powerpoint/2010/main" val="17907245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openclipart.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Autofit/>
          </a:bodyPr>
          <a:lstStyle/>
          <a:p>
            <a:r>
              <a:rPr lang="de-DE" sz="5400" dirty="0" smtClean="0"/>
              <a:t>Heterogenität</a:t>
            </a:r>
            <a:br>
              <a:rPr lang="de-DE" sz="5400" dirty="0" smtClean="0"/>
            </a:br>
            <a:r>
              <a:rPr lang="de-DE" sz="5400" dirty="0" smtClean="0"/>
              <a:t>im </a:t>
            </a:r>
            <a:br>
              <a:rPr lang="de-DE" sz="5400" dirty="0" smtClean="0"/>
            </a:br>
            <a:r>
              <a:rPr lang="de-DE" sz="5400" dirty="0" smtClean="0"/>
              <a:t>Biologie-Unterricht</a:t>
            </a:r>
            <a:endParaRPr lang="de-DE" sz="5400" dirty="0"/>
          </a:p>
        </p:txBody>
      </p:sp>
      <p:sp>
        <p:nvSpPr>
          <p:cNvPr id="3" name="Untertitel 2"/>
          <p:cNvSpPr>
            <a:spLocks noGrp="1"/>
          </p:cNvSpPr>
          <p:nvPr>
            <p:ph type="subTitle" idx="1"/>
          </p:nvPr>
        </p:nvSpPr>
        <p:spPr/>
        <p:txBody>
          <a:bodyPr/>
          <a:lstStyle/>
          <a:p>
            <a:endParaRPr lang="de-DE" dirty="0" smtClean="0"/>
          </a:p>
          <a:p>
            <a:endParaRPr lang="de-DE" dirty="0"/>
          </a:p>
          <a:p>
            <a:r>
              <a:rPr lang="de-DE" dirty="0" smtClean="0"/>
              <a:t>ZPG Biologie 2013</a:t>
            </a:r>
            <a:endParaRPr lang="de-DE" dirty="0"/>
          </a:p>
        </p:txBody>
      </p:sp>
    </p:spTree>
    <p:extLst>
      <p:ext uri="{BB962C8B-B14F-4D97-AF65-F5344CB8AC3E}">
        <p14:creationId xmlns:p14="http://schemas.microsoft.com/office/powerpoint/2010/main" val="13428135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extLst>
              <p:ext uri="{D42A27DB-BD31-4B8C-83A1-F6EECF244321}">
                <p14:modId xmlns:p14="http://schemas.microsoft.com/office/powerpoint/2010/main" val="985099692"/>
              </p:ext>
            </p:extLst>
          </p:nvPr>
        </p:nvGraphicFramePr>
        <p:xfrm>
          <a:off x="-468560" y="0"/>
          <a:ext cx="10153128" cy="47971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feld 4"/>
          <p:cNvSpPr txBox="1"/>
          <p:nvPr/>
        </p:nvSpPr>
        <p:spPr>
          <a:xfrm>
            <a:off x="539552" y="5660796"/>
            <a:ext cx="8352928" cy="40011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de-DE" sz="2000" b="1" dirty="0">
                <a:solidFill>
                  <a:schemeClr val="tx1"/>
                </a:solidFill>
              </a:rPr>
              <a:t>a</a:t>
            </a:r>
            <a:r>
              <a:rPr lang="de-DE" sz="2000" b="1" dirty="0" smtClean="0">
                <a:solidFill>
                  <a:schemeClr val="tx1"/>
                </a:solidFill>
              </a:rPr>
              <a:t>rbeitsteiliger Unterricht </a:t>
            </a:r>
            <a:r>
              <a:rPr lang="de-DE" sz="2000" dirty="0" smtClean="0">
                <a:solidFill>
                  <a:schemeClr val="tx1"/>
                </a:solidFill>
              </a:rPr>
              <a:t>und</a:t>
            </a:r>
            <a:r>
              <a:rPr lang="de-DE" sz="2000" b="1" dirty="0" smtClean="0">
                <a:solidFill>
                  <a:schemeClr val="tx1"/>
                </a:solidFill>
              </a:rPr>
              <a:t> individualisiertes Lernen</a:t>
            </a:r>
            <a:endParaRPr lang="de-DE" sz="2000" b="1" dirty="0">
              <a:solidFill>
                <a:schemeClr val="tx1"/>
              </a:solidFill>
            </a:endParaRPr>
          </a:p>
        </p:txBody>
      </p:sp>
      <p:sp>
        <p:nvSpPr>
          <p:cNvPr id="6" name="Pfeil nach unten 5"/>
          <p:cNvSpPr/>
          <p:nvPr/>
        </p:nvSpPr>
        <p:spPr>
          <a:xfrm>
            <a:off x="1256200" y="4724692"/>
            <a:ext cx="288032" cy="864096"/>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de-DE"/>
          </a:p>
        </p:txBody>
      </p:sp>
      <p:pic>
        <p:nvPicPr>
          <p:cNvPr id="2050" name="Picture 2"/>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590271" y="4928596"/>
            <a:ext cx="347663"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576680" y="4940716"/>
            <a:ext cx="3476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808928" y="4953056"/>
            <a:ext cx="3476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Fußzeilenplatzhalter 1"/>
          <p:cNvSpPr>
            <a:spLocks noGrp="1"/>
          </p:cNvSpPr>
          <p:nvPr>
            <p:ph type="ftr" sz="quarter" idx="11"/>
          </p:nvPr>
        </p:nvSpPr>
        <p:spPr/>
        <p:txBody>
          <a:bodyPr/>
          <a:lstStyle/>
          <a:p>
            <a:r>
              <a:rPr lang="de-DE" dirty="0" smtClean="0"/>
              <a:t>ZPG Biologie © 2013</a:t>
            </a:r>
            <a:endParaRPr lang="de-DE" dirty="0"/>
          </a:p>
        </p:txBody>
      </p:sp>
      <p:sp>
        <p:nvSpPr>
          <p:cNvPr id="3" name="Foliennummernplatzhalter 2"/>
          <p:cNvSpPr>
            <a:spLocks noGrp="1"/>
          </p:cNvSpPr>
          <p:nvPr>
            <p:ph type="sldNum" sz="quarter" idx="12"/>
          </p:nvPr>
        </p:nvSpPr>
        <p:spPr/>
        <p:txBody>
          <a:bodyPr/>
          <a:lstStyle/>
          <a:p>
            <a:fld id="{D3FE5CA3-5633-4134-9CCF-526456CE3BFB}" type="slidenum">
              <a:rPr lang="de-DE" smtClean="0"/>
              <a:pPr/>
              <a:t>10</a:t>
            </a:fld>
            <a:endParaRPr lang="de-DE" dirty="0"/>
          </a:p>
        </p:txBody>
      </p:sp>
      <p:sp>
        <p:nvSpPr>
          <p:cNvPr id="7" name="Datumsplatzhalter 6"/>
          <p:cNvSpPr>
            <a:spLocks noGrp="1"/>
          </p:cNvSpPr>
          <p:nvPr>
            <p:ph type="dt" sz="half" idx="10"/>
          </p:nvPr>
        </p:nvSpPr>
        <p:spPr>
          <a:xfrm>
            <a:off x="457200" y="6356350"/>
            <a:ext cx="3306902" cy="385018"/>
          </a:xfrm>
        </p:spPr>
        <p:txBody>
          <a:bodyPr/>
          <a:lstStyle/>
          <a:p>
            <a:r>
              <a:rPr lang="de-DE" smtClean="0"/>
              <a:t>100_heterogenitaet_biologieunterricht</a:t>
            </a:r>
            <a:endParaRPr lang="de-DE" dirty="0"/>
          </a:p>
        </p:txBody>
      </p:sp>
    </p:spTree>
    <p:extLst>
      <p:ext uri="{BB962C8B-B14F-4D97-AF65-F5344CB8AC3E}">
        <p14:creationId xmlns:p14="http://schemas.microsoft.com/office/powerpoint/2010/main" val="3100414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097116FD-91D3-419E-8864-7935F2B937B3}"/>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graphicEl>
                                              <a:dgm id="{F75867F0-2C71-4CCD-BA32-26F3268920F6}"/>
                                            </p:graphic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graphicEl>
                                              <a:dgm id="{B6E194B3-259E-4107-A73B-5A0BA6578D49}"/>
                                            </p:graphic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graphicEl>
                                              <a:dgm id="{33E085E2-7D75-4AAA-ACA7-7616217524FA}"/>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graphicEl>
                                              <a:dgm id="{98591143-E458-4C00-92C2-842C89A48EA5}"/>
                                            </p:graphic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graphicEl>
                                              <a:dgm id="{FBA71A80-41F7-42B1-87F9-2F169302C9AA}"/>
                                            </p:graphic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graphicEl>
                                              <a:dgm id="{633EFDF7-13B1-4793-969D-77E4ACAD39E6}"/>
                                            </p:graphic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
                                            <p:graphicEl>
                                              <a:dgm id="{F2E37E3E-950A-4175-BB28-EBDC19C303DF}"/>
                                            </p:graphic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graphicEl>
                                              <a:dgm id="{344D79BE-802B-44ED-BAEE-872F664CB385}"/>
                                            </p:graphic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
                                            <p:graphicEl>
                                              <a:dgm id="{82B800EA-E269-4F50-B635-A896DBCF2AAA}"/>
                                            </p:graphic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
                                            <p:graphicEl>
                                              <a:dgm id="{CC25482B-91BA-44D0-A81E-2231B51B4E5D}"/>
                                            </p:graphic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
                                            <p:graphicEl>
                                              <a:dgm id="{462AF53A-0150-4A8D-B5A5-0C47EAD19B50}"/>
                                            </p:graphic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graphicEl>
                                              <a:dgm id="{1BEFBC51-F69D-49CB-9517-38B6284A540D}"/>
                                            </p:graphic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
                                            <p:graphicEl>
                                              <a:dgm id="{094F1FB8-CA0A-491B-A706-6AD58BD44970}"/>
                                            </p:graphic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4">
                                            <p:graphicEl>
                                              <a:dgm id="{ECA67554-5A37-4E9B-AA2A-F126EEFF90CF}"/>
                                            </p:graphic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
                                            <p:graphicEl>
                                              <a:dgm id="{C8824D8C-4948-4E61-9F62-CEE9EC4B6697}"/>
                                            </p:graphic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6"/>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2050"/>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2052"/>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053"/>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one"/>
        </p:bldSub>
      </p:bldGraphic>
      <p:bldP spid="5"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Diagramm 8"/>
          <p:cNvGraphicFramePr/>
          <p:nvPr>
            <p:extLst>
              <p:ext uri="{D42A27DB-BD31-4B8C-83A1-F6EECF244321}">
                <p14:modId xmlns:p14="http://schemas.microsoft.com/office/powerpoint/2010/main" val="3434288477"/>
              </p:ext>
            </p:extLst>
          </p:nvPr>
        </p:nvGraphicFramePr>
        <p:xfrm>
          <a:off x="179512" y="404664"/>
          <a:ext cx="8784976" cy="46085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Fußzeilenplatzhalter 1"/>
          <p:cNvSpPr>
            <a:spLocks noGrp="1"/>
          </p:cNvSpPr>
          <p:nvPr>
            <p:ph type="ftr" sz="quarter" idx="11"/>
          </p:nvPr>
        </p:nvSpPr>
        <p:spPr/>
        <p:txBody>
          <a:bodyPr/>
          <a:lstStyle/>
          <a:p>
            <a:r>
              <a:rPr lang="de-DE" dirty="0" smtClean="0"/>
              <a:t>ZPG Biologie © 2013</a:t>
            </a:r>
            <a:endParaRPr lang="de-DE" dirty="0"/>
          </a:p>
        </p:txBody>
      </p:sp>
      <p:sp>
        <p:nvSpPr>
          <p:cNvPr id="3" name="Foliennummernplatzhalter 2"/>
          <p:cNvSpPr>
            <a:spLocks noGrp="1"/>
          </p:cNvSpPr>
          <p:nvPr>
            <p:ph type="sldNum" sz="quarter" idx="12"/>
          </p:nvPr>
        </p:nvSpPr>
        <p:spPr/>
        <p:txBody>
          <a:bodyPr/>
          <a:lstStyle/>
          <a:p>
            <a:fld id="{D3FE5CA3-5633-4134-9CCF-526456CE3BFB}" type="slidenum">
              <a:rPr lang="de-DE" smtClean="0"/>
              <a:pPr/>
              <a:t>11</a:t>
            </a:fld>
            <a:endParaRPr lang="de-DE"/>
          </a:p>
        </p:txBody>
      </p:sp>
      <p:sp>
        <p:nvSpPr>
          <p:cNvPr id="5" name="Textfeld 4"/>
          <p:cNvSpPr txBox="1"/>
          <p:nvPr/>
        </p:nvSpPr>
        <p:spPr>
          <a:xfrm>
            <a:off x="395536" y="5634682"/>
            <a:ext cx="8352928" cy="40011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de-DE" sz="2000" b="1" dirty="0">
                <a:solidFill>
                  <a:schemeClr val="tx1"/>
                </a:solidFill>
              </a:rPr>
              <a:t>a</a:t>
            </a:r>
            <a:r>
              <a:rPr lang="de-DE" sz="2000" b="1" dirty="0" smtClean="0">
                <a:solidFill>
                  <a:schemeClr val="tx1"/>
                </a:solidFill>
              </a:rPr>
              <a:t>rbeitsteiliger Unterricht </a:t>
            </a:r>
            <a:r>
              <a:rPr lang="de-DE" sz="2000" dirty="0" smtClean="0">
                <a:solidFill>
                  <a:schemeClr val="tx1"/>
                </a:solidFill>
              </a:rPr>
              <a:t>und</a:t>
            </a:r>
            <a:r>
              <a:rPr lang="de-DE" sz="2000" b="1" dirty="0" smtClean="0">
                <a:solidFill>
                  <a:schemeClr val="tx1"/>
                </a:solidFill>
              </a:rPr>
              <a:t> individualisiertes Lernen</a:t>
            </a:r>
            <a:endParaRPr lang="de-DE" sz="2000" b="1" dirty="0">
              <a:solidFill>
                <a:schemeClr val="tx1"/>
              </a:solidFill>
            </a:endParaRPr>
          </a:p>
        </p:txBody>
      </p:sp>
      <p:sp>
        <p:nvSpPr>
          <p:cNvPr id="6" name="Pfeil nach unten 5"/>
          <p:cNvSpPr/>
          <p:nvPr/>
        </p:nvSpPr>
        <p:spPr>
          <a:xfrm>
            <a:off x="824152" y="5130626"/>
            <a:ext cx="288032" cy="432048"/>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de-DE"/>
          </a:p>
        </p:txBody>
      </p:sp>
      <p:sp>
        <p:nvSpPr>
          <p:cNvPr id="11" name="Pfeil nach unten 10"/>
          <p:cNvSpPr/>
          <p:nvPr/>
        </p:nvSpPr>
        <p:spPr>
          <a:xfrm>
            <a:off x="5220072" y="5130626"/>
            <a:ext cx="288032" cy="432048"/>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de-DE"/>
          </a:p>
        </p:txBody>
      </p:sp>
      <p:sp>
        <p:nvSpPr>
          <p:cNvPr id="12" name="Pfeil nach unten 11"/>
          <p:cNvSpPr/>
          <p:nvPr/>
        </p:nvSpPr>
        <p:spPr>
          <a:xfrm>
            <a:off x="6660232" y="5130626"/>
            <a:ext cx="288032" cy="432048"/>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de-DE"/>
          </a:p>
        </p:txBody>
      </p:sp>
      <p:sp>
        <p:nvSpPr>
          <p:cNvPr id="13" name="Pfeil nach unten 12"/>
          <p:cNvSpPr/>
          <p:nvPr/>
        </p:nvSpPr>
        <p:spPr>
          <a:xfrm>
            <a:off x="8028384" y="5084907"/>
            <a:ext cx="288032" cy="432048"/>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de-DE"/>
          </a:p>
        </p:txBody>
      </p:sp>
      <p:sp>
        <p:nvSpPr>
          <p:cNvPr id="14" name="Pfeil nach unten 13"/>
          <p:cNvSpPr/>
          <p:nvPr/>
        </p:nvSpPr>
        <p:spPr>
          <a:xfrm>
            <a:off x="3707904" y="5117000"/>
            <a:ext cx="288032" cy="432048"/>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de-DE"/>
          </a:p>
        </p:txBody>
      </p:sp>
      <p:sp>
        <p:nvSpPr>
          <p:cNvPr id="15" name="Pfeil nach unten 14"/>
          <p:cNvSpPr/>
          <p:nvPr/>
        </p:nvSpPr>
        <p:spPr>
          <a:xfrm>
            <a:off x="2123728" y="5130626"/>
            <a:ext cx="288032" cy="432048"/>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de-DE"/>
          </a:p>
        </p:txBody>
      </p:sp>
      <p:sp>
        <p:nvSpPr>
          <p:cNvPr id="4" name="Datumsplatzhalter 3"/>
          <p:cNvSpPr>
            <a:spLocks noGrp="1"/>
          </p:cNvSpPr>
          <p:nvPr>
            <p:ph type="dt" sz="half" idx="10"/>
          </p:nvPr>
        </p:nvSpPr>
        <p:spPr>
          <a:xfrm>
            <a:off x="457200" y="6356351"/>
            <a:ext cx="3034680" cy="313010"/>
          </a:xfrm>
        </p:spPr>
        <p:txBody>
          <a:bodyPr/>
          <a:lstStyle/>
          <a:p>
            <a:r>
              <a:rPr lang="de-DE" smtClean="0"/>
              <a:t>100_heterogenitaet_biologieunterricht</a:t>
            </a:r>
            <a:endParaRPr lang="de-DE" dirty="0"/>
          </a:p>
        </p:txBody>
      </p:sp>
    </p:spTree>
    <p:extLst>
      <p:ext uri="{BB962C8B-B14F-4D97-AF65-F5344CB8AC3E}">
        <p14:creationId xmlns:p14="http://schemas.microsoft.com/office/powerpoint/2010/main" val="2789156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graphicEl>
                                              <a:dgm id="{3038A29F-2F2E-480B-B6F2-798B37983EDF}"/>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graphicEl>
                                              <a:dgm id="{B0CD42D2-D2CC-4EC0-B188-2F17AC7499DA}"/>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graphicEl>
                                              <a:dgm id="{D1AF866B-E04F-42F5-99D2-C257CF173E02}"/>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graphicEl>
                                              <a:dgm id="{D25DE642-7614-4147-8EFB-ADC8760D694B}"/>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graphicEl>
                                              <a:dgm id="{B6932CA0-DC81-4999-AEE4-0EAF921FB8A4}"/>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graphicEl>
                                              <a:dgm id="{ED2DCC70-C311-4632-8706-B1AD41634E6A}"/>
                                            </p:graphic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graphicEl>
                                              <a:dgm id="{969ABC94-E3B2-4F30-AA0E-A6357C100791}"/>
                                            </p:graphic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graphicEl>
                                              <a:dgm id="{3BABDC69-131C-4660-A0A4-240247FA5B1F}"/>
                                            </p:graphic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1"/>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uiExpand="1">
        <p:bldSub>
          <a:bldDgm bld="one"/>
        </p:bldSub>
      </p:bldGraphic>
      <p:bldP spid="5" grpId="0" animBg="1"/>
      <p:bldP spid="6" grpId="0" animBg="1"/>
      <p:bldP spid="11" grpId="0" animBg="1"/>
      <p:bldP spid="12" grpId="0" animBg="1"/>
      <p:bldP spid="13" grpId="0" animBg="1"/>
      <p:bldP spid="14" grpId="0" animBg="1"/>
      <p:bldP spid="1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extLst>
              <p:ext uri="{D42A27DB-BD31-4B8C-83A1-F6EECF244321}">
                <p14:modId xmlns:p14="http://schemas.microsoft.com/office/powerpoint/2010/main" val="2403304470"/>
              </p:ext>
            </p:extLst>
          </p:nvPr>
        </p:nvGraphicFramePr>
        <p:xfrm>
          <a:off x="6820" y="476672"/>
          <a:ext cx="9137180" cy="5040559"/>
        </p:xfrm>
        <a:graphic>
          <a:graphicData uri="http://schemas.openxmlformats.org/drawingml/2006/table">
            <a:tbl>
              <a:tblPr firstRow="1" bandRow="1">
                <a:tableStyleId>{F2DE63D5-997A-4646-A377-4702673A728D}</a:tableStyleId>
              </a:tblPr>
              <a:tblGrid>
                <a:gridCol w="2284295"/>
                <a:gridCol w="2284295"/>
                <a:gridCol w="2284295"/>
                <a:gridCol w="2284295"/>
              </a:tblGrid>
              <a:tr h="840093">
                <a:tc gridSpan="4">
                  <a:txBody>
                    <a:bodyPr/>
                    <a:lstStyle/>
                    <a:p>
                      <a:pPr algn="ctr"/>
                      <a:r>
                        <a:rPr lang="de-DE" sz="2800" dirty="0" smtClean="0">
                          <a:solidFill>
                            <a:schemeClr val="tx1"/>
                          </a:solidFill>
                        </a:rPr>
                        <a:t>Ebenen</a:t>
                      </a:r>
                      <a:r>
                        <a:rPr lang="de-DE" sz="2800" baseline="0" dirty="0" smtClean="0">
                          <a:solidFill>
                            <a:schemeClr val="tx1"/>
                          </a:solidFill>
                        </a:rPr>
                        <a:t> der Differenzierung</a:t>
                      </a:r>
                      <a:endParaRPr lang="de-DE" sz="2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de-DE"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de-DE"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de-DE"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40093">
                <a:tc>
                  <a:txBody>
                    <a:bodyPr/>
                    <a:lstStyle/>
                    <a:p>
                      <a:pPr algn="ctr"/>
                      <a:r>
                        <a:rPr lang="de-DE" sz="2400" b="1" kern="1200" dirty="0" smtClean="0">
                          <a:solidFill>
                            <a:schemeClr val="tx1"/>
                          </a:solidFill>
                          <a:latin typeface="+mn-lt"/>
                          <a:ea typeface="+mn-ea"/>
                          <a:cs typeface="+mn-cs"/>
                        </a:rPr>
                        <a:t>Wer </a:t>
                      </a:r>
                      <a:r>
                        <a:rPr lang="de-DE" sz="2000" b="0" kern="1200" dirty="0" smtClean="0">
                          <a:solidFill>
                            <a:schemeClr val="tx1"/>
                          </a:solidFill>
                          <a:latin typeface="+mn-lt"/>
                          <a:ea typeface="+mn-ea"/>
                          <a:cs typeface="+mn-cs"/>
                        </a:rPr>
                        <a:t>differenziert?</a:t>
                      </a:r>
                      <a:endParaRPr lang="de-DE" sz="20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ctr"/>
                      <a:r>
                        <a:rPr lang="de-DE" sz="2400" b="1" kern="1200" dirty="0" smtClean="0">
                          <a:solidFill>
                            <a:schemeClr val="tx1"/>
                          </a:solidFill>
                          <a:latin typeface="+mn-lt"/>
                          <a:ea typeface="+mn-ea"/>
                          <a:cs typeface="+mn-cs"/>
                        </a:rPr>
                        <a:t>Wonach </a:t>
                      </a:r>
                      <a:r>
                        <a:rPr lang="de-DE" sz="2000" b="0" kern="1200" dirty="0" smtClean="0">
                          <a:solidFill>
                            <a:schemeClr val="tx1"/>
                          </a:solidFill>
                          <a:latin typeface="+mn-lt"/>
                          <a:ea typeface="+mn-ea"/>
                          <a:cs typeface="+mn-cs"/>
                        </a:rPr>
                        <a:t>wird differenziert?</a:t>
                      </a:r>
                      <a:endParaRPr lang="de-DE" sz="20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ctr"/>
                      <a:r>
                        <a:rPr lang="de-DE" sz="2400" b="1" kern="1200" dirty="0" smtClean="0">
                          <a:solidFill>
                            <a:schemeClr val="tx1"/>
                          </a:solidFill>
                          <a:latin typeface="+mn-lt"/>
                          <a:ea typeface="+mn-ea"/>
                          <a:cs typeface="+mn-cs"/>
                        </a:rPr>
                        <a:t>Was </a:t>
                      </a:r>
                      <a:r>
                        <a:rPr lang="de-DE" sz="2000" b="0" kern="1200" dirty="0" smtClean="0">
                          <a:solidFill>
                            <a:schemeClr val="tx1"/>
                          </a:solidFill>
                          <a:latin typeface="+mn-lt"/>
                          <a:ea typeface="+mn-ea"/>
                          <a:cs typeface="+mn-cs"/>
                        </a:rPr>
                        <a:t>wird differenziert?</a:t>
                      </a:r>
                      <a:endParaRPr lang="de-DE" sz="20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algn="ctr"/>
                      <a:r>
                        <a:rPr lang="de-DE" sz="2400" b="1" kern="1200" dirty="0" smtClean="0">
                          <a:solidFill>
                            <a:schemeClr val="tx1"/>
                          </a:solidFill>
                          <a:latin typeface="+mn-lt"/>
                          <a:ea typeface="+mn-ea"/>
                          <a:cs typeface="+mn-cs"/>
                        </a:rPr>
                        <a:t>Wie </a:t>
                      </a:r>
                      <a:r>
                        <a:rPr lang="de-DE" sz="2000" b="0" kern="1200" dirty="0" smtClean="0">
                          <a:solidFill>
                            <a:schemeClr val="tx1"/>
                          </a:solidFill>
                          <a:latin typeface="+mn-lt"/>
                          <a:ea typeface="+mn-ea"/>
                          <a:cs typeface="+mn-cs"/>
                        </a:rPr>
                        <a:t>wird differenziert?</a:t>
                      </a:r>
                      <a:endParaRPr lang="de-DE" sz="2000" b="0" kern="1200" dirty="0">
                        <a:solidFill>
                          <a:schemeClr val="tx1"/>
                        </a:solidFill>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r>
              <a:tr h="3360373">
                <a:tc>
                  <a:txBody>
                    <a:bodyPr/>
                    <a:lstStyle/>
                    <a:p>
                      <a:pPr marL="285750" indent="-285750">
                        <a:spcAft>
                          <a:spcPts val="600"/>
                        </a:spcAft>
                        <a:buFont typeface="Arial" pitchFamily="34" charset="0"/>
                        <a:buChar char="•"/>
                      </a:pPr>
                      <a:r>
                        <a:rPr lang="de-DE" dirty="0" smtClean="0"/>
                        <a:t>L.</a:t>
                      </a:r>
                      <a:r>
                        <a:rPr lang="de-DE" baseline="0" dirty="0" smtClean="0"/>
                        <a:t> plant u. wählt aus</a:t>
                      </a:r>
                    </a:p>
                    <a:p>
                      <a:pPr marL="285750" indent="-285750">
                        <a:spcAft>
                          <a:spcPts val="600"/>
                        </a:spcAft>
                        <a:buFont typeface="Arial" pitchFamily="34" charset="0"/>
                        <a:buChar char="•"/>
                      </a:pPr>
                      <a:r>
                        <a:rPr lang="de-DE" baseline="0" dirty="0" smtClean="0"/>
                        <a:t>L. plant, S. wählen aus</a:t>
                      </a:r>
                    </a:p>
                    <a:p>
                      <a:pPr marL="285750" indent="-285750">
                        <a:spcAft>
                          <a:spcPts val="600"/>
                        </a:spcAft>
                        <a:buFont typeface="Arial" pitchFamily="34" charset="0"/>
                        <a:buChar char="•"/>
                      </a:pPr>
                      <a:r>
                        <a:rPr lang="de-DE" baseline="0" dirty="0" smtClean="0"/>
                        <a:t>S. planen und wählen aus</a:t>
                      </a:r>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spcAft>
                          <a:spcPts val="600"/>
                        </a:spcAft>
                        <a:buFont typeface="Arial" pitchFamily="34" charset="0"/>
                        <a:buChar char="•"/>
                      </a:pPr>
                      <a:r>
                        <a:rPr lang="de-DE" dirty="0" smtClean="0"/>
                        <a:t>Interesse</a:t>
                      </a:r>
                    </a:p>
                    <a:p>
                      <a:pPr marL="285750" indent="-285750">
                        <a:spcAft>
                          <a:spcPts val="600"/>
                        </a:spcAft>
                        <a:buFont typeface="Arial" pitchFamily="34" charset="0"/>
                        <a:buChar char="•"/>
                      </a:pPr>
                      <a:r>
                        <a:rPr lang="de-DE" dirty="0" smtClean="0"/>
                        <a:t>Leistungsfähigkeit,</a:t>
                      </a:r>
                      <a:r>
                        <a:rPr lang="de-DE" baseline="0" dirty="0" smtClean="0"/>
                        <a:t> </a:t>
                      </a:r>
                      <a:r>
                        <a:rPr lang="de-DE" baseline="0" dirty="0" err="1" smtClean="0"/>
                        <a:t>indiv</a:t>
                      </a:r>
                      <a:r>
                        <a:rPr lang="de-DE" baseline="0" dirty="0" smtClean="0"/>
                        <a:t>. Stärken</a:t>
                      </a:r>
                    </a:p>
                    <a:p>
                      <a:pPr marL="285750" indent="-285750">
                        <a:spcAft>
                          <a:spcPts val="600"/>
                        </a:spcAft>
                        <a:buFont typeface="Arial" pitchFamily="34" charset="0"/>
                        <a:buChar char="•"/>
                      </a:pPr>
                      <a:r>
                        <a:rPr lang="de-DE" baseline="0" dirty="0" smtClean="0"/>
                        <a:t>Vorerfahrungen, Kenntnisstand</a:t>
                      </a:r>
                    </a:p>
                    <a:p>
                      <a:pPr marL="285750" indent="-285750">
                        <a:spcAft>
                          <a:spcPts val="600"/>
                        </a:spcAft>
                        <a:buFont typeface="Arial" pitchFamily="34" charset="0"/>
                        <a:buChar char="•"/>
                      </a:pPr>
                      <a:r>
                        <a:rPr lang="de-DE" baseline="0" dirty="0" err="1" smtClean="0"/>
                        <a:t>Lernstil</a:t>
                      </a:r>
                      <a:endParaRPr lang="de-DE" baseline="0" dirty="0" smtClean="0"/>
                    </a:p>
                    <a:p>
                      <a:pPr marL="285750" indent="-285750">
                        <a:spcAft>
                          <a:spcPts val="600"/>
                        </a:spcAft>
                        <a:buFont typeface="Arial" pitchFamily="34" charset="0"/>
                        <a:buChar char="•"/>
                      </a:pPr>
                      <a:r>
                        <a:rPr lang="de-DE" baseline="0" dirty="0" smtClean="0"/>
                        <a:t>Lerntempo</a:t>
                      </a:r>
                    </a:p>
                    <a:p>
                      <a:pPr marL="285750" indent="-285750">
                        <a:spcAft>
                          <a:spcPts val="600"/>
                        </a:spcAft>
                        <a:buFont typeface="Arial" pitchFamily="34" charset="0"/>
                        <a:buChar char="•"/>
                      </a:pPr>
                      <a:r>
                        <a:rPr lang="de-DE" baseline="0" dirty="0" smtClean="0"/>
                        <a:t>Einstellungen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spcAft>
                          <a:spcPts val="600"/>
                        </a:spcAft>
                        <a:buFont typeface="Arial" pitchFamily="34" charset="0"/>
                        <a:buChar char="•"/>
                      </a:pPr>
                      <a:r>
                        <a:rPr lang="de-DE" dirty="0" smtClean="0"/>
                        <a:t>Themen</a:t>
                      </a:r>
                    </a:p>
                    <a:p>
                      <a:pPr marL="285750" indent="-285750">
                        <a:spcAft>
                          <a:spcPts val="600"/>
                        </a:spcAft>
                        <a:buFont typeface="Arial" pitchFamily="34" charset="0"/>
                        <a:buChar char="•"/>
                      </a:pPr>
                      <a:r>
                        <a:rPr lang="de-DE" dirty="0" smtClean="0"/>
                        <a:t>Tätigkeit</a:t>
                      </a:r>
                    </a:p>
                    <a:p>
                      <a:pPr marL="285750" indent="-285750">
                        <a:spcAft>
                          <a:spcPts val="600"/>
                        </a:spcAft>
                        <a:buFont typeface="Arial" pitchFamily="34" charset="0"/>
                        <a:buChar char="•"/>
                      </a:pPr>
                      <a:r>
                        <a:rPr lang="de-DE" dirty="0" smtClean="0"/>
                        <a:t>Lernpartner</a:t>
                      </a:r>
                    </a:p>
                    <a:p>
                      <a:pPr marL="285750" indent="-285750">
                        <a:spcAft>
                          <a:spcPts val="600"/>
                        </a:spcAft>
                        <a:buFont typeface="Arial" pitchFamily="34" charset="0"/>
                        <a:buChar char="•"/>
                      </a:pPr>
                      <a:r>
                        <a:rPr lang="de-DE" dirty="0" smtClean="0"/>
                        <a:t>Methoden</a:t>
                      </a:r>
                      <a:r>
                        <a:rPr lang="de-DE" baseline="0" dirty="0" smtClean="0"/>
                        <a:t> u. Medien</a:t>
                      </a:r>
                    </a:p>
                    <a:p>
                      <a:pPr marL="285750" indent="-285750">
                        <a:spcAft>
                          <a:spcPts val="600"/>
                        </a:spcAft>
                        <a:buFont typeface="Arial" pitchFamily="34" charset="0"/>
                        <a:buChar char="•"/>
                      </a:pPr>
                      <a:r>
                        <a:rPr lang="de-DE" baseline="0" dirty="0" smtClean="0"/>
                        <a:t>Art d. Aufgaben</a:t>
                      </a:r>
                    </a:p>
                    <a:p>
                      <a:pPr marL="285750" indent="-285750">
                        <a:spcAft>
                          <a:spcPts val="600"/>
                        </a:spcAft>
                        <a:buFont typeface="Arial" pitchFamily="34" charset="0"/>
                        <a:buChar char="•"/>
                      </a:pPr>
                      <a:r>
                        <a:rPr lang="de-DE" baseline="0" dirty="0" smtClean="0"/>
                        <a:t>Schwierigkeit d. Aufgaben</a:t>
                      </a:r>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spcAft>
                          <a:spcPts val="600"/>
                        </a:spcAft>
                        <a:buFont typeface="Arial" pitchFamily="34" charset="0"/>
                        <a:buChar char="•"/>
                      </a:pPr>
                      <a:r>
                        <a:rPr lang="de-DE" dirty="0" smtClean="0"/>
                        <a:t>Wahlangebote</a:t>
                      </a:r>
                    </a:p>
                    <a:p>
                      <a:pPr marL="285750" indent="-285750">
                        <a:spcAft>
                          <a:spcPts val="600"/>
                        </a:spcAft>
                        <a:buFont typeface="Arial" pitchFamily="34" charset="0"/>
                        <a:buChar char="•"/>
                      </a:pPr>
                      <a:r>
                        <a:rPr lang="de-DE" dirty="0" err="1" smtClean="0"/>
                        <a:t>diff.</a:t>
                      </a:r>
                      <a:r>
                        <a:rPr lang="de-DE" dirty="0" smtClean="0"/>
                        <a:t> Aufgaben</a:t>
                      </a:r>
                    </a:p>
                    <a:p>
                      <a:pPr marL="285750" indent="-285750">
                        <a:spcAft>
                          <a:spcPts val="600"/>
                        </a:spcAft>
                        <a:buFont typeface="Arial" pitchFamily="34" charset="0"/>
                        <a:buChar char="•"/>
                      </a:pPr>
                      <a:r>
                        <a:rPr lang="de-DE" dirty="0" err="1" smtClean="0"/>
                        <a:t>diff.</a:t>
                      </a:r>
                      <a:r>
                        <a:rPr lang="de-DE" dirty="0" smtClean="0"/>
                        <a:t> Unterstützung</a:t>
                      </a:r>
                    </a:p>
                    <a:p>
                      <a:pPr marL="285750" indent="-285750">
                        <a:spcAft>
                          <a:spcPts val="600"/>
                        </a:spcAft>
                        <a:buFont typeface="Arial" pitchFamily="34" charset="0"/>
                        <a:buChar char="•"/>
                      </a:pPr>
                      <a:r>
                        <a:rPr lang="de-DE" dirty="0" err="1" smtClean="0"/>
                        <a:t>koop</a:t>
                      </a:r>
                      <a:r>
                        <a:rPr lang="de-DE" dirty="0" smtClean="0"/>
                        <a:t>. Lernen</a:t>
                      </a:r>
                    </a:p>
                    <a:p>
                      <a:pPr marL="285750" indent="-285750">
                        <a:spcAft>
                          <a:spcPts val="600"/>
                        </a:spcAft>
                        <a:buFont typeface="Arial" pitchFamily="34" charset="0"/>
                        <a:buChar char="•"/>
                      </a:pPr>
                      <a:r>
                        <a:rPr lang="de-DE" dirty="0" err="1" smtClean="0"/>
                        <a:t>indiv</a:t>
                      </a:r>
                      <a:r>
                        <a:rPr lang="de-DE" dirty="0" smtClean="0"/>
                        <a:t>. Bearbeitung</a:t>
                      </a:r>
                    </a:p>
                    <a:p>
                      <a:pPr marL="285750" indent="-285750">
                        <a:spcAft>
                          <a:spcPts val="600"/>
                        </a:spcAft>
                        <a:buFont typeface="Arial" pitchFamily="34" charset="0"/>
                        <a:buChar char="•"/>
                      </a:pPr>
                      <a:r>
                        <a:rPr lang="de-DE" dirty="0" smtClean="0"/>
                        <a:t>Sicherung, Festigung</a:t>
                      </a:r>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 name="Fußzeilenplatzhalter 2"/>
          <p:cNvSpPr>
            <a:spLocks noGrp="1"/>
          </p:cNvSpPr>
          <p:nvPr>
            <p:ph type="ftr" sz="quarter" idx="11"/>
          </p:nvPr>
        </p:nvSpPr>
        <p:spPr/>
        <p:txBody>
          <a:bodyPr/>
          <a:lstStyle/>
          <a:p>
            <a:r>
              <a:rPr lang="de-DE" dirty="0" smtClean="0"/>
              <a:t>ZPG Biologie © 2013</a:t>
            </a:r>
            <a:endParaRPr lang="de-DE" dirty="0"/>
          </a:p>
        </p:txBody>
      </p:sp>
      <p:sp>
        <p:nvSpPr>
          <p:cNvPr id="5" name="Foliennummernplatzhalter 4"/>
          <p:cNvSpPr>
            <a:spLocks noGrp="1"/>
          </p:cNvSpPr>
          <p:nvPr>
            <p:ph type="sldNum" sz="quarter" idx="12"/>
          </p:nvPr>
        </p:nvSpPr>
        <p:spPr/>
        <p:txBody>
          <a:bodyPr/>
          <a:lstStyle/>
          <a:p>
            <a:fld id="{D3FE5CA3-5633-4134-9CCF-526456CE3BFB}" type="slidenum">
              <a:rPr lang="de-DE" smtClean="0"/>
              <a:pPr/>
              <a:t>12</a:t>
            </a:fld>
            <a:endParaRPr lang="de-DE"/>
          </a:p>
        </p:txBody>
      </p:sp>
      <p:sp>
        <p:nvSpPr>
          <p:cNvPr id="2" name="Datumsplatzhalter 1"/>
          <p:cNvSpPr>
            <a:spLocks noGrp="1"/>
          </p:cNvSpPr>
          <p:nvPr>
            <p:ph type="dt" sz="half" idx="10"/>
          </p:nvPr>
        </p:nvSpPr>
        <p:spPr>
          <a:xfrm>
            <a:off x="457200" y="6356351"/>
            <a:ext cx="3034680" cy="313010"/>
          </a:xfrm>
        </p:spPr>
        <p:txBody>
          <a:bodyPr/>
          <a:lstStyle/>
          <a:p>
            <a:r>
              <a:rPr lang="de-DE" smtClean="0"/>
              <a:t>100_heterogenitaet_biologieunterricht</a:t>
            </a:r>
            <a:endParaRPr lang="de-DE" dirty="0"/>
          </a:p>
        </p:txBody>
      </p:sp>
      <p:sp>
        <p:nvSpPr>
          <p:cNvPr id="7" name="Textfeld 6"/>
          <p:cNvSpPr txBox="1"/>
          <p:nvPr/>
        </p:nvSpPr>
        <p:spPr>
          <a:xfrm>
            <a:off x="2411760" y="5803494"/>
            <a:ext cx="4320479" cy="369332"/>
          </a:xfrm>
          <a:prstGeom prst="rect">
            <a:avLst/>
          </a:prstGeom>
          <a:noFill/>
        </p:spPr>
        <p:txBody>
          <a:bodyPr wrap="square" rtlCol="0">
            <a:spAutoFit/>
          </a:bodyPr>
          <a:lstStyle/>
          <a:p>
            <a:r>
              <a:rPr lang="de-DE" dirty="0" smtClean="0">
                <a:sym typeface="Wingdings" panose="05000000000000000000" pitchFamily="2" charset="2"/>
              </a:rPr>
              <a:t> vgl. Einführungen Marktplatz-Materialien</a:t>
            </a:r>
            <a:endParaRPr lang="de-DE" dirty="0"/>
          </a:p>
        </p:txBody>
      </p:sp>
    </p:spTree>
    <p:extLst>
      <p:ext uri="{BB962C8B-B14F-4D97-AF65-F5344CB8AC3E}">
        <p14:creationId xmlns:p14="http://schemas.microsoft.com/office/powerpoint/2010/main" val="995980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vert="horz" lIns="91440" tIns="45720" rIns="91440" bIns="45720" rtlCol="0" anchor="ctr">
            <a:normAutofit/>
          </a:bodyPr>
          <a:lstStyle/>
          <a:p>
            <a:pPr algn="l"/>
            <a:r>
              <a:rPr lang="de-DE" sz="3600" dirty="0" smtClean="0"/>
              <a:t>Problem „</a:t>
            </a:r>
            <a:r>
              <a:rPr lang="de-DE" sz="3600" dirty="0"/>
              <a:t>Individualisierung </a:t>
            </a:r>
            <a:r>
              <a:rPr lang="de-DE" sz="3600" dirty="0" smtClean="0"/>
              <a:t>total“</a:t>
            </a:r>
            <a:endParaRPr lang="de-DE" sz="3600" dirty="0"/>
          </a:p>
        </p:txBody>
      </p:sp>
      <p:sp>
        <p:nvSpPr>
          <p:cNvPr id="3" name="Inhaltsplatzhalter 2"/>
          <p:cNvSpPr>
            <a:spLocks noGrp="1"/>
          </p:cNvSpPr>
          <p:nvPr>
            <p:ph idx="1"/>
          </p:nvPr>
        </p:nvSpPr>
        <p:spPr>
          <a:xfrm>
            <a:off x="457200" y="1600200"/>
            <a:ext cx="4762872" cy="4525963"/>
          </a:xfrm>
        </p:spPr>
        <p:txBody>
          <a:bodyPr>
            <a:noAutofit/>
          </a:bodyPr>
          <a:lstStyle/>
          <a:p>
            <a:pPr marL="0" indent="0">
              <a:buNone/>
            </a:pPr>
            <a:r>
              <a:rPr lang="de-DE" sz="2000" b="1" i="1" dirty="0" smtClean="0"/>
              <a:t>Nein! </a:t>
            </a:r>
          </a:p>
          <a:p>
            <a:endParaRPr lang="de-DE" sz="1600" dirty="0" smtClean="0"/>
          </a:p>
          <a:p>
            <a:pPr marL="0" indent="0">
              <a:buNone/>
            </a:pPr>
            <a:r>
              <a:rPr lang="de-DE" sz="2000" dirty="0"/>
              <a:t>i</a:t>
            </a:r>
            <a:r>
              <a:rPr lang="de-DE" sz="2000" dirty="0" smtClean="0"/>
              <a:t>n</a:t>
            </a:r>
            <a:r>
              <a:rPr lang="de-DE" sz="2000" dirty="0" smtClean="0">
                <a:solidFill>
                  <a:srgbClr val="C00000"/>
                </a:solidFill>
              </a:rPr>
              <a:t>di</a:t>
            </a:r>
            <a:r>
              <a:rPr lang="de-DE" sz="2000" dirty="0" smtClean="0">
                <a:solidFill>
                  <a:srgbClr val="00B050"/>
                </a:solidFill>
              </a:rPr>
              <a:t>vi</a:t>
            </a:r>
            <a:r>
              <a:rPr lang="de-DE" sz="2000" dirty="0" smtClean="0">
                <a:solidFill>
                  <a:srgbClr val="0070C0"/>
                </a:solidFill>
              </a:rPr>
              <a:t>du</a:t>
            </a:r>
            <a:r>
              <a:rPr lang="de-DE" sz="2000" dirty="0" smtClean="0">
                <a:solidFill>
                  <a:srgbClr val="7030A0"/>
                </a:solidFill>
              </a:rPr>
              <a:t>ali</a:t>
            </a:r>
            <a:r>
              <a:rPr lang="de-DE" sz="2000" dirty="0" smtClean="0">
                <a:solidFill>
                  <a:schemeClr val="accent6">
                    <a:lumMod val="50000"/>
                  </a:schemeClr>
                </a:solidFill>
              </a:rPr>
              <a:t>sier</a:t>
            </a:r>
            <a:r>
              <a:rPr lang="de-DE" sz="2000" dirty="0" smtClean="0">
                <a:solidFill>
                  <a:schemeClr val="tx1">
                    <a:lumMod val="75000"/>
                    <a:lumOff val="25000"/>
                  </a:schemeClr>
                </a:solidFill>
              </a:rPr>
              <a:t>te</a:t>
            </a:r>
            <a:r>
              <a:rPr lang="de-DE" sz="2000" dirty="0" smtClean="0"/>
              <a:t>, dezentrale  Inseln </a:t>
            </a:r>
          </a:p>
          <a:p>
            <a:pPr marL="0" indent="0">
              <a:buNone/>
            </a:pPr>
            <a:r>
              <a:rPr lang="de-DE" sz="2000" dirty="0" smtClean="0"/>
              <a:t>und </a:t>
            </a:r>
          </a:p>
          <a:p>
            <a:pPr marL="0" indent="0">
              <a:buNone/>
            </a:pPr>
            <a:r>
              <a:rPr lang="de-DE" sz="2000" dirty="0" smtClean="0">
                <a:solidFill>
                  <a:schemeClr val="tx1">
                    <a:lumMod val="95000"/>
                    <a:lumOff val="5000"/>
                  </a:schemeClr>
                </a:solidFill>
              </a:rPr>
              <a:t>lehrerzentrierte</a:t>
            </a:r>
            <a:r>
              <a:rPr lang="de-DE" sz="2000" dirty="0" smtClean="0"/>
              <a:t> „Fahrstraßen“</a:t>
            </a:r>
          </a:p>
          <a:p>
            <a:pPr marL="0" indent="0">
              <a:buNone/>
            </a:pPr>
            <a:endParaRPr lang="de-DE" sz="700" dirty="0">
              <a:sym typeface="Wingdings" pitchFamily="2" charset="2"/>
            </a:endParaRPr>
          </a:p>
          <a:p>
            <a:pPr marL="0" indent="0">
              <a:buNone/>
            </a:pPr>
            <a:r>
              <a:rPr lang="de-DE" sz="2000" dirty="0" smtClean="0">
                <a:sym typeface="Wingdings" pitchFamily="2" charset="2"/>
              </a:rPr>
              <a:t> </a:t>
            </a:r>
            <a:r>
              <a:rPr lang="de-DE" sz="2000" dirty="0">
                <a:sym typeface="Wingdings" pitchFamily="2" charset="2"/>
              </a:rPr>
              <a:t>D</a:t>
            </a:r>
            <a:r>
              <a:rPr lang="de-DE" sz="2000" dirty="0" smtClean="0">
                <a:sym typeface="Wingdings" pitchFamily="2" charset="2"/>
              </a:rPr>
              <a:t>ie Mischung macht's!</a:t>
            </a:r>
          </a:p>
          <a:p>
            <a:endParaRPr lang="de-DE" sz="1600" dirty="0">
              <a:sym typeface="Wingdings" pitchFamily="2" charset="2"/>
            </a:endParaRPr>
          </a:p>
          <a:p>
            <a:pPr marL="0" indent="0">
              <a:buNone/>
            </a:pPr>
            <a:r>
              <a:rPr lang="de-DE" sz="2000" dirty="0" smtClean="0">
                <a:sym typeface="Wingdings" pitchFamily="2" charset="2"/>
              </a:rPr>
              <a:t>Auch lehrerzentrierter Unterricht kann </a:t>
            </a:r>
            <a:r>
              <a:rPr lang="de-DE" sz="2000" dirty="0">
                <a:solidFill>
                  <a:srgbClr val="C00000"/>
                </a:solidFill>
                <a:sym typeface="Wingdings" pitchFamily="2" charset="2"/>
              </a:rPr>
              <a:t>bin</a:t>
            </a:r>
            <a:r>
              <a:rPr lang="de-DE" sz="2000" dirty="0">
                <a:solidFill>
                  <a:srgbClr val="002060"/>
                </a:solidFill>
                <a:sym typeface="Wingdings" pitchFamily="2" charset="2"/>
              </a:rPr>
              <a:t>nen</a:t>
            </a:r>
            <a:r>
              <a:rPr lang="de-DE" sz="2000" dirty="0">
                <a:solidFill>
                  <a:srgbClr val="00B050"/>
                </a:solidFill>
                <a:sym typeface="Wingdings" pitchFamily="2" charset="2"/>
              </a:rPr>
              <a:t>diff</a:t>
            </a:r>
            <a:r>
              <a:rPr lang="de-DE" sz="2000" dirty="0">
                <a:solidFill>
                  <a:srgbClr val="FFC000"/>
                </a:solidFill>
                <a:sym typeface="Wingdings" pitchFamily="2" charset="2"/>
              </a:rPr>
              <a:t>er</a:t>
            </a:r>
            <a:r>
              <a:rPr lang="de-DE" sz="2000" dirty="0">
                <a:solidFill>
                  <a:srgbClr val="7030A0"/>
                </a:solidFill>
                <a:sym typeface="Wingdings" pitchFamily="2" charset="2"/>
              </a:rPr>
              <a:t>en</a:t>
            </a:r>
            <a:r>
              <a:rPr lang="de-DE" sz="2000" dirty="0">
                <a:solidFill>
                  <a:schemeClr val="tx1">
                    <a:lumMod val="85000"/>
                    <a:lumOff val="15000"/>
                  </a:schemeClr>
                </a:solidFill>
                <a:sym typeface="Wingdings" pitchFamily="2" charset="2"/>
              </a:rPr>
              <a:t>zier</a:t>
            </a:r>
            <a:r>
              <a:rPr lang="de-DE" sz="2000" dirty="0">
                <a:solidFill>
                  <a:srgbClr val="FF0066"/>
                </a:solidFill>
                <a:sym typeface="Wingdings" pitchFamily="2" charset="2"/>
              </a:rPr>
              <a:t>te</a:t>
            </a:r>
            <a:r>
              <a:rPr lang="de-DE" sz="2000" dirty="0" smtClean="0">
                <a:sym typeface="Wingdings" pitchFamily="2" charset="2"/>
              </a:rPr>
              <a:t> Elemente enthalten!</a:t>
            </a:r>
          </a:p>
          <a:p>
            <a:endParaRPr lang="de-DE" sz="1600" dirty="0" smtClean="0"/>
          </a:p>
          <a:p>
            <a:pPr marL="0" indent="0">
              <a:buNone/>
            </a:pPr>
            <a:r>
              <a:rPr lang="de-DE" sz="2000" dirty="0" smtClean="0"/>
              <a:t>KEIN Königsweg!</a:t>
            </a:r>
          </a:p>
        </p:txBody>
      </p:sp>
      <p:sp>
        <p:nvSpPr>
          <p:cNvPr id="4" name="Fußzeilenplatzhalter 3"/>
          <p:cNvSpPr>
            <a:spLocks noGrp="1"/>
          </p:cNvSpPr>
          <p:nvPr>
            <p:ph type="ftr" sz="quarter" idx="11"/>
          </p:nvPr>
        </p:nvSpPr>
        <p:spPr/>
        <p:txBody>
          <a:bodyPr/>
          <a:lstStyle/>
          <a:p>
            <a:r>
              <a:rPr lang="de-DE" dirty="0" smtClean="0"/>
              <a:t>ZPG Biologie © 2013</a:t>
            </a:r>
            <a:endParaRPr lang="de-DE" dirty="0"/>
          </a:p>
        </p:txBody>
      </p:sp>
      <p:sp>
        <p:nvSpPr>
          <p:cNvPr id="9" name="Foliennummernplatzhalter 8"/>
          <p:cNvSpPr>
            <a:spLocks noGrp="1"/>
          </p:cNvSpPr>
          <p:nvPr>
            <p:ph type="sldNum" sz="quarter" idx="12"/>
          </p:nvPr>
        </p:nvSpPr>
        <p:spPr/>
        <p:txBody>
          <a:bodyPr/>
          <a:lstStyle/>
          <a:p>
            <a:fld id="{D3FE5CA3-5633-4134-9CCF-526456CE3BFB}" type="slidenum">
              <a:rPr lang="de-DE" smtClean="0"/>
              <a:pPr/>
              <a:t>13</a:t>
            </a:fld>
            <a:endParaRPr lang="de-DE"/>
          </a:p>
        </p:txBody>
      </p:sp>
      <p:sp>
        <p:nvSpPr>
          <p:cNvPr id="10" name="Datumsplatzhalter 9"/>
          <p:cNvSpPr>
            <a:spLocks noGrp="1"/>
          </p:cNvSpPr>
          <p:nvPr>
            <p:ph type="dt" sz="half" idx="10"/>
          </p:nvPr>
        </p:nvSpPr>
        <p:spPr>
          <a:xfrm>
            <a:off x="467544" y="6372504"/>
            <a:ext cx="2962672" cy="245040"/>
          </a:xfrm>
        </p:spPr>
        <p:txBody>
          <a:bodyPr/>
          <a:lstStyle/>
          <a:p>
            <a:r>
              <a:rPr lang="de-DE" dirty="0" smtClean="0"/>
              <a:t>100_heterogenitaet_biologieunterricht</a:t>
            </a:r>
            <a:endParaRPr lang="de-DE" dirty="0"/>
          </a:p>
        </p:txBody>
      </p:sp>
      <p:pic>
        <p:nvPicPr>
          <p:cNvPr id="2050" name="Picture 2" descr="Ship by joshbressers - boat, clip art, clipart, ship, "/>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00715" y="3279473"/>
            <a:ext cx="1284032" cy="940554"/>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island by migranerp - island, black and white, isla blanco y negro, para colorear, for coloring"/>
          <p:cNvPicPr>
            <a:picLocks noChangeAspect="1" noChangeArrowheads="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788024" y="4797152"/>
            <a:ext cx="1438359" cy="1346664"/>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descr="island by migranerp - island, black and white, isla blanco y negro, para colorear, for coloring"/>
          <p:cNvPicPr>
            <a:picLocks noChangeAspect="1" noChangeArrowheads="1"/>
          </p:cNvPicPr>
          <p:nvPr/>
        </p:nvPicPr>
        <p:blipFill>
          <a:blip r:embed="rId4" cstate="print">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444208" y="4929223"/>
            <a:ext cx="1438359" cy="1346664"/>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4" descr="island by migranerp - island, black and white, isla blanco y negro, para colorear, for coloring"/>
          <p:cNvPicPr>
            <a:picLocks noChangeAspect="1" noChangeArrowheads="1"/>
          </p:cNvPicPr>
          <p:nvPr/>
        </p:nvPicPr>
        <p:blipFill>
          <a:blip r:embed="rId4"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662356" y="2150157"/>
            <a:ext cx="1438359" cy="1346664"/>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4" descr="island by migranerp - island, black and white, isla blanco y negro, para colorear, for coloring"/>
          <p:cNvPicPr>
            <a:picLocks noChangeAspect="1" noChangeArrowheads="1"/>
          </p:cNvPicPr>
          <p:nvPr/>
        </p:nvPicPr>
        <p:blipFill>
          <a:blip r:embed="rId4"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187537" y="1484784"/>
            <a:ext cx="1438359" cy="1346664"/>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4" descr="island by migranerp - island, black and white, isla blanco y negro, para colorear, for coloring"/>
          <p:cNvPicPr>
            <a:picLocks noChangeAspect="1" noChangeArrowheads="1"/>
          </p:cNvPicPr>
          <p:nvPr/>
        </p:nvPicPr>
        <p:blipFill>
          <a:blip r:embed="rId4"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445683" y="3263824"/>
            <a:ext cx="1438359" cy="13466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673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l"/>
            <a:r>
              <a:rPr lang="de-DE" sz="3600" dirty="0" smtClean="0"/>
              <a:t>Aufpreis-Problem </a:t>
            </a:r>
            <a:r>
              <a:rPr lang="de-DE" sz="3600" dirty="0" smtClean="0">
                <a:solidFill>
                  <a:srgbClr val="C00000"/>
                </a:solidFill>
              </a:rPr>
              <a:t>„</a:t>
            </a:r>
            <a:r>
              <a:rPr lang="de-DE" sz="3600" i="1" dirty="0" smtClean="0">
                <a:solidFill>
                  <a:srgbClr val="C00000"/>
                </a:solidFill>
              </a:rPr>
              <a:t>Zeit“</a:t>
            </a:r>
            <a:endParaRPr lang="de-DE" sz="3600" i="1" dirty="0">
              <a:solidFill>
                <a:srgbClr val="C00000"/>
              </a:solidFill>
            </a:endParaRPr>
          </a:p>
        </p:txBody>
      </p:sp>
      <p:sp>
        <p:nvSpPr>
          <p:cNvPr id="3" name="Inhaltsplatzhalter 2"/>
          <p:cNvSpPr>
            <a:spLocks noGrp="1"/>
          </p:cNvSpPr>
          <p:nvPr>
            <p:ph idx="1"/>
          </p:nvPr>
        </p:nvSpPr>
        <p:spPr/>
        <p:txBody>
          <a:bodyPr>
            <a:normAutofit/>
          </a:bodyPr>
          <a:lstStyle/>
          <a:p>
            <a:pPr marL="0" indent="0">
              <a:buNone/>
            </a:pPr>
            <a:r>
              <a:rPr lang="de-DE" sz="2400" i="1" dirty="0" smtClean="0"/>
              <a:t>Binnendifferenzierung braucht Zeit.</a:t>
            </a:r>
          </a:p>
          <a:p>
            <a:endParaRPr lang="de-DE" sz="2000" dirty="0"/>
          </a:p>
          <a:p>
            <a:r>
              <a:rPr lang="de-DE" sz="2000" dirty="0" smtClean="0"/>
              <a:t>ALLES hat seinen Preis!</a:t>
            </a:r>
          </a:p>
          <a:p>
            <a:r>
              <a:rPr lang="de-DE" sz="2000" dirty="0" smtClean="0"/>
              <a:t>Unterrichtszeit = kostbares Gut!</a:t>
            </a:r>
          </a:p>
          <a:p>
            <a:r>
              <a:rPr lang="de-DE" sz="2000" dirty="0" smtClean="0"/>
              <a:t>Lernen braucht Zeit … viel Zeit … </a:t>
            </a:r>
            <a:r>
              <a:rPr lang="de-DE" sz="2000" dirty="0" smtClean="0">
                <a:solidFill>
                  <a:schemeClr val="tx1">
                    <a:lumMod val="75000"/>
                    <a:lumOff val="25000"/>
                  </a:schemeClr>
                </a:solidFill>
              </a:rPr>
              <a:t>und eigentlich auch Zeit der </a:t>
            </a:r>
            <a:r>
              <a:rPr lang="de-DE" sz="2000" dirty="0" err="1" smtClean="0">
                <a:solidFill>
                  <a:schemeClr val="tx1">
                    <a:lumMod val="75000"/>
                    <a:lumOff val="25000"/>
                  </a:schemeClr>
                </a:solidFill>
              </a:rPr>
              <a:t>Mu</a:t>
            </a:r>
            <a:r>
              <a:rPr lang="de-CH" sz="2000" dirty="0" smtClean="0">
                <a:solidFill>
                  <a:schemeClr val="tx1">
                    <a:lumMod val="75000"/>
                    <a:lumOff val="25000"/>
                  </a:schemeClr>
                </a:solidFill>
              </a:rPr>
              <a:t>ß</a:t>
            </a:r>
            <a:r>
              <a:rPr lang="de-DE" sz="2000" dirty="0" smtClean="0">
                <a:solidFill>
                  <a:schemeClr val="tx1">
                    <a:lumMod val="75000"/>
                    <a:lumOff val="25000"/>
                  </a:schemeClr>
                </a:solidFill>
              </a:rPr>
              <a:t>e</a:t>
            </a:r>
            <a:r>
              <a:rPr lang="de-DE" sz="2000" dirty="0" smtClean="0"/>
              <a:t>!</a:t>
            </a:r>
          </a:p>
          <a:p>
            <a:pPr marL="3657600" lvl="8" indent="0">
              <a:buNone/>
            </a:pPr>
            <a:r>
              <a:rPr lang="de-DE" dirty="0" smtClean="0">
                <a:solidFill>
                  <a:schemeClr val="tx1">
                    <a:lumMod val="50000"/>
                    <a:lumOff val="50000"/>
                  </a:schemeClr>
                </a:solidFill>
              </a:rPr>
              <a:t>… und hin und wieder auch eine Muse ;-)</a:t>
            </a:r>
          </a:p>
          <a:p>
            <a:endParaRPr lang="de-DE" sz="2000" dirty="0"/>
          </a:p>
        </p:txBody>
      </p:sp>
      <p:graphicFrame>
        <p:nvGraphicFramePr>
          <p:cNvPr id="4" name="Diagramm 3"/>
          <p:cNvGraphicFramePr/>
          <p:nvPr>
            <p:extLst>
              <p:ext uri="{D42A27DB-BD31-4B8C-83A1-F6EECF244321}">
                <p14:modId xmlns:p14="http://schemas.microsoft.com/office/powerpoint/2010/main" val="3649259692"/>
              </p:ext>
            </p:extLst>
          </p:nvPr>
        </p:nvGraphicFramePr>
        <p:xfrm>
          <a:off x="0" y="3441135"/>
          <a:ext cx="9144000" cy="3429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ußzeilenplatzhalter 4"/>
          <p:cNvSpPr>
            <a:spLocks noGrp="1"/>
          </p:cNvSpPr>
          <p:nvPr>
            <p:ph type="ftr" sz="quarter" idx="11"/>
          </p:nvPr>
        </p:nvSpPr>
        <p:spPr/>
        <p:txBody>
          <a:bodyPr/>
          <a:lstStyle/>
          <a:p>
            <a:r>
              <a:rPr lang="de-DE" dirty="0" smtClean="0"/>
              <a:t>ZPG Biologie © 2013</a:t>
            </a:r>
            <a:endParaRPr lang="de-DE" dirty="0"/>
          </a:p>
        </p:txBody>
      </p:sp>
      <p:sp>
        <p:nvSpPr>
          <p:cNvPr id="6" name="Foliennummernplatzhalter 5"/>
          <p:cNvSpPr>
            <a:spLocks noGrp="1"/>
          </p:cNvSpPr>
          <p:nvPr>
            <p:ph type="sldNum" sz="quarter" idx="12"/>
          </p:nvPr>
        </p:nvSpPr>
        <p:spPr/>
        <p:txBody>
          <a:bodyPr/>
          <a:lstStyle/>
          <a:p>
            <a:fld id="{D3FE5CA3-5633-4134-9CCF-526456CE3BFB}" type="slidenum">
              <a:rPr lang="de-DE" smtClean="0"/>
              <a:pPr/>
              <a:t>14</a:t>
            </a:fld>
            <a:endParaRPr lang="de-DE"/>
          </a:p>
        </p:txBody>
      </p:sp>
      <p:sp>
        <p:nvSpPr>
          <p:cNvPr id="7" name="Datumsplatzhalter 6"/>
          <p:cNvSpPr>
            <a:spLocks noGrp="1"/>
          </p:cNvSpPr>
          <p:nvPr>
            <p:ph type="dt" sz="half" idx="10"/>
          </p:nvPr>
        </p:nvSpPr>
        <p:spPr>
          <a:xfrm>
            <a:off x="457200" y="6356351"/>
            <a:ext cx="2746648" cy="313010"/>
          </a:xfrm>
        </p:spPr>
        <p:txBody>
          <a:bodyPr/>
          <a:lstStyle/>
          <a:p>
            <a:r>
              <a:rPr lang="de-DE" smtClean="0"/>
              <a:t>100_heterogenitaet_biologieunterricht</a:t>
            </a:r>
            <a:endParaRPr lang="de-DE" dirty="0"/>
          </a:p>
        </p:txBody>
      </p:sp>
      <p:pic>
        <p:nvPicPr>
          <p:cNvPr id="3074" name="Picture 2" descr="Sandglass by Anonymous - Hourglass icon by Frédéric Moser. From old OCAL website."/>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660232" y="980728"/>
            <a:ext cx="881986" cy="1469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0812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l"/>
            <a:r>
              <a:rPr lang="de-CH" sz="3600" dirty="0" smtClean="0"/>
              <a:t>Blick auf die </a:t>
            </a:r>
            <a:r>
              <a:rPr lang="de-CH" sz="3600" dirty="0" smtClean="0">
                <a:solidFill>
                  <a:srgbClr val="C00000"/>
                </a:solidFill>
              </a:rPr>
              <a:t>«Zeit» </a:t>
            </a:r>
            <a:r>
              <a:rPr lang="de-CH" sz="3600" dirty="0" smtClean="0"/>
              <a:t>- Bsp. Uni</a:t>
            </a:r>
            <a:endParaRPr lang="de-CH" sz="3600" dirty="0"/>
          </a:p>
        </p:txBody>
      </p:sp>
      <p:sp>
        <p:nvSpPr>
          <p:cNvPr id="4" name="Fußzeilenplatzhalter 3"/>
          <p:cNvSpPr>
            <a:spLocks noGrp="1"/>
          </p:cNvSpPr>
          <p:nvPr>
            <p:ph type="ftr" sz="quarter" idx="11"/>
          </p:nvPr>
        </p:nvSpPr>
        <p:spPr/>
        <p:txBody>
          <a:bodyPr/>
          <a:lstStyle/>
          <a:p>
            <a:r>
              <a:rPr lang="de-DE" dirty="0" smtClean="0"/>
              <a:t>ZPG Biologie © 2013</a:t>
            </a:r>
            <a:endParaRPr lang="de-DE" dirty="0"/>
          </a:p>
        </p:txBody>
      </p:sp>
      <p:sp>
        <p:nvSpPr>
          <p:cNvPr id="5" name="Foliennummernplatzhalter 4"/>
          <p:cNvSpPr>
            <a:spLocks noGrp="1"/>
          </p:cNvSpPr>
          <p:nvPr>
            <p:ph type="sldNum" sz="quarter" idx="12"/>
          </p:nvPr>
        </p:nvSpPr>
        <p:spPr/>
        <p:txBody>
          <a:bodyPr/>
          <a:lstStyle/>
          <a:p>
            <a:fld id="{D3FE5CA3-5633-4134-9CCF-526456CE3BFB}" type="slidenum">
              <a:rPr lang="de-DE" smtClean="0"/>
              <a:pPr/>
              <a:t>15</a:t>
            </a:fld>
            <a:endParaRPr lang="de-DE"/>
          </a:p>
        </p:txBody>
      </p:sp>
      <p:cxnSp>
        <p:nvCxnSpPr>
          <p:cNvPr id="7" name="Gerade Verbindung mit Pfeil 6"/>
          <p:cNvCxnSpPr/>
          <p:nvPr/>
        </p:nvCxnSpPr>
        <p:spPr>
          <a:xfrm flipV="1">
            <a:off x="1547664" y="1772816"/>
            <a:ext cx="0" cy="3600400"/>
          </a:xfrm>
          <a:prstGeom prst="straightConnector1">
            <a:avLst/>
          </a:prstGeom>
          <a:ln w="38100">
            <a:solidFill>
              <a:schemeClr val="tx1">
                <a:lumMod val="85000"/>
                <a:lumOff val="1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9" name="Gerade Verbindung mit Pfeil 8"/>
          <p:cNvCxnSpPr/>
          <p:nvPr/>
        </p:nvCxnSpPr>
        <p:spPr>
          <a:xfrm>
            <a:off x="1547664" y="5373216"/>
            <a:ext cx="7128792" cy="0"/>
          </a:xfrm>
          <a:prstGeom prst="straightConnector1">
            <a:avLst/>
          </a:prstGeom>
          <a:ln w="38100">
            <a:solidFill>
              <a:schemeClr val="tx1">
                <a:lumMod val="85000"/>
                <a:lumOff val="1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p:nvCxnSpPr>
        <p:spPr>
          <a:xfrm flipV="1">
            <a:off x="1691680" y="2492896"/>
            <a:ext cx="1800200" cy="2736304"/>
          </a:xfrm>
          <a:prstGeom prst="line">
            <a:avLst/>
          </a:prstGeom>
          <a:ln w="38100">
            <a:solidFill>
              <a:srgbClr val="00B0F0"/>
            </a:solidFill>
          </a:ln>
        </p:spPr>
        <p:style>
          <a:lnRef idx="1">
            <a:schemeClr val="accent2"/>
          </a:lnRef>
          <a:fillRef idx="0">
            <a:schemeClr val="accent2"/>
          </a:fillRef>
          <a:effectRef idx="0">
            <a:schemeClr val="accent2"/>
          </a:effectRef>
          <a:fontRef idx="minor">
            <a:schemeClr val="tx1"/>
          </a:fontRef>
        </p:style>
      </p:cxnSp>
      <p:cxnSp>
        <p:nvCxnSpPr>
          <p:cNvPr id="15" name="Gerade Verbindung 14"/>
          <p:cNvCxnSpPr/>
          <p:nvPr/>
        </p:nvCxnSpPr>
        <p:spPr>
          <a:xfrm flipH="1">
            <a:off x="3491880" y="1791482"/>
            <a:ext cx="4896544" cy="701414"/>
          </a:xfrm>
          <a:prstGeom prst="line">
            <a:avLst/>
          </a:prstGeom>
          <a:ln w="38100">
            <a:solidFill>
              <a:srgbClr val="002060"/>
            </a:solidFill>
          </a:ln>
        </p:spPr>
        <p:style>
          <a:lnRef idx="1">
            <a:schemeClr val="accent2"/>
          </a:lnRef>
          <a:fillRef idx="0">
            <a:schemeClr val="accent2"/>
          </a:fillRef>
          <a:effectRef idx="0">
            <a:schemeClr val="accent2"/>
          </a:effectRef>
          <a:fontRef idx="minor">
            <a:schemeClr val="tx1"/>
          </a:fontRef>
        </p:style>
      </p:cxnSp>
      <p:sp>
        <p:nvSpPr>
          <p:cNvPr id="18" name="Textfeld 17"/>
          <p:cNvSpPr txBox="1"/>
          <p:nvPr/>
        </p:nvSpPr>
        <p:spPr>
          <a:xfrm rot="18179587">
            <a:off x="1924139" y="2988239"/>
            <a:ext cx="1309164" cy="461665"/>
          </a:xfrm>
          <a:prstGeom prst="rect">
            <a:avLst/>
          </a:prstGeom>
          <a:noFill/>
        </p:spPr>
        <p:txBody>
          <a:bodyPr wrap="square" rtlCol="0">
            <a:spAutoFit/>
          </a:bodyPr>
          <a:lstStyle/>
          <a:p>
            <a:r>
              <a:rPr lang="de-CH" sz="2400" dirty="0" smtClean="0">
                <a:solidFill>
                  <a:srgbClr val="00B0F0"/>
                </a:solidFill>
              </a:rPr>
              <a:t>Input</a:t>
            </a:r>
            <a:endParaRPr lang="de-CH" dirty="0">
              <a:solidFill>
                <a:srgbClr val="00B0F0"/>
              </a:solidFill>
            </a:endParaRPr>
          </a:p>
        </p:txBody>
      </p:sp>
      <p:sp>
        <p:nvSpPr>
          <p:cNvPr id="19" name="Textfeld 18"/>
          <p:cNvSpPr txBox="1"/>
          <p:nvPr/>
        </p:nvSpPr>
        <p:spPr>
          <a:xfrm rot="21067872">
            <a:off x="4153957" y="1631253"/>
            <a:ext cx="2708293" cy="461665"/>
          </a:xfrm>
          <a:prstGeom prst="rect">
            <a:avLst/>
          </a:prstGeom>
          <a:noFill/>
        </p:spPr>
        <p:txBody>
          <a:bodyPr wrap="square" rtlCol="0">
            <a:spAutoFit/>
          </a:bodyPr>
          <a:lstStyle/>
          <a:p>
            <a:r>
              <a:rPr lang="de-CH" sz="2400" dirty="0" smtClean="0">
                <a:solidFill>
                  <a:srgbClr val="002060"/>
                </a:solidFill>
              </a:rPr>
              <a:t>Auseinandersetzung</a:t>
            </a:r>
            <a:endParaRPr lang="de-CH" dirty="0">
              <a:solidFill>
                <a:srgbClr val="002060"/>
              </a:solidFill>
            </a:endParaRPr>
          </a:p>
        </p:txBody>
      </p:sp>
      <p:sp>
        <p:nvSpPr>
          <p:cNvPr id="20" name="Textfeld 19"/>
          <p:cNvSpPr txBox="1"/>
          <p:nvPr/>
        </p:nvSpPr>
        <p:spPr>
          <a:xfrm>
            <a:off x="-108520" y="1811423"/>
            <a:ext cx="1547664" cy="1477328"/>
          </a:xfrm>
          <a:prstGeom prst="rect">
            <a:avLst/>
          </a:prstGeom>
          <a:noFill/>
        </p:spPr>
        <p:txBody>
          <a:bodyPr wrap="square" rtlCol="0">
            <a:spAutoFit/>
          </a:bodyPr>
          <a:lstStyle/>
          <a:p>
            <a:pPr algn="r"/>
            <a:r>
              <a:rPr lang="de-CH" b="1" dirty="0" smtClean="0"/>
              <a:t>Kompetenz-</a:t>
            </a:r>
          </a:p>
          <a:p>
            <a:pPr algn="r"/>
            <a:r>
              <a:rPr lang="de-CH" b="1" dirty="0" err="1" smtClean="0"/>
              <a:t>zuwachs</a:t>
            </a:r>
            <a:endParaRPr lang="de-CH" b="1" dirty="0" smtClean="0"/>
          </a:p>
          <a:p>
            <a:pPr algn="r"/>
            <a:endParaRPr lang="de-CH" dirty="0" smtClean="0"/>
          </a:p>
          <a:p>
            <a:pPr algn="r"/>
            <a:r>
              <a:rPr lang="de-CH" dirty="0" smtClean="0"/>
              <a:t>… fachlich</a:t>
            </a:r>
          </a:p>
          <a:p>
            <a:pPr algn="r"/>
            <a:r>
              <a:rPr lang="de-CH" dirty="0" smtClean="0"/>
              <a:t>…</a:t>
            </a:r>
            <a:endParaRPr lang="de-CH" dirty="0"/>
          </a:p>
        </p:txBody>
      </p:sp>
      <p:sp>
        <p:nvSpPr>
          <p:cNvPr id="21" name="Textfeld 20"/>
          <p:cNvSpPr txBox="1"/>
          <p:nvPr/>
        </p:nvSpPr>
        <p:spPr>
          <a:xfrm>
            <a:off x="7956376" y="5525396"/>
            <a:ext cx="576064" cy="369332"/>
          </a:xfrm>
          <a:prstGeom prst="rect">
            <a:avLst/>
          </a:prstGeom>
          <a:noFill/>
        </p:spPr>
        <p:txBody>
          <a:bodyPr wrap="square" rtlCol="0">
            <a:spAutoFit/>
          </a:bodyPr>
          <a:lstStyle/>
          <a:p>
            <a:r>
              <a:rPr lang="de-CH" b="1" dirty="0" smtClean="0"/>
              <a:t>Zeit</a:t>
            </a:r>
            <a:endParaRPr lang="de-CH" b="1" dirty="0"/>
          </a:p>
        </p:txBody>
      </p:sp>
      <p:sp>
        <p:nvSpPr>
          <p:cNvPr id="22" name="Abgerundete rechteckige Legende 21"/>
          <p:cNvSpPr/>
          <p:nvPr/>
        </p:nvSpPr>
        <p:spPr>
          <a:xfrm>
            <a:off x="5508104" y="2276872"/>
            <a:ext cx="3168352" cy="1822934"/>
          </a:xfrm>
          <a:prstGeom prst="wedgeRoundRectCallout">
            <a:avLst>
              <a:gd name="adj1" fmla="val -67024"/>
              <a:gd name="adj2" fmla="val -44455"/>
              <a:gd name="adj3" fmla="val 16667"/>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sz="2400" b="1" dirty="0" smtClean="0">
                <a:solidFill>
                  <a:srgbClr val="002060"/>
                </a:solidFill>
              </a:rPr>
              <a:t>individuelle Aufarbeitung</a:t>
            </a:r>
          </a:p>
          <a:p>
            <a:pPr algn="ctr"/>
            <a:endParaRPr lang="de-CH" sz="700" dirty="0" smtClean="0">
              <a:solidFill>
                <a:srgbClr val="002060"/>
              </a:solidFill>
            </a:endParaRPr>
          </a:p>
          <a:p>
            <a:pPr algn="ctr"/>
            <a:r>
              <a:rPr lang="de-CH" dirty="0" smtClean="0">
                <a:solidFill>
                  <a:srgbClr val="002060"/>
                </a:solidFill>
              </a:rPr>
              <a:t>  zu Hause, in der Lerngruppe, Tutorium …</a:t>
            </a:r>
            <a:endParaRPr lang="de-CH" dirty="0">
              <a:solidFill>
                <a:srgbClr val="002060"/>
              </a:solidFill>
            </a:endParaRPr>
          </a:p>
        </p:txBody>
      </p:sp>
      <p:sp>
        <p:nvSpPr>
          <p:cNvPr id="23" name="Abgerundete rechteckige Legende 22"/>
          <p:cNvSpPr/>
          <p:nvPr/>
        </p:nvSpPr>
        <p:spPr>
          <a:xfrm>
            <a:off x="2771800" y="4099806"/>
            <a:ext cx="2952328" cy="913370"/>
          </a:xfrm>
          <a:prstGeom prst="wedgeRoundRectCallout">
            <a:avLst>
              <a:gd name="adj1" fmla="val -48601"/>
              <a:gd name="adj2" fmla="val -99752"/>
              <a:gd name="adj3" fmla="val 16667"/>
            </a:avLst>
          </a:prstGeom>
          <a:solidFill>
            <a:srgbClr val="F6FBFC"/>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sz="2400" b="1" dirty="0" smtClean="0">
                <a:solidFill>
                  <a:srgbClr val="00B0F0"/>
                </a:solidFill>
              </a:rPr>
              <a:t>Vorlesung</a:t>
            </a:r>
            <a:endParaRPr lang="de-CH" b="1" dirty="0">
              <a:solidFill>
                <a:srgbClr val="00B0F0"/>
              </a:solidFill>
            </a:endParaRPr>
          </a:p>
        </p:txBody>
      </p:sp>
      <p:sp>
        <p:nvSpPr>
          <p:cNvPr id="3" name="Datumsplatzhalter 2"/>
          <p:cNvSpPr>
            <a:spLocks noGrp="1"/>
          </p:cNvSpPr>
          <p:nvPr>
            <p:ph type="dt" sz="half" idx="10"/>
          </p:nvPr>
        </p:nvSpPr>
        <p:spPr>
          <a:xfrm>
            <a:off x="457200" y="6356350"/>
            <a:ext cx="2602632" cy="365125"/>
          </a:xfrm>
        </p:spPr>
        <p:txBody>
          <a:bodyPr/>
          <a:lstStyle/>
          <a:p>
            <a:r>
              <a:rPr lang="de-DE" dirty="0" smtClean="0"/>
              <a:t>100_heterogenitaet_biologieunterricht</a:t>
            </a:r>
            <a:endParaRPr lang="de-DE" dirty="0"/>
          </a:p>
        </p:txBody>
      </p:sp>
    </p:spTree>
    <p:extLst>
      <p:ext uri="{BB962C8B-B14F-4D97-AF65-F5344CB8AC3E}">
        <p14:creationId xmlns:p14="http://schemas.microsoft.com/office/powerpoint/2010/main" val="1491521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2" grpId="0" animBg="1"/>
      <p:bldP spid="2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l"/>
            <a:r>
              <a:rPr lang="de-CH" sz="3600" dirty="0" smtClean="0"/>
              <a:t>Blick auf die </a:t>
            </a:r>
            <a:r>
              <a:rPr lang="de-CH" sz="3600" dirty="0" smtClean="0">
                <a:solidFill>
                  <a:srgbClr val="C00000"/>
                </a:solidFill>
              </a:rPr>
              <a:t>«Zeit» </a:t>
            </a:r>
            <a:r>
              <a:rPr lang="de-CH" sz="3600" dirty="0" smtClean="0"/>
              <a:t>- Bsp. Schule </a:t>
            </a:r>
            <a:r>
              <a:rPr lang="de-CH" sz="2000" dirty="0" smtClean="0"/>
              <a:t>(2. Mendelregel)</a:t>
            </a:r>
            <a:endParaRPr lang="de-CH" sz="3600" dirty="0"/>
          </a:p>
        </p:txBody>
      </p:sp>
      <p:sp>
        <p:nvSpPr>
          <p:cNvPr id="4" name="Fußzeilenplatzhalter 3"/>
          <p:cNvSpPr>
            <a:spLocks noGrp="1"/>
          </p:cNvSpPr>
          <p:nvPr>
            <p:ph type="ftr" sz="quarter" idx="11"/>
          </p:nvPr>
        </p:nvSpPr>
        <p:spPr/>
        <p:txBody>
          <a:bodyPr/>
          <a:lstStyle/>
          <a:p>
            <a:r>
              <a:rPr lang="de-DE" dirty="0" smtClean="0"/>
              <a:t>ZPG Biologie © 2013</a:t>
            </a:r>
            <a:endParaRPr lang="de-DE" dirty="0"/>
          </a:p>
        </p:txBody>
      </p:sp>
      <p:sp>
        <p:nvSpPr>
          <p:cNvPr id="5" name="Foliennummernplatzhalter 4"/>
          <p:cNvSpPr>
            <a:spLocks noGrp="1"/>
          </p:cNvSpPr>
          <p:nvPr>
            <p:ph type="sldNum" sz="quarter" idx="12"/>
          </p:nvPr>
        </p:nvSpPr>
        <p:spPr/>
        <p:txBody>
          <a:bodyPr/>
          <a:lstStyle/>
          <a:p>
            <a:fld id="{D3FE5CA3-5633-4134-9CCF-526456CE3BFB}" type="slidenum">
              <a:rPr lang="de-DE" smtClean="0"/>
              <a:pPr/>
              <a:t>16</a:t>
            </a:fld>
            <a:endParaRPr lang="de-DE"/>
          </a:p>
        </p:txBody>
      </p:sp>
      <p:cxnSp>
        <p:nvCxnSpPr>
          <p:cNvPr id="7" name="Gerade Verbindung mit Pfeil 6"/>
          <p:cNvCxnSpPr/>
          <p:nvPr/>
        </p:nvCxnSpPr>
        <p:spPr>
          <a:xfrm flipV="1">
            <a:off x="1082763" y="1340768"/>
            <a:ext cx="0" cy="4480864"/>
          </a:xfrm>
          <a:prstGeom prst="straightConnector1">
            <a:avLst/>
          </a:prstGeom>
          <a:ln w="38100">
            <a:solidFill>
              <a:schemeClr val="tx1">
                <a:lumMod val="85000"/>
                <a:lumOff val="1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9" name="Gerade Verbindung mit Pfeil 8"/>
          <p:cNvCxnSpPr/>
          <p:nvPr/>
        </p:nvCxnSpPr>
        <p:spPr>
          <a:xfrm>
            <a:off x="1080120" y="5821632"/>
            <a:ext cx="7596336" cy="53598"/>
          </a:xfrm>
          <a:prstGeom prst="straightConnector1">
            <a:avLst/>
          </a:prstGeom>
          <a:ln w="38100">
            <a:solidFill>
              <a:schemeClr val="tx1">
                <a:lumMod val="85000"/>
                <a:lumOff val="1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p:nvCxnSpPr>
        <p:spPr>
          <a:xfrm flipV="1">
            <a:off x="1082763" y="4906207"/>
            <a:ext cx="432048" cy="896833"/>
          </a:xfrm>
          <a:prstGeom prst="line">
            <a:avLst/>
          </a:prstGeom>
          <a:ln w="38100">
            <a:solidFill>
              <a:srgbClr val="00B0F0"/>
            </a:solidFill>
          </a:ln>
        </p:spPr>
        <p:style>
          <a:lnRef idx="1">
            <a:schemeClr val="accent2"/>
          </a:lnRef>
          <a:fillRef idx="0">
            <a:schemeClr val="accent2"/>
          </a:fillRef>
          <a:effectRef idx="0">
            <a:schemeClr val="accent2"/>
          </a:effectRef>
          <a:fontRef idx="minor">
            <a:schemeClr val="tx1"/>
          </a:fontRef>
        </p:style>
      </p:cxnSp>
      <p:cxnSp>
        <p:nvCxnSpPr>
          <p:cNvPr id="15" name="Gerade Verbindung 14"/>
          <p:cNvCxnSpPr/>
          <p:nvPr/>
        </p:nvCxnSpPr>
        <p:spPr>
          <a:xfrm flipH="1">
            <a:off x="1514811" y="4555500"/>
            <a:ext cx="2265101" cy="350707"/>
          </a:xfrm>
          <a:prstGeom prst="line">
            <a:avLst/>
          </a:prstGeom>
          <a:ln w="38100">
            <a:solidFill>
              <a:srgbClr val="002060"/>
            </a:solidFill>
          </a:ln>
        </p:spPr>
        <p:style>
          <a:lnRef idx="1">
            <a:schemeClr val="accent2"/>
          </a:lnRef>
          <a:fillRef idx="0">
            <a:schemeClr val="accent2"/>
          </a:fillRef>
          <a:effectRef idx="0">
            <a:schemeClr val="accent2"/>
          </a:effectRef>
          <a:fontRef idx="minor">
            <a:schemeClr val="tx1"/>
          </a:fontRef>
        </p:style>
      </p:cxnSp>
      <p:sp>
        <p:nvSpPr>
          <p:cNvPr id="20" name="Textfeld 19"/>
          <p:cNvSpPr txBox="1"/>
          <p:nvPr/>
        </p:nvSpPr>
        <p:spPr>
          <a:xfrm>
            <a:off x="2643" y="1536390"/>
            <a:ext cx="1080120" cy="1015663"/>
          </a:xfrm>
          <a:prstGeom prst="rect">
            <a:avLst/>
          </a:prstGeom>
          <a:noFill/>
        </p:spPr>
        <p:txBody>
          <a:bodyPr wrap="square" rtlCol="0">
            <a:spAutoFit/>
          </a:bodyPr>
          <a:lstStyle/>
          <a:p>
            <a:pPr algn="r"/>
            <a:r>
              <a:rPr lang="de-CH" sz="1200" b="1" dirty="0" smtClean="0"/>
              <a:t>Kompetenz-</a:t>
            </a:r>
          </a:p>
          <a:p>
            <a:pPr algn="r"/>
            <a:r>
              <a:rPr lang="de-CH" sz="1200" b="1" dirty="0" err="1"/>
              <a:t>z</a:t>
            </a:r>
            <a:r>
              <a:rPr lang="de-CH" sz="1200" b="1" dirty="0" err="1" smtClean="0"/>
              <a:t>uwachs</a:t>
            </a:r>
            <a:endParaRPr lang="de-CH" sz="1200" b="1" dirty="0" smtClean="0"/>
          </a:p>
          <a:p>
            <a:pPr algn="r"/>
            <a:endParaRPr lang="de-CH" sz="1200" dirty="0" smtClean="0"/>
          </a:p>
          <a:p>
            <a:pPr algn="r"/>
            <a:r>
              <a:rPr lang="de-CH" sz="1200" dirty="0" smtClean="0"/>
              <a:t>… fachlich</a:t>
            </a:r>
          </a:p>
          <a:p>
            <a:pPr algn="r"/>
            <a:r>
              <a:rPr lang="de-CH" sz="1200" dirty="0" smtClean="0"/>
              <a:t>…</a:t>
            </a:r>
            <a:endParaRPr lang="de-CH" sz="1200" dirty="0"/>
          </a:p>
        </p:txBody>
      </p:sp>
      <p:sp>
        <p:nvSpPr>
          <p:cNvPr id="21" name="Textfeld 20"/>
          <p:cNvSpPr txBox="1"/>
          <p:nvPr/>
        </p:nvSpPr>
        <p:spPr>
          <a:xfrm>
            <a:off x="8016352" y="5875230"/>
            <a:ext cx="576064" cy="276999"/>
          </a:xfrm>
          <a:prstGeom prst="rect">
            <a:avLst/>
          </a:prstGeom>
          <a:noFill/>
        </p:spPr>
        <p:txBody>
          <a:bodyPr wrap="square" rtlCol="0">
            <a:spAutoFit/>
          </a:bodyPr>
          <a:lstStyle/>
          <a:p>
            <a:r>
              <a:rPr lang="de-CH" sz="1200" b="1" dirty="0" smtClean="0"/>
              <a:t>Zeit</a:t>
            </a:r>
            <a:endParaRPr lang="de-CH" sz="1200" b="1" dirty="0"/>
          </a:p>
        </p:txBody>
      </p:sp>
      <p:sp>
        <p:nvSpPr>
          <p:cNvPr id="22" name="Abgerundete rechteckige Legende 21"/>
          <p:cNvSpPr/>
          <p:nvPr/>
        </p:nvSpPr>
        <p:spPr>
          <a:xfrm>
            <a:off x="1298787" y="2552053"/>
            <a:ext cx="2481125" cy="1555890"/>
          </a:xfrm>
          <a:prstGeom prst="wedgeRoundRectCallout">
            <a:avLst>
              <a:gd name="adj1" fmla="val -3969"/>
              <a:gd name="adj2" fmla="val 88531"/>
              <a:gd name="adj3" fmla="val 16667"/>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startAt="3"/>
            </a:pPr>
            <a:r>
              <a:rPr lang="de-CH" sz="1600" dirty="0" smtClean="0">
                <a:solidFill>
                  <a:srgbClr val="002060"/>
                </a:solidFill>
              </a:rPr>
              <a:t>Erarbeitung der 2. Mendelregel in GA: Auszählen von Maiskolben, Erbsen, Blütenkarten …</a:t>
            </a:r>
            <a:endParaRPr lang="de-CH" sz="1600" dirty="0">
              <a:solidFill>
                <a:srgbClr val="002060"/>
              </a:solidFill>
            </a:endParaRPr>
          </a:p>
        </p:txBody>
      </p:sp>
      <p:sp>
        <p:nvSpPr>
          <p:cNvPr id="23" name="Abgerundete rechteckige Legende 22"/>
          <p:cNvSpPr/>
          <p:nvPr/>
        </p:nvSpPr>
        <p:spPr>
          <a:xfrm>
            <a:off x="2107158" y="5013176"/>
            <a:ext cx="5129137" cy="689245"/>
          </a:xfrm>
          <a:prstGeom prst="wedgeRoundRectCallout">
            <a:avLst>
              <a:gd name="adj1" fmla="val -64436"/>
              <a:gd name="adj2" fmla="val 2257"/>
              <a:gd name="adj3" fmla="val 16667"/>
            </a:avLst>
          </a:prstGeom>
          <a:solidFill>
            <a:srgbClr val="F6FBFC"/>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00100" lvl="1" indent="-342900">
              <a:buFont typeface="+mj-lt"/>
              <a:buAutoNum type="arabicPeriod" startAt="2"/>
            </a:pPr>
            <a:r>
              <a:rPr lang="de-CH" sz="1600" dirty="0" smtClean="0">
                <a:solidFill>
                  <a:srgbClr val="00B0F0"/>
                </a:solidFill>
              </a:rPr>
              <a:t>Überleitung zur 2. Mendelregel: Arbeitsauftrag</a:t>
            </a:r>
          </a:p>
          <a:p>
            <a:pPr marL="342900" indent="-342900">
              <a:buFont typeface="+mj-lt"/>
              <a:buAutoNum type="arabicPeriod"/>
            </a:pPr>
            <a:r>
              <a:rPr lang="de-CH" sz="1600" dirty="0" smtClean="0">
                <a:solidFill>
                  <a:srgbClr val="00B0F0"/>
                </a:solidFill>
              </a:rPr>
              <a:t>Stundeneinstieg, z. B. Wiederholung 1. Mendelregel</a:t>
            </a:r>
            <a:endParaRPr lang="de-CH" sz="1200" dirty="0">
              <a:solidFill>
                <a:srgbClr val="00B0F0"/>
              </a:solidFill>
            </a:endParaRPr>
          </a:p>
        </p:txBody>
      </p:sp>
      <p:cxnSp>
        <p:nvCxnSpPr>
          <p:cNvPr id="24" name="Gerade Verbindung 23"/>
          <p:cNvCxnSpPr/>
          <p:nvPr/>
        </p:nvCxnSpPr>
        <p:spPr>
          <a:xfrm flipV="1">
            <a:off x="3779912" y="3182047"/>
            <a:ext cx="743911" cy="1374314"/>
          </a:xfrm>
          <a:prstGeom prst="line">
            <a:avLst/>
          </a:prstGeom>
          <a:ln w="38100">
            <a:solidFill>
              <a:srgbClr val="00B0F0"/>
            </a:solidFill>
          </a:ln>
        </p:spPr>
        <p:style>
          <a:lnRef idx="1">
            <a:schemeClr val="accent2"/>
          </a:lnRef>
          <a:fillRef idx="0">
            <a:schemeClr val="accent2"/>
          </a:fillRef>
          <a:effectRef idx="0">
            <a:schemeClr val="accent2"/>
          </a:effectRef>
          <a:fontRef idx="minor">
            <a:schemeClr val="tx1"/>
          </a:fontRef>
        </p:style>
      </p:cxnSp>
      <p:cxnSp>
        <p:nvCxnSpPr>
          <p:cNvPr id="25" name="Gerade Verbindung 24"/>
          <p:cNvCxnSpPr/>
          <p:nvPr/>
        </p:nvCxnSpPr>
        <p:spPr>
          <a:xfrm flipH="1">
            <a:off x="4523823" y="2354761"/>
            <a:ext cx="2353237" cy="827286"/>
          </a:xfrm>
          <a:prstGeom prst="line">
            <a:avLst/>
          </a:prstGeom>
          <a:ln w="38100">
            <a:solidFill>
              <a:srgbClr val="002060"/>
            </a:solidFill>
          </a:ln>
        </p:spPr>
        <p:style>
          <a:lnRef idx="1">
            <a:schemeClr val="accent2"/>
          </a:lnRef>
          <a:fillRef idx="0">
            <a:schemeClr val="accent2"/>
          </a:fillRef>
          <a:effectRef idx="0">
            <a:schemeClr val="accent2"/>
          </a:effectRef>
          <a:fontRef idx="minor">
            <a:schemeClr val="tx1"/>
          </a:fontRef>
        </p:style>
      </p:cxnSp>
      <p:sp>
        <p:nvSpPr>
          <p:cNvPr id="26" name="Abgerundete rechteckige Legende 25"/>
          <p:cNvSpPr/>
          <p:nvPr/>
        </p:nvSpPr>
        <p:spPr>
          <a:xfrm>
            <a:off x="4667838" y="3412519"/>
            <a:ext cx="4008618" cy="913370"/>
          </a:xfrm>
          <a:prstGeom prst="wedgeRoundRectCallout">
            <a:avLst>
              <a:gd name="adj1" fmla="val -63748"/>
              <a:gd name="adj2" fmla="val 26252"/>
              <a:gd name="adj3" fmla="val 16667"/>
            </a:avLst>
          </a:prstGeom>
          <a:solidFill>
            <a:srgbClr val="F6FBFC"/>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57300" lvl="2" indent="-342900">
              <a:buFont typeface="+mj-lt"/>
              <a:buAutoNum type="arabicPeriod" startAt="6"/>
            </a:pPr>
            <a:r>
              <a:rPr lang="de-CH" sz="1600" dirty="0" smtClean="0">
                <a:solidFill>
                  <a:srgbClr val="00B0F0"/>
                </a:solidFill>
              </a:rPr>
              <a:t>Einführung Kreuzungsquadrat</a:t>
            </a:r>
          </a:p>
          <a:p>
            <a:pPr marL="800100" lvl="1" indent="-342900">
              <a:buFont typeface="+mj-lt"/>
              <a:buAutoNum type="arabicPeriod" startAt="5"/>
            </a:pPr>
            <a:r>
              <a:rPr lang="de-CH" sz="1600" dirty="0" smtClean="0">
                <a:solidFill>
                  <a:srgbClr val="00B0F0"/>
                </a:solidFill>
              </a:rPr>
              <a:t>Formulierung 2. Mendelregel</a:t>
            </a:r>
          </a:p>
          <a:p>
            <a:pPr marL="342900" indent="-342900">
              <a:buFont typeface="+mj-lt"/>
              <a:buAutoNum type="arabicPeriod" startAt="4"/>
            </a:pPr>
            <a:r>
              <a:rPr lang="de-CH" sz="1600" dirty="0" smtClean="0">
                <a:solidFill>
                  <a:srgbClr val="00B0F0"/>
                </a:solidFill>
              </a:rPr>
              <a:t>Zusammenfassung GA-Ergebnisse</a:t>
            </a:r>
            <a:endParaRPr lang="de-CH" sz="1200" dirty="0">
              <a:solidFill>
                <a:srgbClr val="00B0F0"/>
              </a:solidFill>
            </a:endParaRPr>
          </a:p>
        </p:txBody>
      </p:sp>
      <p:sp>
        <p:nvSpPr>
          <p:cNvPr id="27" name="Abgerundete rechteckige Legende 26"/>
          <p:cNvSpPr/>
          <p:nvPr/>
        </p:nvSpPr>
        <p:spPr>
          <a:xfrm>
            <a:off x="3779912" y="1484784"/>
            <a:ext cx="2748220" cy="948346"/>
          </a:xfrm>
          <a:prstGeom prst="wedgeRoundRectCallout">
            <a:avLst>
              <a:gd name="adj1" fmla="val -5627"/>
              <a:gd name="adj2" fmla="val 103160"/>
              <a:gd name="adj3" fmla="val 16667"/>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startAt="7"/>
            </a:pPr>
            <a:r>
              <a:rPr lang="de-CH" sz="1600" dirty="0" smtClean="0">
                <a:solidFill>
                  <a:srgbClr val="002060"/>
                </a:solidFill>
              </a:rPr>
              <a:t>Übung an verschiedenen Beispielen: mono- und dihybrid</a:t>
            </a:r>
            <a:endParaRPr lang="de-CH" sz="1600" dirty="0">
              <a:solidFill>
                <a:srgbClr val="002060"/>
              </a:solidFill>
            </a:endParaRPr>
          </a:p>
        </p:txBody>
      </p:sp>
      <p:cxnSp>
        <p:nvCxnSpPr>
          <p:cNvPr id="28" name="Gerade Verbindung 27"/>
          <p:cNvCxnSpPr/>
          <p:nvPr/>
        </p:nvCxnSpPr>
        <p:spPr>
          <a:xfrm flipV="1">
            <a:off x="6877060" y="1643960"/>
            <a:ext cx="216024" cy="710802"/>
          </a:xfrm>
          <a:prstGeom prst="line">
            <a:avLst/>
          </a:prstGeom>
          <a:ln w="38100">
            <a:solidFill>
              <a:srgbClr val="00B0F0"/>
            </a:solidFill>
          </a:ln>
        </p:spPr>
        <p:style>
          <a:lnRef idx="1">
            <a:schemeClr val="accent2"/>
          </a:lnRef>
          <a:fillRef idx="0">
            <a:schemeClr val="accent2"/>
          </a:fillRef>
          <a:effectRef idx="0">
            <a:schemeClr val="accent2"/>
          </a:effectRef>
          <a:fontRef idx="minor">
            <a:schemeClr val="tx1"/>
          </a:fontRef>
        </p:style>
      </p:cxnSp>
      <p:sp>
        <p:nvSpPr>
          <p:cNvPr id="29" name="Abgerundete rechteckige Legende 28"/>
          <p:cNvSpPr/>
          <p:nvPr/>
        </p:nvSpPr>
        <p:spPr>
          <a:xfrm>
            <a:off x="7236295" y="1643960"/>
            <a:ext cx="1728191" cy="629994"/>
          </a:xfrm>
          <a:prstGeom prst="wedgeRoundRectCallout">
            <a:avLst>
              <a:gd name="adj1" fmla="val -63748"/>
              <a:gd name="adj2" fmla="val 26252"/>
              <a:gd name="adj3" fmla="val 16667"/>
            </a:avLst>
          </a:prstGeom>
          <a:solidFill>
            <a:srgbClr val="F6FBFC"/>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startAt="8"/>
            </a:pPr>
            <a:r>
              <a:rPr lang="de-CH" sz="1600" dirty="0" smtClean="0">
                <a:solidFill>
                  <a:srgbClr val="00B0F0"/>
                </a:solidFill>
              </a:rPr>
              <a:t>Kontrolle</a:t>
            </a:r>
            <a:r>
              <a:rPr lang="de-CH" sz="1600" b="1" dirty="0" smtClean="0">
                <a:solidFill>
                  <a:srgbClr val="00B0F0"/>
                </a:solidFill>
              </a:rPr>
              <a:t> </a:t>
            </a:r>
            <a:r>
              <a:rPr lang="de-CH" sz="1600" dirty="0" smtClean="0">
                <a:solidFill>
                  <a:srgbClr val="00B0F0"/>
                </a:solidFill>
              </a:rPr>
              <a:t>der Übung</a:t>
            </a:r>
            <a:endParaRPr lang="de-CH" sz="1200" dirty="0">
              <a:solidFill>
                <a:srgbClr val="00B0F0"/>
              </a:solidFill>
            </a:endParaRPr>
          </a:p>
        </p:txBody>
      </p:sp>
      <p:sp>
        <p:nvSpPr>
          <p:cNvPr id="3" name="Datumsplatzhalter 2"/>
          <p:cNvSpPr>
            <a:spLocks noGrp="1"/>
          </p:cNvSpPr>
          <p:nvPr>
            <p:ph type="dt" sz="half" idx="10"/>
          </p:nvPr>
        </p:nvSpPr>
        <p:spPr>
          <a:xfrm>
            <a:off x="457200" y="6309320"/>
            <a:ext cx="2746648" cy="412155"/>
          </a:xfrm>
        </p:spPr>
        <p:txBody>
          <a:bodyPr/>
          <a:lstStyle/>
          <a:p>
            <a:r>
              <a:rPr lang="de-DE" smtClean="0"/>
              <a:t>100_heterogenitaet_biologieunterricht</a:t>
            </a:r>
            <a:endParaRPr lang="de-DE" dirty="0"/>
          </a:p>
        </p:txBody>
      </p:sp>
    </p:spTree>
    <p:extLst>
      <p:ext uri="{BB962C8B-B14F-4D97-AF65-F5344CB8AC3E}">
        <p14:creationId xmlns:p14="http://schemas.microsoft.com/office/powerpoint/2010/main" val="3229480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6" grpId="0" animBg="1"/>
      <p:bldP spid="27" grpId="0" animBg="1"/>
      <p:bldP spid="2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vert="horz" lIns="91440" tIns="45720" rIns="91440" bIns="45720" rtlCol="0" anchor="ctr">
            <a:normAutofit fontScale="90000"/>
          </a:bodyPr>
          <a:lstStyle/>
          <a:p>
            <a:pPr algn="l"/>
            <a:r>
              <a:rPr lang="de-DE" sz="3600" dirty="0"/>
              <a:t>Markt der </a:t>
            </a:r>
            <a:br>
              <a:rPr lang="de-DE" sz="3600" dirty="0"/>
            </a:br>
            <a:r>
              <a:rPr lang="de-DE" sz="3600" dirty="0"/>
              <a:t>Individualisierungs-Möglichkeiten</a:t>
            </a:r>
          </a:p>
        </p:txBody>
      </p:sp>
      <p:sp>
        <p:nvSpPr>
          <p:cNvPr id="3" name="Fußzeilenplatzhalter 2"/>
          <p:cNvSpPr>
            <a:spLocks noGrp="1"/>
          </p:cNvSpPr>
          <p:nvPr>
            <p:ph type="ftr" sz="quarter" idx="11"/>
          </p:nvPr>
        </p:nvSpPr>
        <p:spPr/>
        <p:txBody>
          <a:bodyPr/>
          <a:lstStyle/>
          <a:p>
            <a:r>
              <a:rPr lang="de-DE" dirty="0" smtClean="0"/>
              <a:t>ZPG Biologie © 2013</a:t>
            </a:r>
            <a:endParaRPr lang="de-DE" dirty="0"/>
          </a:p>
        </p:txBody>
      </p:sp>
      <p:sp>
        <p:nvSpPr>
          <p:cNvPr id="5" name="Foliennummernplatzhalter 4"/>
          <p:cNvSpPr>
            <a:spLocks noGrp="1"/>
          </p:cNvSpPr>
          <p:nvPr>
            <p:ph type="sldNum" sz="quarter" idx="12"/>
          </p:nvPr>
        </p:nvSpPr>
        <p:spPr/>
        <p:txBody>
          <a:bodyPr/>
          <a:lstStyle/>
          <a:p>
            <a:fld id="{D3FE5CA3-5633-4134-9CCF-526456CE3BFB}" type="slidenum">
              <a:rPr lang="de-DE" smtClean="0"/>
              <a:pPr/>
              <a:t>17</a:t>
            </a:fld>
            <a:endParaRPr lang="de-DE"/>
          </a:p>
        </p:txBody>
      </p:sp>
      <p:sp>
        <p:nvSpPr>
          <p:cNvPr id="12" name="Sechseck 11"/>
          <p:cNvSpPr/>
          <p:nvPr/>
        </p:nvSpPr>
        <p:spPr>
          <a:xfrm>
            <a:off x="1763688" y="3638539"/>
            <a:ext cx="1724546" cy="1195810"/>
          </a:xfrm>
          <a:prstGeom prst="hexagon">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de-DE" dirty="0" smtClean="0">
              <a:solidFill>
                <a:schemeClr val="tx1"/>
              </a:solidFill>
            </a:endParaRPr>
          </a:p>
          <a:p>
            <a:pPr algn="ctr"/>
            <a:r>
              <a:rPr lang="de-DE" dirty="0" smtClean="0">
                <a:solidFill>
                  <a:schemeClr val="tx1"/>
                </a:solidFill>
              </a:rPr>
              <a:t>Assel </a:t>
            </a:r>
            <a:endParaRPr lang="de-DE" dirty="0">
              <a:solidFill>
                <a:schemeClr val="tx1"/>
              </a:solidFill>
            </a:endParaRPr>
          </a:p>
          <a:p>
            <a:pPr algn="ctr"/>
            <a:r>
              <a:rPr lang="de-DE" sz="1200" dirty="0">
                <a:solidFill>
                  <a:schemeClr val="tx1"/>
                </a:solidFill>
              </a:rPr>
              <a:t>Place </a:t>
            </a:r>
            <a:r>
              <a:rPr lang="de-DE" sz="1200" dirty="0" smtClean="0">
                <a:solidFill>
                  <a:schemeClr val="tx1"/>
                </a:solidFill>
              </a:rPr>
              <a:t>Mat</a:t>
            </a:r>
            <a:endParaRPr lang="de-DE" dirty="0">
              <a:solidFill>
                <a:schemeClr val="tx1"/>
              </a:solidFill>
            </a:endParaRPr>
          </a:p>
          <a:p>
            <a:pPr algn="ctr"/>
            <a:endParaRPr lang="de-DE" dirty="0">
              <a:solidFill>
                <a:schemeClr val="tx1"/>
              </a:solidFill>
            </a:endParaRPr>
          </a:p>
        </p:txBody>
      </p:sp>
      <p:sp>
        <p:nvSpPr>
          <p:cNvPr id="13" name="Sechseck 12"/>
          <p:cNvSpPr/>
          <p:nvPr/>
        </p:nvSpPr>
        <p:spPr>
          <a:xfrm>
            <a:off x="4642010" y="2430864"/>
            <a:ext cx="1724546" cy="1195810"/>
          </a:xfrm>
          <a:prstGeom prst="hexagon">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de-DE" dirty="0" smtClean="0">
              <a:solidFill>
                <a:schemeClr val="tx1"/>
              </a:solidFill>
            </a:endParaRPr>
          </a:p>
          <a:p>
            <a:pPr algn="ctr"/>
            <a:r>
              <a:rPr lang="de-DE" dirty="0" smtClean="0">
                <a:solidFill>
                  <a:schemeClr val="tx1"/>
                </a:solidFill>
              </a:rPr>
              <a:t>Assel </a:t>
            </a:r>
            <a:endParaRPr lang="de-DE" sz="300" dirty="0" smtClean="0">
              <a:solidFill>
                <a:schemeClr val="tx1"/>
              </a:solidFill>
            </a:endParaRPr>
          </a:p>
          <a:p>
            <a:pPr algn="ctr"/>
            <a:r>
              <a:rPr lang="de-DE" sz="1200" dirty="0" smtClean="0">
                <a:solidFill>
                  <a:schemeClr val="tx1"/>
                </a:solidFill>
              </a:rPr>
              <a:t> </a:t>
            </a:r>
            <a:r>
              <a:rPr lang="de-DE" sz="1200" dirty="0">
                <a:solidFill>
                  <a:schemeClr val="tx1"/>
                </a:solidFill>
              </a:rPr>
              <a:t>freies </a:t>
            </a:r>
            <a:r>
              <a:rPr lang="de-DE" sz="1200" dirty="0" smtClean="0">
                <a:solidFill>
                  <a:schemeClr val="tx1"/>
                </a:solidFill>
              </a:rPr>
              <a:t>Experimentieren</a:t>
            </a:r>
            <a:endParaRPr lang="de-DE" sz="1200" dirty="0">
              <a:solidFill>
                <a:schemeClr val="tx1"/>
              </a:solidFill>
            </a:endParaRPr>
          </a:p>
          <a:p>
            <a:pPr algn="ctr"/>
            <a:endParaRPr lang="de-DE" dirty="0">
              <a:solidFill>
                <a:schemeClr val="tx1"/>
              </a:solidFill>
            </a:endParaRPr>
          </a:p>
        </p:txBody>
      </p:sp>
      <p:sp>
        <p:nvSpPr>
          <p:cNvPr id="16" name="Sechseck 15"/>
          <p:cNvSpPr/>
          <p:nvPr/>
        </p:nvSpPr>
        <p:spPr>
          <a:xfrm>
            <a:off x="3203848" y="3040634"/>
            <a:ext cx="1724546" cy="1195810"/>
          </a:xfrm>
          <a:prstGeom prst="hexagon">
            <a:avLst/>
          </a:prstGeom>
          <a:solidFill>
            <a:schemeClr val="accent4">
              <a:lumMod val="40000"/>
              <a:lumOff val="60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de-DE" dirty="0" smtClean="0">
              <a:solidFill>
                <a:schemeClr val="tx1"/>
              </a:solidFill>
            </a:endParaRPr>
          </a:p>
          <a:p>
            <a:pPr algn="ctr"/>
            <a:r>
              <a:rPr lang="de-DE" dirty="0" smtClean="0">
                <a:solidFill>
                  <a:schemeClr val="tx1"/>
                </a:solidFill>
              </a:rPr>
              <a:t>Vitamine</a:t>
            </a:r>
          </a:p>
          <a:p>
            <a:pPr algn="ctr"/>
            <a:r>
              <a:rPr lang="de-DE" sz="1200" dirty="0" smtClean="0">
                <a:solidFill>
                  <a:schemeClr val="tx1"/>
                </a:solidFill>
              </a:rPr>
              <a:t>gestufte Arbeitsblätter</a:t>
            </a:r>
            <a:r>
              <a:rPr lang="de-DE" dirty="0" smtClean="0">
                <a:solidFill>
                  <a:schemeClr val="tx1"/>
                </a:solidFill>
              </a:rPr>
              <a:t> </a:t>
            </a:r>
          </a:p>
          <a:p>
            <a:pPr algn="ctr"/>
            <a:endParaRPr lang="de-DE" dirty="0">
              <a:solidFill>
                <a:schemeClr val="tx1"/>
              </a:solidFill>
            </a:endParaRPr>
          </a:p>
        </p:txBody>
      </p:sp>
      <p:sp>
        <p:nvSpPr>
          <p:cNvPr id="17" name="Sechseck 16"/>
          <p:cNvSpPr/>
          <p:nvPr/>
        </p:nvSpPr>
        <p:spPr>
          <a:xfrm>
            <a:off x="3203848" y="1816195"/>
            <a:ext cx="1724546" cy="1195810"/>
          </a:xfrm>
          <a:prstGeom prst="hexagon">
            <a:avLst/>
          </a:prstGeom>
          <a:solidFill>
            <a:schemeClr val="accent2">
              <a:lumMod val="60000"/>
              <a:lumOff val="4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de-DE" dirty="0" smtClean="0">
                <a:solidFill>
                  <a:schemeClr val="tx1"/>
                </a:solidFill>
              </a:rPr>
              <a:t>DNS</a:t>
            </a:r>
          </a:p>
          <a:p>
            <a:pPr algn="ctr"/>
            <a:r>
              <a:rPr lang="de-DE" sz="1200" dirty="0" err="1" smtClean="0">
                <a:solidFill>
                  <a:schemeClr val="tx1"/>
                </a:solidFill>
              </a:rPr>
              <a:t>diff.</a:t>
            </a:r>
            <a:r>
              <a:rPr lang="de-DE" sz="1200" dirty="0" smtClean="0">
                <a:solidFill>
                  <a:schemeClr val="tx1"/>
                </a:solidFill>
              </a:rPr>
              <a:t> Aufgabentypen</a:t>
            </a:r>
            <a:endParaRPr lang="de-DE" sz="1200" dirty="0">
              <a:solidFill>
                <a:schemeClr val="tx1"/>
              </a:solidFill>
            </a:endParaRPr>
          </a:p>
        </p:txBody>
      </p:sp>
      <p:sp>
        <p:nvSpPr>
          <p:cNvPr id="18" name="Sechseck 17"/>
          <p:cNvSpPr/>
          <p:nvPr/>
        </p:nvSpPr>
        <p:spPr>
          <a:xfrm>
            <a:off x="6084168" y="1844824"/>
            <a:ext cx="1724546" cy="1195810"/>
          </a:xfrm>
          <a:prstGeom prst="hexagon">
            <a:avLst/>
          </a:prstGeom>
          <a:solidFill>
            <a:schemeClr val="accent4">
              <a:lumMod val="40000"/>
              <a:lumOff val="60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de-DE" dirty="0" smtClean="0">
              <a:solidFill>
                <a:schemeClr val="tx1"/>
              </a:solidFill>
            </a:endParaRPr>
          </a:p>
          <a:p>
            <a:pPr algn="ctr"/>
            <a:r>
              <a:rPr lang="de-DE" dirty="0" smtClean="0">
                <a:solidFill>
                  <a:schemeClr val="tx1"/>
                </a:solidFill>
              </a:rPr>
              <a:t>Ernährung</a:t>
            </a:r>
          </a:p>
          <a:p>
            <a:pPr algn="ctr"/>
            <a:r>
              <a:rPr lang="de-DE" sz="1200" dirty="0" smtClean="0">
                <a:solidFill>
                  <a:schemeClr val="tx1"/>
                </a:solidFill>
              </a:rPr>
              <a:t>(Nahrungs-</a:t>
            </a:r>
            <a:r>
              <a:rPr lang="de-DE" sz="1200" dirty="0" err="1" smtClean="0">
                <a:solidFill>
                  <a:schemeClr val="tx1"/>
                </a:solidFill>
              </a:rPr>
              <a:t>bestandteile</a:t>
            </a:r>
            <a:r>
              <a:rPr lang="de-DE" sz="1200" dirty="0" smtClean="0">
                <a:solidFill>
                  <a:schemeClr val="tx1"/>
                </a:solidFill>
              </a:rPr>
              <a:t>)</a:t>
            </a:r>
          </a:p>
          <a:p>
            <a:pPr algn="ctr"/>
            <a:r>
              <a:rPr lang="de-DE" sz="1200" dirty="0" err="1" smtClean="0">
                <a:solidFill>
                  <a:schemeClr val="tx1"/>
                </a:solidFill>
              </a:rPr>
              <a:t>Concept-Map</a:t>
            </a:r>
            <a:r>
              <a:rPr lang="de-DE" dirty="0" smtClean="0">
                <a:solidFill>
                  <a:schemeClr val="tx1"/>
                </a:solidFill>
              </a:rPr>
              <a:t> </a:t>
            </a:r>
          </a:p>
          <a:p>
            <a:pPr algn="ctr"/>
            <a:endParaRPr lang="de-DE" dirty="0">
              <a:solidFill>
                <a:schemeClr val="tx1"/>
              </a:solidFill>
            </a:endParaRPr>
          </a:p>
        </p:txBody>
      </p:sp>
      <p:sp>
        <p:nvSpPr>
          <p:cNvPr id="19" name="Sechseck 18"/>
          <p:cNvSpPr/>
          <p:nvPr/>
        </p:nvSpPr>
        <p:spPr>
          <a:xfrm>
            <a:off x="6084168" y="3047631"/>
            <a:ext cx="1724546" cy="1195810"/>
          </a:xfrm>
          <a:prstGeom prst="hexagon">
            <a:avLst/>
          </a:prstGeom>
          <a:solidFill>
            <a:schemeClr val="accent2">
              <a:lumMod val="60000"/>
              <a:lumOff val="4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de-DE" dirty="0" smtClean="0">
                <a:solidFill>
                  <a:schemeClr val="tx1"/>
                </a:solidFill>
              </a:rPr>
              <a:t>Schwanger-schafts-abbruch</a:t>
            </a:r>
          </a:p>
          <a:p>
            <a:pPr algn="ctr"/>
            <a:r>
              <a:rPr lang="de-DE" sz="1200" dirty="0" err="1">
                <a:solidFill>
                  <a:schemeClr val="tx1"/>
                </a:solidFill>
              </a:rPr>
              <a:t>d</a:t>
            </a:r>
            <a:r>
              <a:rPr lang="de-DE" sz="1200" dirty="0" err="1" smtClean="0">
                <a:solidFill>
                  <a:schemeClr val="tx1"/>
                </a:solidFill>
              </a:rPr>
              <a:t>iff.</a:t>
            </a:r>
            <a:r>
              <a:rPr lang="de-DE" sz="1200" dirty="0" smtClean="0">
                <a:solidFill>
                  <a:schemeClr val="tx1"/>
                </a:solidFill>
              </a:rPr>
              <a:t> Präsentationen </a:t>
            </a:r>
            <a:endParaRPr lang="de-DE" sz="1200" dirty="0">
              <a:solidFill>
                <a:schemeClr val="tx1"/>
              </a:solidFill>
            </a:endParaRPr>
          </a:p>
        </p:txBody>
      </p:sp>
      <p:sp>
        <p:nvSpPr>
          <p:cNvPr id="20" name="Sechseck 19"/>
          <p:cNvSpPr/>
          <p:nvPr/>
        </p:nvSpPr>
        <p:spPr>
          <a:xfrm>
            <a:off x="3203848" y="4236444"/>
            <a:ext cx="1724546" cy="1195810"/>
          </a:xfrm>
          <a:prstGeom prst="hexagon">
            <a:avLst/>
          </a:prstGeom>
          <a:solidFill>
            <a:schemeClr val="accent2">
              <a:lumMod val="60000"/>
              <a:lumOff val="4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de-DE" dirty="0" smtClean="0">
                <a:solidFill>
                  <a:schemeClr val="tx1"/>
                </a:solidFill>
              </a:rPr>
              <a:t>Sommer-stagnation </a:t>
            </a:r>
            <a:r>
              <a:rPr lang="de-DE" sz="1200" dirty="0">
                <a:solidFill>
                  <a:schemeClr val="tx1"/>
                </a:solidFill>
              </a:rPr>
              <a:t>(See</a:t>
            </a:r>
            <a:r>
              <a:rPr lang="de-DE" sz="1200" dirty="0" smtClean="0">
                <a:solidFill>
                  <a:schemeClr val="tx1"/>
                </a:solidFill>
              </a:rPr>
              <a:t>)</a:t>
            </a:r>
          </a:p>
          <a:p>
            <a:pPr algn="ctr"/>
            <a:r>
              <a:rPr lang="de-DE" sz="1200" dirty="0" err="1" smtClean="0">
                <a:solidFill>
                  <a:schemeClr val="tx1"/>
                </a:solidFill>
              </a:rPr>
              <a:t>diff.</a:t>
            </a:r>
            <a:r>
              <a:rPr lang="de-DE" sz="1200" dirty="0" smtClean="0">
                <a:solidFill>
                  <a:schemeClr val="tx1"/>
                </a:solidFill>
              </a:rPr>
              <a:t> Aufgaben </a:t>
            </a:r>
            <a:endParaRPr lang="de-DE" dirty="0" smtClean="0">
              <a:solidFill>
                <a:schemeClr val="tx1"/>
              </a:solidFill>
            </a:endParaRPr>
          </a:p>
        </p:txBody>
      </p:sp>
      <p:sp>
        <p:nvSpPr>
          <p:cNvPr id="21" name="Sechseck 20"/>
          <p:cNvSpPr/>
          <p:nvPr/>
        </p:nvSpPr>
        <p:spPr>
          <a:xfrm>
            <a:off x="4613945" y="3638539"/>
            <a:ext cx="1724546" cy="1195810"/>
          </a:xfrm>
          <a:prstGeom prst="hexagon">
            <a:avLst/>
          </a:prstGeom>
          <a:solidFill>
            <a:schemeClr val="accent5">
              <a:lumMod val="60000"/>
              <a:lumOff val="40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dirty="0" smtClean="0">
                <a:solidFill>
                  <a:schemeClr val="tx1"/>
                </a:solidFill>
              </a:rPr>
              <a:t>Trans-</a:t>
            </a:r>
            <a:r>
              <a:rPr lang="de-DE" dirty="0" err="1" smtClean="0">
                <a:solidFill>
                  <a:schemeClr val="tx1"/>
                </a:solidFill>
              </a:rPr>
              <a:t>kription</a:t>
            </a:r>
            <a:endParaRPr lang="de-DE" dirty="0" smtClean="0">
              <a:solidFill>
                <a:schemeClr val="tx1"/>
              </a:solidFill>
            </a:endParaRPr>
          </a:p>
          <a:p>
            <a:pPr algn="ctr"/>
            <a:r>
              <a:rPr lang="de-DE" sz="1200" dirty="0">
                <a:solidFill>
                  <a:schemeClr val="tx1"/>
                </a:solidFill>
              </a:rPr>
              <a:t>a</a:t>
            </a:r>
            <a:r>
              <a:rPr lang="de-DE" sz="1200" dirty="0" smtClean="0">
                <a:solidFill>
                  <a:schemeClr val="tx1"/>
                </a:solidFill>
              </a:rPr>
              <a:t>rbeitsteilige GA</a:t>
            </a:r>
            <a:endParaRPr lang="de-DE" sz="1200" dirty="0">
              <a:solidFill>
                <a:schemeClr val="tx1"/>
              </a:solidFill>
            </a:endParaRPr>
          </a:p>
        </p:txBody>
      </p:sp>
      <p:sp>
        <p:nvSpPr>
          <p:cNvPr id="22" name="Sechseck 21"/>
          <p:cNvSpPr/>
          <p:nvPr/>
        </p:nvSpPr>
        <p:spPr>
          <a:xfrm>
            <a:off x="359782" y="3048743"/>
            <a:ext cx="1724546" cy="1195810"/>
          </a:xfrm>
          <a:prstGeom prst="hexagon">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DE" dirty="0" smtClean="0">
                <a:solidFill>
                  <a:schemeClr val="tx1"/>
                </a:solidFill>
              </a:rPr>
              <a:t>Regen-wurm</a:t>
            </a:r>
          </a:p>
          <a:p>
            <a:pPr algn="ctr"/>
            <a:r>
              <a:rPr lang="de-DE" sz="1200" dirty="0" err="1" smtClean="0">
                <a:solidFill>
                  <a:schemeClr val="tx1"/>
                </a:solidFill>
              </a:rPr>
              <a:t>Mind</a:t>
            </a:r>
            <a:r>
              <a:rPr lang="de-DE" sz="1200" dirty="0" err="1">
                <a:solidFill>
                  <a:schemeClr val="tx1"/>
                </a:solidFill>
              </a:rPr>
              <a:t>-</a:t>
            </a:r>
            <a:r>
              <a:rPr lang="de-DE" sz="1200" dirty="0" err="1" smtClean="0">
                <a:solidFill>
                  <a:schemeClr val="tx1"/>
                </a:solidFill>
              </a:rPr>
              <a:t>Map</a:t>
            </a:r>
            <a:endParaRPr lang="de-DE" dirty="0" smtClean="0"/>
          </a:p>
        </p:txBody>
      </p:sp>
      <p:sp>
        <p:nvSpPr>
          <p:cNvPr id="4" name="Datumsplatzhalter 3"/>
          <p:cNvSpPr>
            <a:spLocks noGrp="1"/>
          </p:cNvSpPr>
          <p:nvPr>
            <p:ph type="dt" sz="half" idx="10"/>
          </p:nvPr>
        </p:nvSpPr>
        <p:spPr>
          <a:xfrm>
            <a:off x="457200" y="6286158"/>
            <a:ext cx="2962672" cy="435318"/>
          </a:xfrm>
        </p:spPr>
        <p:txBody>
          <a:bodyPr/>
          <a:lstStyle/>
          <a:p>
            <a:r>
              <a:rPr lang="de-DE" smtClean="0"/>
              <a:t>100_heterogenitaet_biologieunterricht</a:t>
            </a:r>
            <a:endParaRPr lang="de-DE" dirty="0"/>
          </a:p>
        </p:txBody>
      </p:sp>
      <p:sp>
        <p:nvSpPr>
          <p:cNvPr id="23" name="Sechseck 22"/>
          <p:cNvSpPr/>
          <p:nvPr/>
        </p:nvSpPr>
        <p:spPr>
          <a:xfrm>
            <a:off x="4643703" y="4834349"/>
            <a:ext cx="1724546" cy="1195810"/>
          </a:xfrm>
          <a:prstGeom prst="hexagon">
            <a:avLst/>
          </a:prstGeom>
          <a:solidFill>
            <a:schemeClr val="accent6">
              <a:lumMod val="60000"/>
              <a:lumOff val="40000"/>
            </a:schemeClr>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de-DE" dirty="0" smtClean="0">
              <a:solidFill>
                <a:schemeClr val="tx1"/>
              </a:solidFill>
            </a:endParaRPr>
          </a:p>
          <a:p>
            <a:pPr algn="ctr"/>
            <a:r>
              <a:rPr lang="de-DE" dirty="0" smtClean="0">
                <a:solidFill>
                  <a:schemeClr val="tx1"/>
                </a:solidFill>
              </a:rPr>
              <a:t>Angepasst-</a:t>
            </a:r>
            <a:r>
              <a:rPr lang="de-DE" dirty="0" err="1" smtClean="0">
                <a:solidFill>
                  <a:schemeClr val="tx1"/>
                </a:solidFill>
              </a:rPr>
              <a:t>heiten</a:t>
            </a:r>
            <a:r>
              <a:rPr lang="de-DE" dirty="0" smtClean="0">
                <a:solidFill>
                  <a:schemeClr val="tx1"/>
                </a:solidFill>
              </a:rPr>
              <a:t> Säugetiere</a:t>
            </a:r>
          </a:p>
          <a:p>
            <a:pPr algn="ctr"/>
            <a:r>
              <a:rPr lang="de-DE" sz="1200" dirty="0" smtClean="0">
                <a:solidFill>
                  <a:schemeClr val="tx1"/>
                </a:solidFill>
              </a:rPr>
              <a:t>Egg-</a:t>
            </a:r>
            <a:r>
              <a:rPr lang="de-DE" sz="1200" dirty="0" err="1" smtClean="0">
                <a:solidFill>
                  <a:schemeClr val="tx1"/>
                </a:solidFill>
              </a:rPr>
              <a:t>Race</a:t>
            </a:r>
            <a:endParaRPr lang="de-DE" sz="1200" dirty="0">
              <a:solidFill>
                <a:schemeClr val="tx1"/>
              </a:solidFill>
            </a:endParaRPr>
          </a:p>
          <a:p>
            <a:pPr algn="ctr"/>
            <a:endParaRPr lang="de-DE" dirty="0">
              <a:solidFill>
                <a:schemeClr val="tx1"/>
              </a:solidFill>
            </a:endParaRPr>
          </a:p>
        </p:txBody>
      </p:sp>
      <p:sp>
        <p:nvSpPr>
          <p:cNvPr id="24" name="Sechseck 23"/>
          <p:cNvSpPr/>
          <p:nvPr/>
        </p:nvSpPr>
        <p:spPr>
          <a:xfrm>
            <a:off x="1763688" y="4834349"/>
            <a:ext cx="1724546" cy="1195810"/>
          </a:xfrm>
          <a:prstGeom prst="hexagon">
            <a:avLst/>
          </a:prstGeom>
          <a:solidFill>
            <a:schemeClr val="accent4">
              <a:lumMod val="40000"/>
              <a:lumOff val="60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de-DE" dirty="0" smtClean="0">
              <a:solidFill>
                <a:schemeClr val="tx1"/>
              </a:solidFill>
            </a:endParaRPr>
          </a:p>
          <a:p>
            <a:pPr algn="ctr"/>
            <a:r>
              <a:rPr lang="de-DE" dirty="0" smtClean="0">
                <a:solidFill>
                  <a:schemeClr val="tx1"/>
                </a:solidFill>
              </a:rPr>
              <a:t>Foto-synthese </a:t>
            </a:r>
            <a:r>
              <a:rPr lang="de-DE" sz="1200" dirty="0" smtClean="0">
                <a:solidFill>
                  <a:schemeClr val="tx1"/>
                </a:solidFill>
              </a:rPr>
              <a:t>(Priestley)</a:t>
            </a:r>
          </a:p>
          <a:p>
            <a:pPr algn="ctr"/>
            <a:r>
              <a:rPr lang="de-DE" sz="1200" dirty="0" smtClean="0">
                <a:solidFill>
                  <a:schemeClr val="tx1"/>
                </a:solidFill>
              </a:rPr>
              <a:t>gestufte Hilfen</a:t>
            </a:r>
            <a:endParaRPr lang="de-DE" dirty="0" smtClean="0">
              <a:solidFill>
                <a:schemeClr val="tx1"/>
              </a:solidFill>
            </a:endParaRPr>
          </a:p>
          <a:p>
            <a:pPr algn="ctr"/>
            <a:endParaRPr lang="de-DE" dirty="0">
              <a:solidFill>
                <a:schemeClr val="tx1"/>
              </a:solidFill>
            </a:endParaRPr>
          </a:p>
        </p:txBody>
      </p:sp>
    </p:spTree>
    <p:extLst>
      <p:ext uri="{BB962C8B-B14F-4D97-AF65-F5344CB8AC3E}">
        <p14:creationId xmlns:p14="http://schemas.microsoft.com/office/powerpoint/2010/main" val="638833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6" grpId="0" animBg="1"/>
      <p:bldP spid="17" grpId="0" animBg="1"/>
      <p:bldP spid="18" grpId="0" animBg="1"/>
      <p:bldP spid="19" grpId="0" animBg="1"/>
      <p:bldP spid="20" grpId="0" animBg="1"/>
      <p:bldP spid="21" grpId="0" animBg="1"/>
      <p:bldP spid="22" grpId="0" animBg="1"/>
      <p:bldP spid="23" grpId="0" animBg="1"/>
      <p:bldP spid="2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marL="0" indent="0">
              <a:buNone/>
            </a:pPr>
            <a:r>
              <a:rPr lang="de-DE" dirty="0" smtClean="0"/>
              <a:t>Vielen Dank für Ihre Aufmerksamkeit!</a:t>
            </a:r>
          </a:p>
          <a:p>
            <a:pPr marL="0" indent="0">
              <a:buNone/>
            </a:pPr>
            <a:endParaRPr lang="de-DE" dirty="0"/>
          </a:p>
        </p:txBody>
      </p:sp>
      <p:sp>
        <p:nvSpPr>
          <p:cNvPr id="4" name="Fußzeilenplatzhalter 3"/>
          <p:cNvSpPr>
            <a:spLocks noGrp="1"/>
          </p:cNvSpPr>
          <p:nvPr>
            <p:ph type="ftr" sz="quarter" idx="11"/>
          </p:nvPr>
        </p:nvSpPr>
        <p:spPr/>
        <p:txBody>
          <a:bodyPr/>
          <a:lstStyle/>
          <a:p>
            <a:r>
              <a:rPr lang="de-DE" dirty="0" smtClean="0"/>
              <a:t>ZPG Biologie © 2013</a:t>
            </a:r>
            <a:endParaRPr lang="de-DE" dirty="0"/>
          </a:p>
        </p:txBody>
      </p:sp>
      <p:sp>
        <p:nvSpPr>
          <p:cNvPr id="5" name="Foliennummernplatzhalter 4"/>
          <p:cNvSpPr>
            <a:spLocks noGrp="1"/>
          </p:cNvSpPr>
          <p:nvPr>
            <p:ph type="sldNum" sz="quarter" idx="12"/>
          </p:nvPr>
        </p:nvSpPr>
        <p:spPr/>
        <p:txBody>
          <a:bodyPr/>
          <a:lstStyle/>
          <a:p>
            <a:fld id="{D3FE5CA3-5633-4134-9CCF-526456CE3BFB}" type="slidenum">
              <a:rPr lang="de-DE" smtClean="0"/>
              <a:pPr/>
              <a:t>18</a:t>
            </a:fld>
            <a:endParaRPr lang="de-DE"/>
          </a:p>
        </p:txBody>
      </p:sp>
      <p:sp>
        <p:nvSpPr>
          <p:cNvPr id="6" name="Datumsplatzhalter 5"/>
          <p:cNvSpPr>
            <a:spLocks noGrp="1"/>
          </p:cNvSpPr>
          <p:nvPr>
            <p:ph type="dt" sz="half" idx="10"/>
          </p:nvPr>
        </p:nvSpPr>
        <p:spPr>
          <a:xfrm>
            <a:off x="457200" y="6381328"/>
            <a:ext cx="2674640" cy="340147"/>
          </a:xfrm>
        </p:spPr>
        <p:txBody>
          <a:bodyPr/>
          <a:lstStyle/>
          <a:p>
            <a:r>
              <a:rPr lang="de-DE" smtClean="0"/>
              <a:t>100_heterogenitaet_biologieunterricht</a:t>
            </a:r>
            <a:endParaRPr lang="de-DE" dirty="0"/>
          </a:p>
        </p:txBody>
      </p:sp>
      <p:pic>
        <p:nvPicPr>
          <p:cNvPr id="4098" name="Picture 2" descr="Hat Tip Snowman by schugschug - Snowman tipping his ha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41997" y="2708920"/>
            <a:ext cx="1583025" cy="24354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33455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r>
              <a:rPr lang="de-DE" dirty="0" smtClean="0"/>
              <a:t>Quellen</a:t>
            </a:r>
            <a:endParaRPr lang="de-DE" dirty="0"/>
          </a:p>
        </p:txBody>
      </p:sp>
      <p:sp>
        <p:nvSpPr>
          <p:cNvPr id="3" name="Inhaltsplatzhalter 2"/>
          <p:cNvSpPr>
            <a:spLocks noGrp="1"/>
          </p:cNvSpPr>
          <p:nvPr>
            <p:ph idx="1"/>
          </p:nvPr>
        </p:nvSpPr>
        <p:spPr/>
        <p:txBody>
          <a:bodyPr/>
          <a:lstStyle/>
          <a:p>
            <a:r>
              <a:rPr lang="de-DE" sz="1600" dirty="0"/>
              <a:t>Vortrag </a:t>
            </a:r>
            <a:r>
              <a:rPr lang="de-DE" sz="1600" dirty="0" smtClean="0"/>
              <a:t>Prof. Josef Leisen, Bad Wildbad 18.02.2013</a:t>
            </a:r>
          </a:p>
          <a:p>
            <a:r>
              <a:rPr lang="de-DE" sz="1600" dirty="0" smtClean="0"/>
              <a:t>Berliner </a:t>
            </a:r>
            <a:r>
              <a:rPr lang="de-DE" sz="1600" dirty="0"/>
              <a:t>Sinus-Materialien 2004-2008 – Binnendifferenzierung. </a:t>
            </a:r>
            <a:r>
              <a:rPr lang="de-DE" sz="1600" dirty="0" smtClean="0"/>
              <a:t>Berlin</a:t>
            </a:r>
          </a:p>
          <a:p>
            <a:r>
              <a:rPr lang="de-DE" sz="1600" dirty="0" smtClean="0"/>
              <a:t>Unterricht Biologie - Heft 247/248 (2009)</a:t>
            </a:r>
          </a:p>
          <a:p>
            <a:r>
              <a:rPr lang="de-DE" sz="1600" dirty="0"/>
              <a:t>alle </a:t>
            </a:r>
            <a:r>
              <a:rPr lang="de-DE" sz="1600" dirty="0" smtClean="0"/>
              <a:t>Abbildungen</a:t>
            </a:r>
            <a:r>
              <a:rPr lang="de-DE" sz="1600" dirty="0"/>
              <a:t>: selbst erstellt bzw. </a:t>
            </a:r>
            <a:r>
              <a:rPr lang="de-DE" sz="1600"/>
              <a:t>von </a:t>
            </a:r>
            <a:r>
              <a:rPr lang="de-DE" sz="1600" u="sng">
                <a:hlinkClick r:id="rId2"/>
              </a:rPr>
              <a:t>https://openclipart.org/</a:t>
            </a:r>
            <a:r>
              <a:rPr lang="de-DE" sz="1600"/>
              <a:t> </a:t>
            </a:r>
            <a:r>
              <a:rPr lang="de-DE" sz="1600" smtClean="0"/>
              <a:t>  </a:t>
            </a:r>
            <a:endParaRPr lang="de-DE" sz="1600" dirty="0"/>
          </a:p>
          <a:p>
            <a:pPr marL="0" indent="0">
              <a:buNone/>
            </a:pPr>
            <a:endParaRPr lang="de-DE" dirty="0"/>
          </a:p>
        </p:txBody>
      </p:sp>
      <p:sp>
        <p:nvSpPr>
          <p:cNvPr id="4" name="Fußzeilenplatzhalter 3"/>
          <p:cNvSpPr>
            <a:spLocks noGrp="1"/>
          </p:cNvSpPr>
          <p:nvPr>
            <p:ph type="ftr" sz="quarter" idx="11"/>
          </p:nvPr>
        </p:nvSpPr>
        <p:spPr/>
        <p:txBody>
          <a:bodyPr/>
          <a:lstStyle/>
          <a:p>
            <a:r>
              <a:rPr lang="de-DE" dirty="0" smtClean="0"/>
              <a:t>ZPG Biologie © 2013</a:t>
            </a:r>
            <a:endParaRPr lang="de-DE" dirty="0"/>
          </a:p>
        </p:txBody>
      </p:sp>
      <p:sp>
        <p:nvSpPr>
          <p:cNvPr id="5" name="Foliennummernplatzhalter 4"/>
          <p:cNvSpPr>
            <a:spLocks noGrp="1"/>
          </p:cNvSpPr>
          <p:nvPr>
            <p:ph type="sldNum" sz="quarter" idx="12"/>
          </p:nvPr>
        </p:nvSpPr>
        <p:spPr/>
        <p:txBody>
          <a:bodyPr/>
          <a:lstStyle/>
          <a:p>
            <a:fld id="{D3FE5CA3-5633-4134-9CCF-526456CE3BFB}" type="slidenum">
              <a:rPr lang="de-DE" smtClean="0"/>
              <a:pPr/>
              <a:t>19</a:t>
            </a:fld>
            <a:endParaRPr lang="de-DE"/>
          </a:p>
        </p:txBody>
      </p:sp>
      <p:sp>
        <p:nvSpPr>
          <p:cNvPr id="6" name="Datumsplatzhalter 5"/>
          <p:cNvSpPr>
            <a:spLocks noGrp="1"/>
          </p:cNvSpPr>
          <p:nvPr>
            <p:ph type="dt" sz="half" idx="10"/>
          </p:nvPr>
        </p:nvSpPr>
        <p:spPr>
          <a:xfrm>
            <a:off x="457200" y="6381328"/>
            <a:ext cx="2962672" cy="340147"/>
          </a:xfrm>
        </p:spPr>
        <p:txBody>
          <a:bodyPr/>
          <a:lstStyle/>
          <a:p>
            <a:r>
              <a:rPr lang="de-DE" smtClean="0"/>
              <a:t>100_heterogenitaet_biologieunterricht</a:t>
            </a:r>
            <a:endParaRPr lang="de-DE" dirty="0"/>
          </a:p>
        </p:txBody>
      </p:sp>
    </p:spTree>
    <p:extLst>
      <p:ext uri="{BB962C8B-B14F-4D97-AF65-F5344CB8AC3E}">
        <p14:creationId xmlns:p14="http://schemas.microsoft.com/office/powerpoint/2010/main" val="3332598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l"/>
            <a:r>
              <a:rPr lang="de-DE" sz="3600" dirty="0" smtClean="0"/>
              <a:t>Beobachtung im Alltag 1 …</a:t>
            </a:r>
            <a:endParaRPr lang="de-DE" sz="3600" dirty="0"/>
          </a:p>
        </p:txBody>
      </p:sp>
      <p:sp>
        <p:nvSpPr>
          <p:cNvPr id="5" name="Inhaltsplatzhalter 4"/>
          <p:cNvSpPr>
            <a:spLocks noGrp="1"/>
          </p:cNvSpPr>
          <p:nvPr>
            <p:ph sz="half" idx="2"/>
          </p:nvPr>
        </p:nvSpPr>
        <p:spPr>
          <a:xfrm>
            <a:off x="3635896" y="1412776"/>
            <a:ext cx="5050904" cy="5040560"/>
          </a:xfrm>
        </p:spPr>
        <p:txBody>
          <a:bodyPr>
            <a:normAutofit/>
          </a:bodyPr>
          <a:lstStyle/>
          <a:p>
            <a:pPr marL="0" indent="0">
              <a:buNone/>
            </a:pPr>
            <a:r>
              <a:rPr lang="de-DE" sz="2400" b="1" dirty="0" smtClean="0"/>
              <a:t>KA u. Tests </a:t>
            </a:r>
            <a:r>
              <a:rPr lang="de-DE" sz="2400" dirty="0" smtClean="0"/>
              <a:t>zeigen deutlich, was SuS gelernt haben und können </a:t>
            </a:r>
          </a:p>
          <a:p>
            <a:pPr>
              <a:buFont typeface="Wingdings"/>
              <a:buChar char="à"/>
            </a:pPr>
            <a:r>
              <a:rPr lang="de-DE" sz="2400" dirty="0">
                <a:sym typeface="Wingdings" pitchFamily="2" charset="2"/>
              </a:rPr>
              <a:t>bewährte </a:t>
            </a:r>
            <a:r>
              <a:rPr lang="de-DE" sz="2400" dirty="0" smtClean="0">
                <a:sym typeface="Wingdings" pitchFamily="2" charset="2"/>
              </a:rPr>
              <a:t>Leistungsmessung</a:t>
            </a:r>
          </a:p>
          <a:p>
            <a:pPr marL="0" indent="0">
              <a:buNone/>
            </a:pPr>
            <a:endParaRPr lang="de-DE" sz="2400" dirty="0">
              <a:sym typeface="Wingdings" pitchFamily="2" charset="2"/>
            </a:endParaRPr>
          </a:p>
          <a:p>
            <a:pPr marL="0" indent="0">
              <a:buNone/>
            </a:pPr>
            <a:r>
              <a:rPr lang="de-DE" sz="2400" b="1" dirty="0" smtClean="0">
                <a:sym typeface="Wingdings" pitchFamily="2" charset="2"/>
              </a:rPr>
              <a:t>aber</a:t>
            </a:r>
            <a:r>
              <a:rPr lang="de-DE" sz="2400" dirty="0" smtClean="0">
                <a:sym typeface="Wingdings" pitchFamily="2" charset="2"/>
              </a:rPr>
              <a:t>: </a:t>
            </a:r>
            <a:endParaRPr lang="de-DE" sz="2400" dirty="0">
              <a:sym typeface="Wingdings" pitchFamily="2" charset="2"/>
            </a:endParaRPr>
          </a:p>
          <a:p>
            <a:pPr>
              <a:buFont typeface="Wingdings"/>
              <a:buChar char="à"/>
            </a:pPr>
            <a:r>
              <a:rPr lang="de-DE" sz="2400" dirty="0" smtClean="0">
                <a:sym typeface="Wingdings" panose="05000000000000000000" pitchFamily="2" charset="2"/>
              </a:rPr>
              <a:t>u. U. sehr unterschiedliche Noten</a:t>
            </a:r>
          </a:p>
          <a:p>
            <a:pPr>
              <a:buFont typeface="Wingdings"/>
              <a:buChar char="à"/>
            </a:pPr>
            <a:r>
              <a:rPr lang="de-DE" sz="2400" dirty="0" smtClean="0">
                <a:sym typeface="Wingdings" panose="05000000000000000000" pitchFamily="2" charset="2"/>
              </a:rPr>
              <a:t>Konsequenzen …</a:t>
            </a:r>
          </a:p>
          <a:p>
            <a:pPr marL="0" indent="0">
              <a:buNone/>
            </a:pPr>
            <a:r>
              <a:rPr lang="de-DE" sz="2400" dirty="0" smtClean="0">
                <a:sym typeface="Wingdings" panose="05000000000000000000" pitchFamily="2" charset="2"/>
              </a:rPr>
              <a:t>	 … auf Schülerseite</a:t>
            </a:r>
          </a:p>
          <a:p>
            <a:pPr marL="0" indent="0">
              <a:buNone/>
            </a:pPr>
            <a:r>
              <a:rPr lang="de-DE" sz="2400" dirty="0" smtClean="0">
                <a:sym typeface="Wingdings" panose="05000000000000000000" pitchFamily="2" charset="2"/>
              </a:rPr>
              <a:t>	     </a:t>
            </a:r>
            <a:r>
              <a:rPr lang="de-DE" sz="2000" dirty="0" smtClean="0">
                <a:sym typeface="Wingdings" panose="05000000000000000000" pitchFamily="2" charset="2"/>
              </a:rPr>
              <a:t>z. B. Aufarbeiten der Lücken</a:t>
            </a:r>
            <a:r>
              <a:rPr lang="de-DE" sz="2400" dirty="0" smtClean="0">
                <a:sym typeface="Wingdings" panose="05000000000000000000" pitchFamily="2" charset="2"/>
              </a:rPr>
              <a:t> 	</a:t>
            </a:r>
            <a:endParaRPr lang="de-DE" sz="2400" dirty="0" smtClean="0"/>
          </a:p>
          <a:p>
            <a:pPr marL="0" indent="0">
              <a:buNone/>
            </a:pPr>
            <a:r>
              <a:rPr lang="de-DE" sz="2400" dirty="0">
                <a:sym typeface="Wingdings" pitchFamily="2" charset="2"/>
              </a:rPr>
              <a:t>	</a:t>
            </a:r>
            <a:r>
              <a:rPr lang="de-DE" sz="2400" dirty="0" smtClean="0">
                <a:sym typeface="Wingdings" pitchFamily="2" charset="2"/>
              </a:rPr>
              <a:t>… auf Lehrerseite</a:t>
            </a:r>
          </a:p>
          <a:p>
            <a:pPr marL="0" indent="0">
              <a:buNone/>
            </a:pPr>
            <a:r>
              <a:rPr lang="de-DE" sz="2400" dirty="0">
                <a:sym typeface="Wingdings" pitchFamily="2" charset="2"/>
              </a:rPr>
              <a:t>	</a:t>
            </a:r>
            <a:r>
              <a:rPr lang="de-DE" sz="2400" dirty="0" smtClean="0">
                <a:sym typeface="Wingdings" pitchFamily="2" charset="2"/>
              </a:rPr>
              <a:t>     </a:t>
            </a:r>
            <a:r>
              <a:rPr lang="de-DE" sz="2000" dirty="0" smtClean="0">
                <a:sym typeface="Wingdings" pitchFamily="2" charset="2"/>
              </a:rPr>
              <a:t>z. B. Unterrichtsplanung</a:t>
            </a:r>
            <a:endParaRPr lang="de-DE" sz="1800" dirty="0">
              <a:sym typeface="Wingdings" pitchFamily="2" charset="2"/>
            </a:endParaRPr>
          </a:p>
        </p:txBody>
      </p:sp>
      <p:sp>
        <p:nvSpPr>
          <p:cNvPr id="3" name="Fußzeilenplatzhalter 2"/>
          <p:cNvSpPr>
            <a:spLocks noGrp="1"/>
          </p:cNvSpPr>
          <p:nvPr>
            <p:ph type="ftr" sz="quarter" idx="11"/>
          </p:nvPr>
        </p:nvSpPr>
        <p:spPr/>
        <p:txBody>
          <a:bodyPr/>
          <a:lstStyle/>
          <a:p>
            <a:r>
              <a:rPr lang="de-DE" dirty="0" smtClean="0"/>
              <a:t>ZPG Biologie © 2013</a:t>
            </a:r>
            <a:endParaRPr lang="de-DE" dirty="0"/>
          </a:p>
        </p:txBody>
      </p:sp>
      <p:sp>
        <p:nvSpPr>
          <p:cNvPr id="4" name="Foliennummernplatzhalter 3"/>
          <p:cNvSpPr>
            <a:spLocks noGrp="1"/>
          </p:cNvSpPr>
          <p:nvPr>
            <p:ph type="sldNum" sz="quarter" idx="12"/>
          </p:nvPr>
        </p:nvSpPr>
        <p:spPr/>
        <p:txBody>
          <a:bodyPr/>
          <a:lstStyle/>
          <a:p>
            <a:fld id="{D3FE5CA3-5633-4134-9CCF-526456CE3BFB}" type="slidenum">
              <a:rPr lang="de-DE" smtClean="0"/>
              <a:pPr/>
              <a:t>2</a:t>
            </a:fld>
            <a:endParaRPr lang="de-DE" dirty="0"/>
          </a:p>
        </p:txBody>
      </p:sp>
      <p:sp>
        <p:nvSpPr>
          <p:cNvPr id="7" name="Datumsplatzhalter 6"/>
          <p:cNvSpPr>
            <a:spLocks noGrp="1"/>
          </p:cNvSpPr>
          <p:nvPr>
            <p:ph type="dt" sz="half" idx="10"/>
          </p:nvPr>
        </p:nvSpPr>
        <p:spPr>
          <a:xfrm>
            <a:off x="457200" y="6356351"/>
            <a:ext cx="2842858" cy="313010"/>
          </a:xfrm>
        </p:spPr>
        <p:txBody>
          <a:bodyPr/>
          <a:lstStyle/>
          <a:p>
            <a:r>
              <a:rPr lang="de-DE" smtClean="0"/>
              <a:t>100_heterogenitaet_biologieunterricht</a:t>
            </a:r>
            <a:endParaRPr lang="de-DE" dirty="0"/>
          </a:p>
        </p:txBody>
      </p:sp>
      <p:pic>
        <p:nvPicPr>
          <p:cNvPr id="1029" name="Picture 5" descr="Comic Girl Tini at School by frankes - Girl sitting at a school table and thinking.&#10;One of a group of cartoon characters called Lollie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30571" y="1609575"/>
            <a:ext cx="1925375" cy="2554395"/>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Good Result by marlinsons - Good, result, Pen, school, note, grade"/>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46482" y="4581128"/>
            <a:ext cx="1184202" cy="134377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Red Help Icon by J32 - A red icon shaped like a location pointer, with a question mark. Could be used as a help icon or the question mark could be replaced with another symbol."/>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100392" y="4869160"/>
            <a:ext cx="781665" cy="12432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6814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l"/>
            <a:r>
              <a:rPr lang="de-DE" sz="3600" dirty="0" smtClean="0"/>
              <a:t>Beobachtung 2 …   		</a:t>
            </a:r>
            <a:endParaRPr lang="de-DE" sz="3600" dirty="0"/>
          </a:p>
        </p:txBody>
      </p:sp>
      <p:sp>
        <p:nvSpPr>
          <p:cNvPr id="6" name="Trapezoid 5"/>
          <p:cNvSpPr/>
          <p:nvPr/>
        </p:nvSpPr>
        <p:spPr>
          <a:xfrm>
            <a:off x="434005" y="126558"/>
            <a:ext cx="8212630" cy="6604884"/>
          </a:xfrm>
          <a:custGeom>
            <a:avLst/>
            <a:gdLst>
              <a:gd name="connsiteX0" fmla="*/ 0 w 4824536"/>
              <a:gd name="connsiteY0" fmla="*/ 4752528 h 4752528"/>
              <a:gd name="connsiteX1" fmla="*/ 1785525 w 4824536"/>
              <a:gd name="connsiteY1" fmla="*/ 0 h 4752528"/>
              <a:gd name="connsiteX2" fmla="*/ 3039011 w 4824536"/>
              <a:gd name="connsiteY2" fmla="*/ 0 h 4752528"/>
              <a:gd name="connsiteX3" fmla="*/ 4824536 w 4824536"/>
              <a:gd name="connsiteY3" fmla="*/ 4752528 h 4752528"/>
              <a:gd name="connsiteX4" fmla="*/ 0 w 4824536"/>
              <a:gd name="connsiteY4" fmla="*/ 4752528 h 4752528"/>
              <a:gd name="connsiteX0" fmla="*/ 0 w 4824536"/>
              <a:gd name="connsiteY0" fmla="*/ 4752528 h 4752528"/>
              <a:gd name="connsiteX1" fmla="*/ 678994 w 4824536"/>
              <a:gd name="connsiteY1" fmla="*/ 2245338 h 4752528"/>
              <a:gd name="connsiteX2" fmla="*/ 1785525 w 4824536"/>
              <a:gd name="connsiteY2" fmla="*/ 0 h 4752528"/>
              <a:gd name="connsiteX3" fmla="*/ 3039011 w 4824536"/>
              <a:gd name="connsiteY3" fmla="*/ 0 h 4752528"/>
              <a:gd name="connsiteX4" fmla="*/ 4824536 w 4824536"/>
              <a:gd name="connsiteY4" fmla="*/ 4752528 h 4752528"/>
              <a:gd name="connsiteX5" fmla="*/ 0 w 4824536"/>
              <a:gd name="connsiteY5" fmla="*/ 4752528 h 4752528"/>
              <a:gd name="connsiteX0" fmla="*/ 0 w 4824536"/>
              <a:gd name="connsiteY0" fmla="*/ 4752528 h 5152448"/>
              <a:gd name="connsiteX1" fmla="*/ 678994 w 4824536"/>
              <a:gd name="connsiteY1" fmla="*/ 2245338 h 5152448"/>
              <a:gd name="connsiteX2" fmla="*/ 1785525 w 4824536"/>
              <a:gd name="connsiteY2" fmla="*/ 0 h 5152448"/>
              <a:gd name="connsiteX3" fmla="*/ 3039011 w 4824536"/>
              <a:gd name="connsiteY3" fmla="*/ 0 h 5152448"/>
              <a:gd name="connsiteX4" fmla="*/ 4824536 w 4824536"/>
              <a:gd name="connsiteY4" fmla="*/ 4752528 h 5152448"/>
              <a:gd name="connsiteX5" fmla="*/ 2336094 w 4824536"/>
              <a:gd name="connsiteY5" fmla="*/ 5152448 h 5152448"/>
              <a:gd name="connsiteX6" fmla="*/ 0 w 4824536"/>
              <a:gd name="connsiteY6" fmla="*/ 4752528 h 5152448"/>
              <a:gd name="connsiteX0" fmla="*/ 0 w 4824536"/>
              <a:gd name="connsiteY0" fmla="*/ 5365590 h 5765510"/>
              <a:gd name="connsiteX1" fmla="*/ 678994 w 4824536"/>
              <a:gd name="connsiteY1" fmla="*/ 2858400 h 5765510"/>
              <a:gd name="connsiteX2" fmla="*/ 1785525 w 4824536"/>
              <a:gd name="connsiteY2" fmla="*/ 613062 h 5765510"/>
              <a:gd name="connsiteX3" fmla="*/ 2686386 w 4824536"/>
              <a:gd name="connsiteY3" fmla="*/ 0 h 5765510"/>
              <a:gd name="connsiteX4" fmla="*/ 4824536 w 4824536"/>
              <a:gd name="connsiteY4" fmla="*/ 5365590 h 5765510"/>
              <a:gd name="connsiteX5" fmla="*/ 2336094 w 4824536"/>
              <a:gd name="connsiteY5" fmla="*/ 5765510 h 5765510"/>
              <a:gd name="connsiteX6" fmla="*/ 0 w 4824536"/>
              <a:gd name="connsiteY6" fmla="*/ 5365590 h 5765510"/>
              <a:gd name="connsiteX0" fmla="*/ 0 w 4824536"/>
              <a:gd name="connsiteY0" fmla="*/ 5365590 h 5765510"/>
              <a:gd name="connsiteX1" fmla="*/ 678994 w 4824536"/>
              <a:gd name="connsiteY1" fmla="*/ 2858400 h 5765510"/>
              <a:gd name="connsiteX2" fmla="*/ 1785525 w 4824536"/>
              <a:gd name="connsiteY2" fmla="*/ 613062 h 5765510"/>
              <a:gd name="connsiteX3" fmla="*/ 2686386 w 4824536"/>
              <a:gd name="connsiteY3" fmla="*/ 0 h 5765510"/>
              <a:gd name="connsiteX4" fmla="*/ 3705940 w 4824536"/>
              <a:gd name="connsiteY4" fmla="*/ 2047428 h 5765510"/>
              <a:gd name="connsiteX5" fmla="*/ 4824536 w 4824536"/>
              <a:gd name="connsiteY5" fmla="*/ 5365590 h 5765510"/>
              <a:gd name="connsiteX6" fmla="*/ 2336094 w 4824536"/>
              <a:gd name="connsiteY6" fmla="*/ 5765510 h 5765510"/>
              <a:gd name="connsiteX7" fmla="*/ 0 w 4824536"/>
              <a:gd name="connsiteY7" fmla="*/ 5365590 h 5765510"/>
              <a:gd name="connsiteX0" fmla="*/ 0 w 4964174"/>
              <a:gd name="connsiteY0" fmla="*/ 5365590 h 5765510"/>
              <a:gd name="connsiteX1" fmla="*/ 678994 w 4964174"/>
              <a:gd name="connsiteY1" fmla="*/ 2858400 h 5765510"/>
              <a:gd name="connsiteX2" fmla="*/ 1785525 w 4964174"/>
              <a:gd name="connsiteY2" fmla="*/ 613062 h 5765510"/>
              <a:gd name="connsiteX3" fmla="*/ 2686386 w 4964174"/>
              <a:gd name="connsiteY3" fmla="*/ 0 h 5765510"/>
              <a:gd name="connsiteX4" fmla="*/ 3705940 w 4964174"/>
              <a:gd name="connsiteY4" fmla="*/ 2047428 h 5765510"/>
              <a:gd name="connsiteX5" fmla="*/ 4964174 w 4964174"/>
              <a:gd name="connsiteY5" fmla="*/ 3846292 h 5765510"/>
              <a:gd name="connsiteX6" fmla="*/ 4824536 w 4964174"/>
              <a:gd name="connsiteY6" fmla="*/ 5365590 h 5765510"/>
              <a:gd name="connsiteX7" fmla="*/ 2336094 w 4964174"/>
              <a:gd name="connsiteY7" fmla="*/ 5765510 h 5765510"/>
              <a:gd name="connsiteX8" fmla="*/ 0 w 4964174"/>
              <a:gd name="connsiteY8" fmla="*/ 5365590 h 5765510"/>
              <a:gd name="connsiteX0" fmla="*/ 0 w 4964174"/>
              <a:gd name="connsiteY0" fmla="*/ 5365590 h 5916423"/>
              <a:gd name="connsiteX1" fmla="*/ 678994 w 4964174"/>
              <a:gd name="connsiteY1" fmla="*/ 2858400 h 5916423"/>
              <a:gd name="connsiteX2" fmla="*/ 1785525 w 4964174"/>
              <a:gd name="connsiteY2" fmla="*/ 613062 h 5916423"/>
              <a:gd name="connsiteX3" fmla="*/ 2686386 w 4964174"/>
              <a:gd name="connsiteY3" fmla="*/ 0 h 5916423"/>
              <a:gd name="connsiteX4" fmla="*/ 3705940 w 4964174"/>
              <a:gd name="connsiteY4" fmla="*/ 2047428 h 5916423"/>
              <a:gd name="connsiteX5" fmla="*/ 4964174 w 4964174"/>
              <a:gd name="connsiteY5" fmla="*/ 3846292 h 5916423"/>
              <a:gd name="connsiteX6" fmla="*/ 4824536 w 4964174"/>
              <a:gd name="connsiteY6" fmla="*/ 5365590 h 5916423"/>
              <a:gd name="connsiteX7" fmla="*/ 4111532 w 4964174"/>
              <a:gd name="connsiteY7" fmla="*/ 5902304 h 5916423"/>
              <a:gd name="connsiteX8" fmla="*/ 2336094 w 4964174"/>
              <a:gd name="connsiteY8" fmla="*/ 5765510 h 5916423"/>
              <a:gd name="connsiteX9" fmla="*/ 0 w 4964174"/>
              <a:gd name="connsiteY9" fmla="*/ 5365590 h 5916423"/>
              <a:gd name="connsiteX0" fmla="*/ 523870 w 5488044"/>
              <a:gd name="connsiteY0" fmla="*/ 5365590 h 5916423"/>
              <a:gd name="connsiteX1" fmla="*/ 71773 w 5488044"/>
              <a:gd name="connsiteY1" fmla="*/ 3475529 h 5916423"/>
              <a:gd name="connsiteX2" fmla="*/ 2309395 w 5488044"/>
              <a:gd name="connsiteY2" fmla="*/ 613062 h 5916423"/>
              <a:gd name="connsiteX3" fmla="*/ 3210256 w 5488044"/>
              <a:gd name="connsiteY3" fmla="*/ 0 h 5916423"/>
              <a:gd name="connsiteX4" fmla="*/ 4229810 w 5488044"/>
              <a:gd name="connsiteY4" fmla="*/ 2047428 h 5916423"/>
              <a:gd name="connsiteX5" fmla="*/ 5488044 w 5488044"/>
              <a:gd name="connsiteY5" fmla="*/ 3846292 h 5916423"/>
              <a:gd name="connsiteX6" fmla="*/ 5348406 w 5488044"/>
              <a:gd name="connsiteY6" fmla="*/ 5365590 h 5916423"/>
              <a:gd name="connsiteX7" fmla="*/ 4635402 w 5488044"/>
              <a:gd name="connsiteY7" fmla="*/ 5902304 h 5916423"/>
              <a:gd name="connsiteX8" fmla="*/ 2859964 w 5488044"/>
              <a:gd name="connsiteY8" fmla="*/ 5765510 h 5916423"/>
              <a:gd name="connsiteX9" fmla="*/ 523870 w 5488044"/>
              <a:gd name="connsiteY9" fmla="*/ 5365590 h 5916423"/>
              <a:gd name="connsiteX0" fmla="*/ 523870 w 5488044"/>
              <a:gd name="connsiteY0" fmla="*/ 5365590 h 5916423"/>
              <a:gd name="connsiteX1" fmla="*/ 71773 w 5488044"/>
              <a:gd name="connsiteY1" fmla="*/ 3475529 h 5916423"/>
              <a:gd name="connsiteX2" fmla="*/ 1529975 w 5488044"/>
              <a:gd name="connsiteY2" fmla="*/ 2185655 h 5916423"/>
              <a:gd name="connsiteX3" fmla="*/ 2309395 w 5488044"/>
              <a:gd name="connsiteY3" fmla="*/ 613062 h 5916423"/>
              <a:gd name="connsiteX4" fmla="*/ 3210256 w 5488044"/>
              <a:gd name="connsiteY4" fmla="*/ 0 h 5916423"/>
              <a:gd name="connsiteX5" fmla="*/ 4229810 w 5488044"/>
              <a:gd name="connsiteY5" fmla="*/ 2047428 h 5916423"/>
              <a:gd name="connsiteX6" fmla="*/ 5488044 w 5488044"/>
              <a:gd name="connsiteY6" fmla="*/ 3846292 h 5916423"/>
              <a:gd name="connsiteX7" fmla="*/ 5348406 w 5488044"/>
              <a:gd name="connsiteY7" fmla="*/ 5365590 h 5916423"/>
              <a:gd name="connsiteX8" fmla="*/ 4635402 w 5488044"/>
              <a:gd name="connsiteY8" fmla="*/ 5902304 h 5916423"/>
              <a:gd name="connsiteX9" fmla="*/ 2859964 w 5488044"/>
              <a:gd name="connsiteY9" fmla="*/ 5765510 h 5916423"/>
              <a:gd name="connsiteX10" fmla="*/ 523870 w 5488044"/>
              <a:gd name="connsiteY10" fmla="*/ 5365590 h 5916423"/>
              <a:gd name="connsiteX0" fmla="*/ 523870 w 5488044"/>
              <a:gd name="connsiteY0" fmla="*/ 5365590 h 5916423"/>
              <a:gd name="connsiteX1" fmla="*/ 71773 w 5488044"/>
              <a:gd name="connsiteY1" fmla="*/ 3475529 h 5916423"/>
              <a:gd name="connsiteX2" fmla="*/ 597837 w 5488044"/>
              <a:gd name="connsiteY2" fmla="*/ 2541660 h 5916423"/>
              <a:gd name="connsiteX3" fmla="*/ 1529975 w 5488044"/>
              <a:gd name="connsiteY3" fmla="*/ 2185655 h 5916423"/>
              <a:gd name="connsiteX4" fmla="*/ 2309395 w 5488044"/>
              <a:gd name="connsiteY4" fmla="*/ 613062 h 5916423"/>
              <a:gd name="connsiteX5" fmla="*/ 3210256 w 5488044"/>
              <a:gd name="connsiteY5" fmla="*/ 0 h 5916423"/>
              <a:gd name="connsiteX6" fmla="*/ 4229810 w 5488044"/>
              <a:gd name="connsiteY6" fmla="*/ 2047428 h 5916423"/>
              <a:gd name="connsiteX7" fmla="*/ 5488044 w 5488044"/>
              <a:gd name="connsiteY7" fmla="*/ 3846292 h 5916423"/>
              <a:gd name="connsiteX8" fmla="*/ 5348406 w 5488044"/>
              <a:gd name="connsiteY8" fmla="*/ 5365590 h 5916423"/>
              <a:gd name="connsiteX9" fmla="*/ 4635402 w 5488044"/>
              <a:gd name="connsiteY9" fmla="*/ 5902304 h 5916423"/>
              <a:gd name="connsiteX10" fmla="*/ 2859964 w 5488044"/>
              <a:gd name="connsiteY10" fmla="*/ 5765510 h 5916423"/>
              <a:gd name="connsiteX11" fmla="*/ 523870 w 5488044"/>
              <a:gd name="connsiteY11" fmla="*/ 5365590 h 5916423"/>
              <a:gd name="connsiteX0" fmla="*/ 523870 w 5488044"/>
              <a:gd name="connsiteY0" fmla="*/ 5365590 h 5916423"/>
              <a:gd name="connsiteX1" fmla="*/ 71773 w 5488044"/>
              <a:gd name="connsiteY1" fmla="*/ 3475529 h 5916423"/>
              <a:gd name="connsiteX2" fmla="*/ 597837 w 5488044"/>
              <a:gd name="connsiteY2" fmla="*/ 2541660 h 5916423"/>
              <a:gd name="connsiteX3" fmla="*/ 1529975 w 5488044"/>
              <a:gd name="connsiteY3" fmla="*/ 2185655 h 5916423"/>
              <a:gd name="connsiteX4" fmla="*/ 2309395 w 5488044"/>
              <a:gd name="connsiteY4" fmla="*/ 613062 h 5916423"/>
              <a:gd name="connsiteX5" fmla="*/ 3210256 w 5488044"/>
              <a:gd name="connsiteY5" fmla="*/ 0 h 5916423"/>
              <a:gd name="connsiteX6" fmla="*/ 4229810 w 5488044"/>
              <a:gd name="connsiteY6" fmla="*/ 2047428 h 5916423"/>
              <a:gd name="connsiteX7" fmla="*/ 4877956 w 5488044"/>
              <a:gd name="connsiteY7" fmla="*/ 2523818 h 5916423"/>
              <a:gd name="connsiteX8" fmla="*/ 5488044 w 5488044"/>
              <a:gd name="connsiteY8" fmla="*/ 3846292 h 5916423"/>
              <a:gd name="connsiteX9" fmla="*/ 5348406 w 5488044"/>
              <a:gd name="connsiteY9" fmla="*/ 5365590 h 5916423"/>
              <a:gd name="connsiteX10" fmla="*/ 4635402 w 5488044"/>
              <a:gd name="connsiteY10" fmla="*/ 5902304 h 5916423"/>
              <a:gd name="connsiteX11" fmla="*/ 2859964 w 5488044"/>
              <a:gd name="connsiteY11" fmla="*/ 5765510 h 5916423"/>
              <a:gd name="connsiteX12" fmla="*/ 523870 w 5488044"/>
              <a:gd name="connsiteY12" fmla="*/ 5365590 h 5916423"/>
              <a:gd name="connsiteX0" fmla="*/ 523870 w 5488044"/>
              <a:gd name="connsiteY0" fmla="*/ 5365590 h 5766205"/>
              <a:gd name="connsiteX1" fmla="*/ 71773 w 5488044"/>
              <a:gd name="connsiteY1" fmla="*/ 3475529 h 5766205"/>
              <a:gd name="connsiteX2" fmla="*/ 597837 w 5488044"/>
              <a:gd name="connsiteY2" fmla="*/ 2541660 h 5766205"/>
              <a:gd name="connsiteX3" fmla="*/ 1529975 w 5488044"/>
              <a:gd name="connsiteY3" fmla="*/ 2185655 h 5766205"/>
              <a:gd name="connsiteX4" fmla="*/ 2309395 w 5488044"/>
              <a:gd name="connsiteY4" fmla="*/ 613062 h 5766205"/>
              <a:gd name="connsiteX5" fmla="*/ 3210256 w 5488044"/>
              <a:gd name="connsiteY5" fmla="*/ 0 h 5766205"/>
              <a:gd name="connsiteX6" fmla="*/ 4229810 w 5488044"/>
              <a:gd name="connsiteY6" fmla="*/ 2047428 h 5766205"/>
              <a:gd name="connsiteX7" fmla="*/ 4877956 w 5488044"/>
              <a:gd name="connsiteY7" fmla="*/ 2523818 h 5766205"/>
              <a:gd name="connsiteX8" fmla="*/ 5488044 w 5488044"/>
              <a:gd name="connsiteY8" fmla="*/ 3846292 h 5766205"/>
              <a:gd name="connsiteX9" fmla="*/ 5348406 w 5488044"/>
              <a:gd name="connsiteY9" fmla="*/ 5365590 h 5766205"/>
              <a:gd name="connsiteX10" fmla="*/ 4747501 w 5488044"/>
              <a:gd name="connsiteY10" fmla="*/ 5534021 h 5766205"/>
              <a:gd name="connsiteX11" fmla="*/ 2859964 w 5488044"/>
              <a:gd name="connsiteY11" fmla="*/ 5765510 h 5766205"/>
              <a:gd name="connsiteX12" fmla="*/ 523870 w 5488044"/>
              <a:gd name="connsiteY12" fmla="*/ 5365590 h 5766205"/>
              <a:gd name="connsiteX0" fmla="*/ 523870 w 5488044"/>
              <a:gd name="connsiteY0" fmla="*/ 5365590 h 5972469"/>
              <a:gd name="connsiteX1" fmla="*/ 71773 w 5488044"/>
              <a:gd name="connsiteY1" fmla="*/ 3475529 h 5972469"/>
              <a:gd name="connsiteX2" fmla="*/ 597837 w 5488044"/>
              <a:gd name="connsiteY2" fmla="*/ 2541660 h 5972469"/>
              <a:gd name="connsiteX3" fmla="*/ 1529975 w 5488044"/>
              <a:gd name="connsiteY3" fmla="*/ 2185655 h 5972469"/>
              <a:gd name="connsiteX4" fmla="*/ 2309395 w 5488044"/>
              <a:gd name="connsiteY4" fmla="*/ 613062 h 5972469"/>
              <a:gd name="connsiteX5" fmla="*/ 3210256 w 5488044"/>
              <a:gd name="connsiteY5" fmla="*/ 0 h 5972469"/>
              <a:gd name="connsiteX6" fmla="*/ 4229810 w 5488044"/>
              <a:gd name="connsiteY6" fmla="*/ 2047428 h 5972469"/>
              <a:gd name="connsiteX7" fmla="*/ 4877956 w 5488044"/>
              <a:gd name="connsiteY7" fmla="*/ 2523818 h 5972469"/>
              <a:gd name="connsiteX8" fmla="*/ 5488044 w 5488044"/>
              <a:gd name="connsiteY8" fmla="*/ 3846292 h 5972469"/>
              <a:gd name="connsiteX9" fmla="*/ 5348406 w 5488044"/>
              <a:gd name="connsiteY9" fmla="*/ 5365590 h 5972469"/>
              <a:gd name="connsiteX10" fmla="*/ 4747501 w 5488044"/>
              <a:gd name="connsiteY10" fmla="*/ 5534021 h 5972469"/>
              <a:gd name="connsiteX11" fmla="*/ 4186551 w 5488044"/>
              <a:gd name="connsiteY11" fmla="*/ 5967370 h 5972469"/>
              <a:gd name="connsiteX12" fmla="*/ 2859964 w 5488044"/>
              <a:gd name="connsiteY12" fmla="*/ 5765510 h 5972469"/>
              <a:gd name="connsiteX13" fmla="*/ 523870 w 5488044"/>
              <a:gd name="connsiteY13" fmla="*/ 5365590 h 5972469"/>
              <a:gd name="connsiteX0" fmla="*/ 523870 w 5488044"/>
              <a:gd name="connsiteY0" fmla="*/ 5365590 h 5972752"/>
              <a:gd name="connsiteX1" fmla="*/ 71773 w 5488044"/>
              <a:gd name="connsiteY1" fmla="*/ 3475529 h 5972752"/>
              <a:gd name="connsiteX2" fmla="*/ 597837 w 5488044"/>
              <a:gd name="connsiteY2" fmla="*/ 2541660 h 5972752"/>
              <a:gd name="connsiteX3" fmla="*/ 1529975 w 5488044"/>
              <a:gd name="connsiteY3" fmla="*/ 2185655 h 5972752"/>
              <a:gd name="connsiteX4" fmla="*/ 2309395 w 5488044"/>
              <a:gd name="connsiteY4" fmla="*/ 613062 h 5972752"/>
              <a:gd name="connsiteX5" fmla="*/ 3210256 w 5488044"/>
              <a:gd name="connsiteY5" fmla="*/ 0 h 5972752"/>
              <a:gd name="connsiteX6" fmla="*/ 4229810 w 5488044"/>
              <a:gd name="connsiteY6" fmla="*/ 2047428 h 5972752"/>
              <a:gd name="connsiteX7" fmla="*/ 4877956 w 5488044"/>
              <a:gd name="connsiteY7" fmla="*/ 2523818 h 5972752"/>
              <a:gd name="connsiteX8" fmla="*/ 5488044 w 5488044"/>
              <a:gd name="connsiteY8" fmla="*/ 3846292 h 5972752"/>
              <a:gd name="connsiteX9" fmla="*/ 5348406 w 5488044"/>
              <a:gd name="connsiteY9" fmla="*/ 5365590 h 5972752"/>
              <a:gd name="connsiteX10" fmla="*/ 4747501 w 5488044"/>
              <a:gd name="connsiteY10" fmla="*/ 5534021 h 5972752"/>
              <a:gd name="connsiteX11" fmla="*/ 4186551 w 5488044"/>
              <a:gd name="connsiteY11" fmla="*/ 5967370 h 5972752"/>
              <a:gd name="connsiteX12" fmla="*/ 2859964 w 5488044"/>
              <a:gd name="connsiteY12" fmla="*/ 5765510 h 5972752"/>
              <a:gd name="connsiteX13" fmla="*/ 1921297 w 5488044"/>
              <a:gd name="connsiteY13" fmla="*/ 5239929 h 5972752"/>
              <a:gd name="connsiteX14" fmla="*/ 523870 w 5488044"/>
              <a:gd name="connsiteY14" fmla="*/ 5365590 h 5972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488044" h="5972752">
                <a:moveTo>
                  <a:pt x="523870" y="5365590"/>
                </a:moveTo>
                <a:cubicBezTo>
                  <a:pt x="892423" y="4381298"/>
                  <a:pt x="-296780" y="4459821"/>
                  <a:pt x="71773" y="3475529"/>
                </a:cubicBezTo>
                <a:cubicBezTo>
                  <a:pt x="133896" y="3036646"/>
                  <a:pt x="354803" y="2756639"/>
                  <a:pt x="597837" y="2541660"/>
                </a:cubicBezTo>
                <a:cubicBezTo>
                  <a:pt x="840871" y="2326681"/>
                  <a:pt x="1294510" y="2538860"/>
                  <a:pt x="1529975" y="2185655"/>
                </a:cubicBezTo>
                <a:lnTo>
                  <a:pt x="2309395" y="613062"/>
                </a:lnTo>
                <a:lnTo>
                  <a:pt x="3210256" y="0"/>
                </a:lnTo>
                <a:cubicBezTo>
                  <a:pt x="3481818" y="671242"/>
                  <a:pt x="3958248" y="1376186"/>
                  <a:pt x="4229810" y="2047428"/>
                </a:cubicBezTo>
                <a:cubicBezTo>
                  <a:pt x="4500357" y="2538798"/>
                  <a:pt x="4668250" y="2224007"/>
                  <a:pt x="4877956" y="2523818"/>
                </a:cubicBezTo>
                <a:cubicBezTo>
                  <a:pt x="5087662" y="2823629"/>
                  <a:pt x="5402232" y="3443397"/>
                  <a:pt x="5488044" y="3846292"/>
                </a:cubicBezTo>
                <a:lnTo>
                  <a:pt x="5348406" y="5365590"/>
                </a:lnTo>
                <a:cubicBezTo>
                  <a:pt x="5199979" y="5632002"/>
                  <a:pt x="5162241" y="5467368"/>
                  <a:pt x="4747501" y="5534021"/>
                </a:cubicBezTo>
                <a:cubicBezTo>
                  <a:pt x="4532663" y="5583065"/>
                  <a:pt x="4501140" y="5928789"/>
                  <a:pt x="4186551" y="5967370"/>
                </a:cubicBezTo>
                <a:cubicBezTo>
                  <a:pt x="3871962" y="6005951"/>
                  <a:pt x="3247894" y="5826544"/>
                  <a:pt x="2859964" y="5765510"/>
                </a:cubicBezTo>
                <a:cubicBezTo>
                  <a:pt x="2526299" y="5710728"/>
                  <a:pt x="2254962" y="5294711"/>
                  <a:pt x="1921297" y="5239929"/>
                </a:cubicBezTo>
                <a:lnTo>
                  <a:pt x="523870" y="5365590"/>
                </a:lnTo>
                <a:close/>
              </a:path>
            </a:pathLst>
          </a:cu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12600000" scaled="0"/>
          </a:gra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rgbClr val="002060"/>
              </a:solidFill>
            </a:endParaRPr>
          </a:p>
        </p:txBody>
      </p:sp>
      <p:cxnSp>
        <p:nvCxnSpPr>
          <p:cNvPr id="8" name="Gerade Verbindung 7"/>
          <p:cNvCxnSpPr/>
          <p:nvPr/>
        </p:nvCxnSpPr>
        <p:spPr>
          <a:xfrm>
            <a:off x="467544" y="1916832"/>
            <a:ext cx="8280920" cy="0"/>
          </a:xfrm>
          <a:prstGeom prst="line">
            <a:avLst/>
          </a:prstGeom>
          <a:ln w="50800" cmpd="thinThick">
            <a:solidFill>
              <a:srgbClr val="C00000"/>
            </a:solidFill>
            <a:prstDash val="sysDot"/>
          </a:ln>
        </p:spPr>
        <p:style>
          <a:lnRef idx="1">
            <a:schemeClr val="accent1"/>
          </a:lnRef>
          <a:fillRef idx="0">
            <a:schemeClr val="accent1"/>
          </a:fillRef>
          <a:effectRef idx="0">
            <a:schemeClr val="accent1"/>
          </a:effectRef>
          <a:fontRef idx="minor">
            <a:schemeClr val="tx1"/>
          </a:fontRef>
        </p:style>
      </p:cxnSp>
      <p:sp>
        <p:nvSpPr>
          <p:cNvPr id="11" name="Textfeld 10"/>
          <p:cNvSpPr txBox="1"/>
          <p:nvPr/>
        </p:nvSpPr>
        <p:spPr>
          <a:xfrm>
            <a:off x="4427984" y="890848"/>
            <a:ext cx="1224136" cy="369332"/>
          </a:xfrm>
          <a:prstGeom prst="rect">
            <a:avLst/>
          </a:prstGeom>
          <a:noFill/>
        </p:spPr>
        <p:txBody>
          <a:bodyPr wrap="square" rtlCol="0">
            <a:spAutoFit/>
          </a:bodyPr>
          <a:lstStyle/>
          <a:p>
            <a:r>
              <a:rPr lang="de-DE" dirty="0" smtClean="0"/>
              <a:t>Vorwissen</a:t>
            </a:r>
            <a:endParaRPr lang="de-DE" dirty="0"/>
          </a:p>
        </p:txBody>
      </p:sp>
      <p:sp>
        <p:nvSpPr>
          <p:cNvPr id="12" name="Textfeld 11"/>
          <p:cNvSpPr txBox="1"/>
          <p:nvPr/>
        </p:nvSpPr>
        <p:spPr>
          <a:xfrm>
            <a:off x="3635896" y="2420888"/>
            <a:ext cx="2304256" cy="369332"/>
          </a:xfrm>
          <a:prstGeom prst="rect">
            <a:avLst/>
          </a:prstGeom>
          <a:noFill/>
        </p:spPr>
        <p:txBody>
          <a:bodyPr wrap="square" rtlCol="0">
            <a:spAutoFit/>
          </a:bodyPr>
          <a:lstStyle/>
          <a:p>
            <a:r>
              <a:rPr lang="de-DE" dirty="0" smtClean="0"/>
              <a:t>Fachkompetenzen</a:t>
            </a:r>
            <a:endParaRPr lang="de-DE" dirty="0"/>
          </a:p>
        </p:txBody>
      </p:sp>
      <p:sp>
        <p:nvSpPr>
          <p:cNvPr id="14" name="Textfeld 13"/>
          <p:cNvSpPr txBox="1"/>
          <p:nvPr/>
        </p:nvSpPr>
        <p:spPr>
          <a:xfrm>
            <a:off x="1331640" y="3212976"/>
            <a:ext cx="2520280" cy="369332"/>
          </a:xfrm>
          <a:prstGeom prst="rect">
            <a:avLst/>
          </a:prstGeom>
          <a:noFill/>
        </p:spPr>
        <p:txBody>
          <a:bodyPr wrap="square" rtlCol="0">
            <a:spAutoFit/>
          </a:bodyPr>
          <a:lstStyle/>
          <a:p>
            <a:r>
              <a:rPr lang="de-DE" dirty="0" smtClean="0"/>
              <a:t>Sprachkompetenzen</a:t>
            </a:r>
            <a:endParaRPr lang="de-DE" dirty="0"/>
          </a:p>
        </p:txBody>
      </p:sp>
      <p:sp>
        <p:nvSpPr>
          <p:cNvPr id="15" name="Textfeld 14"/>
          <p:cNvSpPr txBox="1"/>
          <p:nvPr/>
        </p:nvSpPr>
        <p:spPr>
          <a:xfrm>
            <a:off x="3635896" y="4077072"/>
            <a:ext cx="1872208" cy="369332"/>
          </a:xfrm>
          <a:prstGeom prst="rect">
            <a:avLst/>
          </a:prstGeom>
          <a:noFill/>
        </p:spPr>
        <p:txBody>
          <a:bodyPr wrap="square" rtlCol="0">
            <a:spAutoFit/>
          </a:bodyPr>
          <a:lstStyle/>
          <a:p>
            <a:r>
              <a:rPr lang="de-DE" dirty="0" smtClean="0"/>
              <a:t>Interesse</a:t>
            </a:r>
            <a:endParaRPr lang="de-DE" dirty="0"/>
          </a:p>
        </p:txBody>
      </p:sp>
      <p:sp>
        <p:nvSpPr>
          <p:cNvPr id="16" name="Textfeld 15"/>
          <p:cNvSpPr txBox="1"/>
          <p:nvPr/>
        </p:nvSpPr>
        <p:spPr>
          <a:xfrm>
            <a:off x="5378568" y="3713550"/>
            <a:ext cx="1584176" cy="369332"/>
          </a:xfrm>
          <a:prstGeom prst="rect">
            <a:avLst/>
          </a:prstGeom>
          <a:noFill/>
        </p:spPr>
        <p:txBody>
          <a:bodyPr wrap="square" rtlCol="0">
            <a:spAutoFit/>
          </a:bodyPr>
          <a:lstStyle/>
          <a:p>
            <a:r>
              <a:rPr lang="de-DE" dirty="0" smtClean="0"/>
              <a:t>Lernwille</a:t>
            </a:r>
            <a:endParaRPr lang="de-DE" dirty="0"/>
          </a:p>
        </p:txBody>
      </p:sp>
      <p:sp>
        <p:nvSpPr>
          <p:cNvPr id="17" name="Textfeld 16"/>
          <p:cNvSpPr txBox="1"/>
          <p:nvPr/>
        </p:nvSpPr>
        <p:spPr>
          <a:xfrm>
            <a:off x="1115616" y="3951640"/>
            <a:ext cx="2016224" cy="369332"/>
          </a:xfrm>
          <a:prstGeom prst="rect">
            <a:avLst/>
          </a:prstGeom>
          <a:noFill/>
        </p:spPr>
        <p:txBody>
          <a:bodyPr wrap="square" rtlCol="0">
            <a:spAutoFit/>
          </a:bodyPr>
          <a:lstStyle/>
          <a:p>
            <a:r>
              <a:rPr lang="de-DE" dirty="0" smtClean="0"/>
              <a:t>Intelligenz</a:t>
            </a:r>
            <a:endParaRPr lang="de-DE" dirty="0"/>
          </a:p>
        </p:txBody>
      </p:sp>
      <p:sp>
        <p:nvSpPr>
          <p:cNvPr id="18" name="Textfeld 17"/>
          <p:cNvSpPr txBox="1"/>
          <p:nvPr/>
        </p:nvSpPr>
        <p:spPr>
          <a:xfrm>
            <a:off x="2483768" y="4446404"/>
            <a:ext cx="1512168" cy="369332"/>
          </a:xfrm>
          <a:prstGeom prst="rect">
            <a:avLst/>
          </a:prstGeom>
          <a:noFill/>
        </p:spPr>
        <p:txBody>
          <a:bodyPr wrap="square" rtlCol="0">
            <a:spAutoFit/>
          </a:bodyPr>
          <a:lstStyle/>
          <a:p>
            <a:r>
              <a:rPr lang="de-DE" dirty="0" smtClean="0"/>
              <a:t>Motivation</a:t>
            </a:r>
            <a:endParaRPr lang="de-DE" dirty="0"/>
          </a:p>
        </p:txBody>
      </p:sp>
      <p:sp>
        <p:nvSpPr>
          <p:cNvPr id="19" name="Textfeld 18"/>
          <p:cNvSpPr txBox="1"/>
          <p:nvPr/>
        </p:nvSpPr>
        <p:spPr>
          <a:xfrm>
            <a:off x="1979712" y="5013176"/>
            <a:ext cx="2160240" cy="369332"/>
          </a:xfrm>
          <a:prstGeom prst="rect">
            <a:avLst/>
          </a:prstGeom>
          <a:noFill/>
        </p:spPr>
        <p:txBody>
          <a:bodyPr wrap="square" rtlCol="0">
            <a:spAutoFit/>
          </a:bodyPr>
          <a:lstStyle/>
          <a:p>
            <a:r>
              <a:rPr lang="de-DE" dirty="0" smtClean="0"/>
              <a:t>soziales Verhalten</a:t>
            </a:r>
            <a:endParaRPr lang="de-DE" dirty="0"/>
          </a:p>
        </p:txBody>
      </p:sp>
      <p:sp>
        <p:nvSpPr>
          <p:cNvPr id="20" name="Textfeld 19"/>
          <p:cNvSpPr txBox="1"/>
          <p:nvPr/>
        </p:nvSpPr>
        <p:spPr>
          <a:xfrm>
            <a:off x="6962744" y="4640168"/>
            <a:ext cx="1584176" cy="369332"/>
          </a:xfrm>
          <a:prstGeom prst="rect">
            <a:avLst/>
          </a:prstGeom>
          <a:noFill/>
        </p:spPr>
        <p:txBody>
          <a:bodyPr wrap="square" rtlCol="0">
            <a:spAutoFit/>
          </a:bodyPr>
          <a:lstStyle/>
          <a:p>
            <a:r>
              <a:rPr lang="de-DE" dirty="0" smtClean="0"/>
              <a:t>Arbeitshaltung</a:t>
            </a:r>
            <a:endParaRPr lang="de-DE" dirty="0"/>
          </a:p>
        </p:txBody>
      </p:sp>
      <p:sp>
        <p:nvSpPr>
          <p:cNvPr id="21" name="Textfeld 20"/>
          <p:cNvSpPr txBox="1"/>
          <p:nvPr/>
        </p:nvSpPr>
        <p:spPr>
          <a:xfrm>
            <a:off x="4226048" y="4940024"/>
            <a:ext cx="2664296" cy="369332"/>
          </a:xfrm>
          <a:prstGeom prst="rect">
            <a:avLst/>
          </a:prstGeom>
          <a:noFill/>
        </p:spPr>
        <p:txBody>
          <a:bodyPr wrap="square" rtlCol="0">
            <a:spAutoFit/>
          </a:bodyPr>
          <a:lstStyle/>
          <a:p>
            <a:r>
              <a:rPr lang="de-DE" dirty="0" smtClean="0"/>
              <a:t>Konzentrationsfähigkeit</a:t>
            </a:r>
            <a:endParaRPr lang="de-DE" dirty="0"/>
          </a:p>
        </p:txBody>
      </p:sp>
      <p:sp>
        <p:nvSpPr>
          <p:cNvPr id="22" name="Textfeld 21"/>
          <p:cNvSpPr txBox="1"/>
          <p:nvPr/>
        </p:nvSpPr>
        <p:spPr>
          <a:xfrm>
            <a:off x="4211960" y="3212976"/>
            <a:ext cx="1872208" cy="369332"/>
          </a:xfrm>
          <a:prstGeom prst="rect">
            <a:avLst/>
          </a:prstGeom>
          <a:noFill/>
        </p:spPr>
        <p:txBody>
          <a:bodyPr wrap="square" rtlCol="0">
            <a:spAutoFit/>
          </a:bodyPr>
          <a:lstStyle/>
          <a:p>
            <a:r>
              <a:rPr lang="de-DE" dirty="0" smtClean="0"/>
              <a:t>Leistungsfähigkeit</a:t>
            </a:r>
            <a:endParaRPr lang="de-DE" dirty="0"/>
          </a:p>
        </p:txBody>
      </p:sp>
      <p:sp>
        <p:nvSpPr>
          <p:cNvPr id="23" name="Textfeld 22"/>
          <p:cNvSpPr txBox="1"/>
          <p:nvPr/>
        </p:nvSpPr>
        <p:spPr>
          <a:xfrm>
            <a:off x="2879812" y="2079130"/>
            <a:ext cx="1944216" cy="369332"/>
          </a:xfrm>
          <a:prstGeom prst="rect">
            <a:avLst/>
          </a:prstGeom>
          <a:noFill/>
        </p:spPr>
        <p:txBody>
          <a:bodyPr wrap="square" rtlCol="0">
            <a:spAutoFit/>
          </a:bodyPr>
          <a:lstStyle/>
          <a:p>
            <a:r>
              <a:rPr lang="de-DE" dirty="0" smtClean="0"/>
              <a:t>Einstellungen</a:t>
            </a:r>
            <a:endParaRPr lang="de-DE" dirty="0"/>
          </a:p>
        </p:txBody>
      </p:sp>
      <p:sp>
        <p:nvSpPr>
          <p:cNvPr id="24" name="Textfeld 23"/>
          <p:cNvSpPr txBox="1"/>
          <p:nvPr/>
        </p:nvSpPr>
        <p:spPr>
          <a:xfrm>
            <a:off x="5657056" y="4063744"/>
            <a:ext cx="2870448" cy="369332"/>
          </a:xfrm>
          <a:prstGeom prst="rect">
            <a:avLst/>
          </a:prstGeom>
          <a:noFill/>
        </p:spPr>
        <p:txBody>
          <a:bodyPr wrap="square" rtlCol="0">
            <a:spAutoFit/>
          </a:bodyPr>
          <a:lstStyle/>
          <a:p>
            <a:r>
              <a:rPr lang="de-DE" dirty="0" smtClean="0"/>
              <a:t>Verantwortungsbewusstsein</a:t>
            </a:r>
            <a:endParaRPr lang="de-DE" dirty="0"/>
          </a:p>
        </p:txBody>
      </p:sp>
      <p:sp>
        <p:nvSpPr>
          <p:cNvPr id="25" name="Textfeld 24"/>
          <p:cNvSpPr txBox="1"/>
          <p:nvPr/>
        </p:nvSpPr>
        <p:spPr>
          <a:xfrm>
            <a:off x="4764964" y="5382508"/>
            <a:ext cx="2736304" cy="369332"/>
          </a:xfrm>
          <a:prstGeom prst="rect">
            <a:avLst/>
          </a:prstGeom>
          <a:noFill/>
        </p:spPr>
        <p:txBody>
          <a:bodyPr wrap="square" rtlCol="0">
            <a:spAutoFit/>
          </a:bodyPr>
          <a:lstStyle/>
          <a:p>
            <a:r>
              <a:rPr lang="de-DE" dirty="0" err="1" smtClean="0"/>
              <a:t>Könnensbewusstsein</a:t>
            </a:r>
            <a:endParaRPr lang="de-DE" dirty="0"/>
          </a:p>
        </p:txBody>
      </p:sp>
      <p:sp>
        <p:nvSpPr>
          <p:cNvPr id="26" name="Textfeld 25"/>
          <p:cNvSpPr txBox="1"/>
          <p:nvPr/>
        </p:nvSpPr>
        <p:spPr>
          <a:xfrm>
            <a:off x="7308304" y="5661248"/>
            <a:ext cx="1219200" cy="369332"/>
          </a:xfrm>
          <a:prstGeom prst="rect">
            <a:avLst/>
          </a:prstGeom>
          <a:noFill/>
        </p:spPr>
        <p:txBody>
          <a:bodyPr wrap="square" rtlCol="0">
            <a:spAutoFit/>
          </a:bodyPr>
          <a:lstStyle/>
          <a:p>
            <a:r>
              <a:rPr lang="de-DE" dirty="0" err="1" smtClean="0"/>
              <a:t>Resilienz</a:t>
            </a:r>
            <a:endParaRPr lang="de-DE" dirty="0"/>
          </a:p>
        </p:txBody>
      </p:sp>
      <p:sp>
        <p:nvSpPr>
          <p:cNvPr id="27" name="Textfeld 26"/>
          <p:cNvSpPr txBox="1"/>
          <p:nvPr/>
        </p:nvSpPr>
        <p:spPr>
          <a:xfrm>
            <a:off x="5940152" y="2605554"/>
            <a:ext cx="1368152" cy="369332"/>
          </a:xfrm>
          <a:prstGeom prst="rect">
            <a:avLst/>
          </a:prstGeom>
          <a:noFill/>
        </p:spPr>
        <p:txBody>
          <a:bodyPr wrap="square" rtlCol="0">
            <a:spAutoFit/>
          </a:bodyPr>
          <a:lstStyle/>
          <a:p>
            <a:r>
              <a:rPr lang="de-DE" dirty="0" smtClean="0"/>
              <a:t>Begabung</a:t>
            </a:r>
            <a:endParaRPr lang="de-DE" dirty="0"/>
          </a:p>
        </p:txBody>
      </p:sp>
      <p:sp>
        <p:nvSpPr>
          <p:cNvPr id="28" name="Textfeld 27"/>
          <p:cNvSpPr txBox="1"/>
          <p:nvPr/>
        </p:nvSpPr>
        <p:spPr>
          <a:xfrm>
            <a:off x="899592" y="4631070"/>
            <a:ext cx="1584176" cy="369332"/>
          </a:xfrm>
          <a:prstGeom prst="rect">
            <a:avLst/>
          </a:prstGeom>
          <a:noFill/>
        </p:spPr>
        <p:txBody>
          <a:bodyPr wrap="square" rtlCol="0">
            <a:spAutoFit/>
          </a:bodyPr>
          <a:lstStyle/>
          <a:p>
            <a:r>
              <a:rPr lang="de-DE" dirty="0" smtClean="0"/>
              <a:t>Selbstdisziplin</a:t>
            </a:r>
            <a:endParaRPr lang="de-DE" dirty="0"/>
          </a:p>
        </p:txBody>
      </p:sp>
      <p:sp>
        <p:nvSpPr>
          <p:cNvPr id="29" name="Textfeld 28"/>
          <p:cNvSpPr txBox="1"/>
          <p:nvPr/>
        </p:nvSpPr>
        <p:spPr>
          <a:xfrm>
            <a:off x="2591780" y="3766974"/>
            <a:ext cx="1980220" cy="369332"/>
          </a:xfrm>
          <a:prstGeom prst="rect">
            <a:avLst/>
          </a:prstGeom>
          <a:noFill/>
        </p:spPr>
        <p:txBody>
          <a:bodyPr wrap="square" rtlCol="0">
            <a:spAutoFit/>
          </a:bodyPr>
          <a:lstStyle/>
          <a:p>
            <a:r>
              <a:rPr lang="de-DE" dirty="0"/>
              <a:t>k</a:t>
            </a:r>
            <a:r>
              <a:rPr lang="de-DE" dirty="0" smtClean="0"/>
              <a:t>ognitiver Stil</a:t>
            </a:r>
            <a:endParaRPr lang="de-DE" dirty="0"/>
          </a:p>
        </p:txBody>
      </p:sp>
      <p:sp>
        <p:nvSpPr>
          <p:cNvPr id="30" name="Textfeld 29"/>
          <p:cNvSpPr txBox="1"/>
          <p:nvPr/>
        </p:nvSpPr>
        <p:spPr>
          <a:xfrm>
            <a:off x="2123728" y="2790220"/>
            <a:ext cx="1458162" cy="369332"/>
          </a:xfrm>
          <a:prstGeom prst="rect">
            <a:avLst/>
          </a:prstGeom>
          <a:noFill/>
        </p:spPr>
        <p:txBody>
          <a:bodyPr wrap="square" rtlCol="0">
            <a:spAutoFit/>
          </a:bodyPr>
          <a:lstStyle/>
          <a:p>
            <a:r>
              <a:rPr lang="de-DE" dirty="0" smtClean="0"/>
              <a:t>Lerntempo</a:t>
            </a:r>
            <a:endParaRPr lang="de-DE" dirty="0"/>
          </a:p>
        </p:txBody>
      </p:sp>
      <p:sp>
        <p:nvSpPr>
          <p:cNvPr id="31" name="Textfeld 30"/>
          <p:cNvSpPr txBox="1"/>
          <p:nvPr/>
        </p:nvSpPr>
        <p:spPr>
          <a:xfrm>
            <a:off x="4294232" y="4455502"/>
            <a:ext cx="2016224" cy="369332"/>
          </a:xfrm>
          <a:prstGeom prst="rect">
            <a:avLst/>
          </a:prstGeom>
          <a:noFill/>
        </p:spPr>
        <p:txBody>
          <a:bodyPr wrap="square" rtlCol="0">
            <a:spAutoFit/>
          </a:bodyPr>
          <a:lstStyle/>
          <a:p>
            <a:r>
              <a:rPr lang="de-DE" dirty="0" smtClean="0"/>
              <a:t>Lerntemperament</a:t>
            </a:r>
            <a:endParaRPr lang="de-DE" dirty="0"/>
          </a:p>
        </p:txBody>
      </p:sp>
      <p:sp>
        <p:nvSpPr>
          <p:cNvPr id="32" name="Textfeld 31"/>
          <p:cNvSpPr txBox="1"/>
          <p:nvPr/>
        </p:nvSpPr>
        <p:spPr>
          <a:xfrm>
            <a:off x="5148064" y="1412776"/>
            <a:ext cx="936104" cy="369332"/>
          </a:xfrm>
          <a:prstGeom prst="rect">
            <a:avLst/>
          </a:prstGeom>
          <a:noFill/>
        </p:spPr>
        <p:txBody>
          <a:bodyPr wrap="square" rtlCol="0">
            <a:spAutoFit/>
          </a:bodyPr>
          <a:lstStyle/>
          <a:p>
            <a:r>
              <a:rPr lang="de-DE" dirty="0" smtClean="0"/>
              <a:t>Alter</a:t>
            </a:r>
            <a:endParaRPr lang="de-DE" dirty="0"/>
          </a:p>
        </p:txBody>
      </p:sp>
      <p:sp>
        <p:nvSpPr>
          <p:cNvPr id="33" name="Textfeld 32"/>
          <p:cNvSpPr txBox="1"/>
          <p:nvPr/>
        </p:nvSpPr>
        <p:spPr>
          <a:xfrm>
            <a:off x="4680012" y="2060848"/>
            <a:ext cx="1944216" cy="369332"/>
          </a:xfrm>
          <a:prstGeom prst="rect">
            <a:avLst/>
          </a:prstGeom>
          <a:noFill/>
        </p:spPr>
        <p:txBody>
          <a:bodyPr wrap="square" rtlCol="0">
            <a:spAutoFit/>
          </a:bodyPr>
          <a:lstStyle/>
          <a:p>
            <a:r>
              <a:rPr lang="de-DE" dirty="0" smtClean="0"/>
              <a:t>Entwicklungsstand</a:t>
            </a:r>
            <a:endParaRPr lang="de-DE" dirty="0"/>
          </a:p>
        </p:txBody>
      </p:sp>
      <p:sp>
        <p:nvSpPr>
          <p:cNvPr id="34" name="Textfeld 33"/>
          <p:cNvSpPr txBox="1"/>
          <p:nvPr/>
        </p:nvSpPr>
        <p:spPr>
          <a:xfrm>
            <a:off x="3535320" y="1444574"/>
            <a:ext cx="1296144" cy="369332"/>
          </a:xfrm>
          <a:prstGeom prst="rect">
            <a:avLst/>
          </a:prstGeom>
          <a:noFill/>
        </p:spPr>
        <p:txBody>
          <a:bodyPr wrap="square" rtlCol="0">
            <a:spAutoFit/>
          </a:bodyPr>
          <a:lstStyle/>
          <a:p>
            <a:r>
              <a:rPr lang="de-DE" dirty="0" smtClean="0"/>
              <a:t>Geschlecht</a:t>
            </a:r>
            <a:endParaRPr lang="de-DE" dirty="0"/>
          </a:p>
        </p:txBody>
      </p:sp>
      <p:sp>
        <p:nvSpPr>
          <p:cNvPr id="35" name="Textfeld 34"/>
          <p:cNvSpPr txBox="1"/>
          <p:nvPr/>
        </p:nvSpPr>
        <p:spPr>
          <a:xfrm>
            <a:off x="6073088" y="3344218"/>
            <a:ext cx="2371328" cy="369332"/>
          </a:xfrm>
          <a:prstGeom prst="rect">
            <a:avLst/>
          </a:prstGeom>
          <a:noFill/>
        </p:spPr>
        <p:txBody>
          <a:bodyPr wrap="square" rtlCol="0">
            <a:spAutoFit/>
          </a:bodyPr>
          <a:lstStyle/>
          <a:p>
            <a:r>
              <a:rPr lang="de-DE" dirty="0"/>
              <a:t>s</a:t>
            </a:r>
            <a:r>
              <a:rPr lang="de-DE" dirty="0" smtClean="0"/>
              <a:t>exuelle Orientierung</a:t>
            </a:r>
            <a:endParaRPr lang="de-DE" dirty="0"/>
          </a:p>
        </p:txBody>
      </p:sp>
      <p:sp>
        <p:nvSpPr>
          <p:cNvPr id="36" name="Textfeld 35"/>
          <p:cNvSpPr txBox="1"/>
          <p:nvPr/>
        </p:nvSpPr>
        <p:spPr>
          <a:xfrm>
            <a:off x="1403648" y="5589240"/>
            <a:ext cx="3024336" cy="369332"/>
          </a:xfrm>
          <a:prstGeom prst="rect">
            <a:avLst/>
          </a:prstGeom>
          <a:noFill/>
        </p:spPr>
        <p:txBody>
          <a:bodyPr wrap="square" rtlCol="0">
            <a:spAutoFit/>
          </a:bodyPr>
          <a:lstStyle/>
          <a:p>
            <a:r>
              <a:rPr lang="de-DE" dirty="0"/>
              <a:t>e</a:t>
            </a:r>
            <a:r>
              <a:rPr lang="de-DE" dirty="0" smtClean="0"/>
              <a:t>thnische u. soziale Herkunft</a:t>
            </a:r>
            <a:endParaRPr lang="de-DE" dirty="0"/>
          </a:p>
        </p:txBody>
      </p:sp>
      <p:sp>
        <p:nvSpPr>
          <p:cNvPr id="37" name="Textfeld 36"/>
          <p:cNvSpPr txBox="1"/>
          <p:nvPr/>
        </p:nvSpPr>
        <p:spPr>
          <a:xfrm>
            <a:off x="4680012" y="5958572"/>
            <a:ext cx="2628292" cy="646331"/>
          </a:xfrm>
          <a:prstGeom prst="rect">
            <a:avLst/>
          </a:prstGeom>
          <a:noFill/>
        </p:spPr>
        <p:txBody>
          <a:bodyPr wrap="square" rtlCol="0">
            <a:spAutoFit/>
          </a:bodyPr>
          <a:lstStyle/>
          <a:p>
            <a:pPr algn="ctr"/>
            <a:r>
              <a:rPr lang="de-DE" dirty="0"/>
              <a:t>k</a:t>
            </a:r>
            <a:r>
              <a:rPr lang="de-DE" dirty="0" smtClean="0"/>
              <a:t>örperliche u. soziale Gesundheit</a:t>
            </a:r>
            <a:endParaRPr lang="de-DE" dirty="0"/>
          </a:p>
        </p:txBody>
      </p:sp>
      <p:sp>
        <p:nvSpPr>
          <p:cNvPr id="38" name="Textfeld 37"/>
          <p:cNvSpPr txBox="1"/>
          <p:nvPr/>
        </p:nvSpPr>
        <p:spPr>
          <a:xfrm rot="20544909">
            <a:off x="2495176" y="3384576"/>
            <a:ext cx="5089749" cy="2862322"/>
          </a:xfrm>
          <a:prstGeom prst="rect">
            <a:avLst/>
          </a:prstGeom>
          <a:noFill/>
        </p:spPr>
        <p:txBody>
          <a:bodyPr wrap="squar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de-DE" sz="6000" b="1" cap="small" dirty="0" smtClean="0">
                <a:ln w="28575">
                  <a:solidFill>
                    <a:schemeClr val="tx1">
                      <a:lumMod val="95000"/>
                      <a:lumOff val="5000"/>
                    </a:schemeClr>
                  </a:solidFill>
                </a:ln>
                <a:solidFill>
                  <a:srgbClr val="33CC33"/>
                </a:solidFill>
                <a:effectLst>
                  <a:reflection blurRad="12700" stA="50000" endPos="50000" dist="5000" dir="5400000" sy="-100000" rotWithShape="0"/>
                </a:effectLst>
              </a:rPr>
              <a:t>Ohne Angst verschieden sein können!</a:t>
            </a:r>
            <a:endParaRPr lang="de-DE" sz="6000" b="1" cap="small" dirty="0">
              <a:ln w="28575">
                <a:solidFill>
                  <a:schemeClr val="tx1">
                    <a:lumMod val="95000"/>
                    <a:lumOff val="5000"/>
                  </a:schemeClr>
                </a:solidFill>
              </a:ln>
              <a:solidFill>
                <a:srgbClr val="33CC33"/>
              </a:solidFill>
              <a:effectLst>
                <a:reflection blurRad="12700" stA="50000" endPos="50000" dist="5000" dir="5400000" sy="-100000" rotWithShape="0"/>
              </a:effectLst>
            </a:endParaRPr>
          </a:p>
        </p:txBody>
      </p:sp>
      <p:sp>
        <p:nvSpPr>
          <p:cNvPr id="3" name="Textfeld 2"/>
          <p:cNvSpPr txBox="1"/>
          <p:nvPr/>
        </p:nvSpPr>
        <p:spPr>
          <a:xfrm rot="20575286">
            <a:off x="2024378" y="2592240"/>
            <a:ext cx="4738440" cy="1015663"/>
          </a:xfrm>
          <a:prstGeom prst="rect">
            <a:avLst/>
          </a:prstGeom>
          <a:noFill/>
        </p:spPr>
        <p:txBody>
          <a:bodyPr wrap="square" rtlCol="0">
            <a:spAutoFit/>
          </a:bodyPr>
          <a:lstStyle/>
          <a:p>
            <a:r>
              <a:rPr lang="de-DE" sz="6000" b="1" dirty="0" smtClean="0">
                <a:ln w="18000">
                  <a:solidFill>
                    <a:schemeClr val="tx1"/>
                  </a:solidFill>
                  <a:prstDash val="solid"/>
                  <a:miter lim="800000"/>
                </a:ln>
                <a:solidFill>
                  <a:srgbClr val="FF0000"/>
                </a:solidFill>
                <a:effectLst>
                  <a:outerShdw blurRad="25500" dist="23000" dir="7020000" algn="tl">
                    <a:srgbClr val="000000">
                      <a:alpha val="50000"/>
                    </a:srgbClr>
                  </a:outerShdw>
                </a:effectLst>
              </a:rPr>
              <a:t>Heterogenität</a:t>
            </a:r>
            <a:endParaRPr lang="de-DE" b="1" dirty="0">
              <a:ln w="18000">
                <a:solidFill>
                  <a:schemeClr val="tx1"/>
                </a:solidFill>
                <a:prstDash val="solid"/>
                <a:miter lim="800000"/>
              </a:ln>
              <a:solidFill>
                <a:srgbClr val="FF0000"/>
              </a:solidFill>
            </a:endParaRPr>
          </a:p>
        </p:txBody>
      </p:sp>
      <p:sp>
        <p:nvSpPr>
          <p:cNvPr id="4" name="Fußzeilenplatzhalter 3"/>
          <p:cNvSpPr>
            <a:spLocks noGrp="1"/>
          </p:cNvSpPr>
          <p:nvPr>
            <p:ph type="ftr" sz="quarter" idx="11"/>
          </p:nvPr>
        </p:nvSpPr>
        <p:spPr/>
        <p:txBody>
          <a:bodyPr/>
          <a:lstStyle/>
          <a:p>
            <a:r>
              <a:rPr lang="de-DE" dirty="0" smtClean="0"/>
              <a:t>ZPG Biologie © 2013</a:t>
            </a:r>
            <a:endParaRPr lang="de-DE" dirty="0"/>
          </a:p>
        </p:txBody>
      </p:sp>
      <p:sp>
        <p:nvSpPr>
          <p:cNvPr id="7" name="Foliennummernplatzhalter 6"/>
          <p:cNvSpPr>
            <a:spLocks noGrp="1"/>
          </p:cNvSpPr>
          <p:nvPr>
            <p:ph type="sldNum" sz="quarter" idx="12"/>
          </p:nvPr>
        </p:nvSpPr>
        <p:spPr/>
        <p:txBody>
          <a:bodyPr/>
          <a:lstStyle/>
          <a:p>
            <a:fld id="{D3FE5CA3-5633-4134-9CCF-526456CE3BFB}" type="slidenum">
              <a:rPr lang="de-DE" smtClean="0"/>
              <a:pPr/>
              <a:t>3</a:t>
            </a:fld>
            <a:endParaRPr lang="de-DE" dirty="0"/>
          </a:p>
        </p:txBody>
      </p:sp>
      <p:sp>
        <p:nvSpPr>
          <p:cNvPr id="9" name="Datumsplatzhalter 8"/>
          <p:cNvSpPr>
            <a:spLocks noGrp="1"/>
          </p:cNvSpPr>
          <p:nvPr>
            <p:ph type="dt" sz="half" idx="10"/>
          </p:nvPr>
        </p:nvSpPr>
        <p:spPr>
          <a:xfrm>
            <a:off x="483291" y="6356350"/>
            <a:ext cx="2674640" cy="375092"/>
          </a:xfrm>
        </p:spPr>
        <p:txBody>
          <a:bodyPr/>
          <a:lstStyle/>
          <a:p>
            <a:r>
              <a:rPr lang="de-DE" dirty="0" smtClean="0"/>
              <a:t>100_heterogenitaet_biologieunterricht</a:t>
            </a:r>
            <a:endParaRPr lang="de-DE" dirty="0"/>
          </a:p>
        </p:txBody>
      </p:sp>
    </p:spTree>
    <p:extLst>
      <p:ext uri="{BB962C8B-B14F-4D97-AF65-F5344CB8AC3E}">
        <p14:creationId xmlns:p14="http://schemas.microsoft.com/office/powerpoint/2010/main" val="1430475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l"/>
            <a:r>
              <a:rPr lang="de-DE" sz="2700" dirty="0" smtClean="0"/>
              <a:t>Heterogenität</a:t>
            </a:r>
            <a:br>
              <a:rPr lang="de-DE" sz="2700" dirty="0" smtClean="0"/>
            </a:br>
            <a:r>
              <a:rPr lang="de-DE" sz="2700" dirty="0" smtClean="0"/>
              <a:t>bzgl. …</a:t>
            </a:r>
            <a:endParaRPr lang="de-DE" sz="2700" dirty="0"/>
          </a:p>
        </p:txBody>
      </p:sp>
      <p:sp>
        <p:nvSpPr>
          <p:cNvPr id="6" name="Trapezoid 5"/>
          <p:cNvSpPr/>
          <p:nvPr/>
        </p:nvSpPr>
        <p:spPr>
          <a:xfrm>
            <a:off x="434005" y="126558"/>
            <a:ext cx="8212630" cy="6478345"/>
          </a:xfrm>
          <a:custGeom>
            <a:avLst/>
            <a:gdLst>
              <a:gd name="connsiteX0" fmla="*/ 0 w 4824536"/>
              <a:gd name="connsiteY0" fmla="*/ 4752528 h 4752528"/>
              <a:gd name="connsiteX1" fmla="*/ 1785525 w 4824536"/>
              <a:gd name="connsiteY1" fmla="*/ 0 h 4752528"/>
              <a:gd name="connsiteX2" fmla="*/ 3039011 w 4824536"/>
              <a:gd name="connsiteY2" fmla="*/ 0 h 4752528"/>
              <a:gd name="connsiteX3" fmla="*/ 4824536 w 4824536"/>
              <a:gd name="connsiteY3" fmla="*/ 4752528 h 4752528"/>
              <a:gd name="connsiteX4" fmla="*/ 0 w 4824536"/>
              <a:gd name="connsiteY4" fmla="*/ 4752528 h 4752528"/>
              <a:gd name="connsiteX0" fmla="*/ 0 w 4824536"/>
              <a:gd name="connsiteY0" fmla="*/ 4752528 h 4752528"/>
              <a:gd name="connsiteX1" fmla="*/ 678994 w 4824536"/>
              <a:gd name="connsiteY1" fmla="*/ 2245338 h 4752528"/>
              <a:gd name="connsiteX2" fmla="*/ 1785525 w 4824536"/>
              <a:gd name="connsiteY2" fmla="*/ 0 h 4752528"/>
              <a:gd name="connsiteX3" fmla="*/ 3039011 w 4824536"/>
              <a:gd name="connsiteY3" fmla="*/ 0 h 4752528"/>
              <a:gd name="connsiteX4" fmla="*/ 4824536 w 4824536"/>
              <a:gd name="connsiteY4" fmla="*/ 4752528 h 4752528"/>
              <a:gd name="connsiteX5" fmla="*/ 0 w 4824536"/>
              <a:gd name="connsiteY5" fmla="*/ 4752528 h 4752528"/>
              <a:gd name="connsiteX0" fmla="*/ 0 w 4824536"/>
              <a:gd name="connsiteY0" fmla="*/ 4752528 h 5152448"/>
              <a:gd name="connsiteX1" fmla="*/ 678994 w 4824536"/>
              <a:gd name="connsiteY1" fmla="*/ 2245338 h 5152448"/>
              <a:gd name="connsiteX2" fmla="*/ 1785525 w 4824536"/>
              <a:gd name="connsiteY2" fmla="*/ 0 h 5152448"/>
              <a:gd name="connsiteX3" fmla="*/ 3039011 w 4824536"/>
              <a:gd name="connsiteY3" fmla="*/ 0 h 5152448"/>
              <a:gd name="connsiteX4" fmla="*/ 4824536 w 4824536"/>
              <a:gd name="connsiteY4" fmla="*/ 4752528 h 5152448"/>
              <a:gd name="connsiteX5" fmla="*/ 2336094 w 4824536"/>
              <a:gd name="connsiteY5" fmla="*/ 5152448 h 5152448"/>
              <a:gd name="connsiteX6" fmla="*/ 0 w 4824536"/>
              <a:gd name="connsiteY6" fmla="*/ 4752528 h 5152448"/>
              <a:gd name="connsiteX0" fmla="*/ 0 w 4824536"/>
              <a:gd name="connsiteY0" fmla="*/ 5365590 h 5765510"/>
              <a:gd name="connsiteX1" fmla="*/ 678994 w 4824536"/>
              <a:gd name="connsiteY1" fmla="*/ 2858400 h 5765510"/>
              <a:gd name="connsiteX2" fmla="*/ 1785525 w 4824536"/>
              <a:gd name="connsiteY2" fmla="*/ 613062 h 5765510"/>
              <a:gd name="connsiteX3" fmla="*/ 2686386 w 4824536"/>
              <a:gd name="connsiteY3" fmla="*/ 0 h 5765510"/>
              <a:gd name="connsiteX4" fmla="*/ 4824536 w 4824536"/>
              <a:gd name="connsiteY4" fmla="*/ 5365590 h 5765510"/>
              <a:gd name="connsiteX5" fmla="*/ 2336094 w 4824536"/>
              <a:gd name="connsiteY5" fmla="*/ 5765510 h 5765510"/>
              <a:gd name="connsiteX6" fmla="*/ 0 w 4824536"/>
              <a:gd name="connsiteY6" fmla="*/ 5365590 h 5765510"/>
              <a:gd name="connsiteX0" fmla="*/ 0 w 4824536"/>
              <a:gd name="connsiteY0" fmla="*/ 5365590 h 5765510"/>
              <a:gd name="connsiteX1" fmla="*/ 678994 w 4824536"/>
              <a:gd name="connsiteY1" fmla="*/ 2858400 h 5765510"/>
              <a:gd name="connsiteX2" fmla="*/ 1785525 w 4824536"/>
              <a:gd name="connsiteY2" fmla="*/ 613062 h 5765510"/>
              <a:gd name="connsiteX3" fmla="*/ 2686386 w 4824536"/>
              <a:gd name="connsiteY3" fmla="*/ 0 h 5765510"/>
              <a:gd name="connsiteX4" fmla="*/ 3705940 w 4824536"/>
              <a:gd name="connsiteY4" fmla="*/ 2047428 h 5765510"/>
              <a:gd name="connsiteX5" fmla="*/ 4824536 w 4824536"/>
              <a:gd name="connsiteY5" fmla="*/ 5365590 h 5765510"/>
              <a:gd name="connsiteX6" fmla="*/ 2336094 w 4824536"/>
              <a:gd name="connsiteY6" fmla="*/ 5765510 h 5765510"/>
              <a:gd name="connsiteX7" fmla="*/ 0 w 4824536"/>
              <a:gd name="connsiteY7" fmla="*/ 5365590 h 5765510"/>
              <a:gd name="connsiteX0" fmla="*/ 0 w 4964174"/>
              <a:gd name="connsiteY0" fmla="*/ 5365590 h 5765510"/>
              <a:gd name="connsiteX1" fmla="*/ 678994 w 4964174"/>
              <a:gd name="connsiteY1" fmla="*/ 2858400 h 5765510"/>
              <a:gd name="connsiteX2" fmla="*/ 1785525 w 4964174"/>
              <a:gd name="connsiteY2" fmla="*/ 613062 h 5765510"/>
              <a:gd name="connsiteX3" fmla="*/ 2686386 w 4964174"/>
              <a:gd name="connsiteY3" fmla="*/ 0 h 5765510"/>
              <a:gd name="connsiteX4" fmla="*/ 3705940 w 4964174"/>
              <a:gd name="connsiteY4" fmla="*/ 2047428 h 5765510"/>
              <a:gd name="connsiteX5" fmla="*/ 4964174 w 4964174"/>
              <a:gd name="connsiteY5" fmla="*/ 3846292 h 5765510"/>
              <a:gd name="connsiteX6" fmla="*/ 4824536 w 4964174"/>
              <a:gd name="connsiteY6" fmla="*/ 5365590 h 5765510"/>
              <a:gd name="connsiteX7" fmla="*/ 2336094 w 4964174"/>
              <a:gd name="connsiteY7" fmla="*/ 5765510 h 5765510"/>
              <a:gd name="connsiteX8" fmla="*/ 0 w 4964174"/>
              <a:gd name="connsiteY8" fmla="*/ 5365590 h 5765510"/>
              <a:gd name="connsiteX0" fmla="*/ 0 w 4964174"/>
              <a:gd name="connsiteY0" fmla="*/ 5365590 h 5916423"/>
              <a:gd name="connsiteX1" fmla="*/ 678994 w 4964174"/>
              <a:gd name="connsiteY1" fmla="*/ 2858400 h 5916423"/>
              <a:gd name="connsiteX2" fmla="*/ 1785525 w 4964174"/>
              <a:gd name="connsiteY2" fmla="*/ 613062 h 5916423"/>
              <a:gd name="connsiteX3" fmla="*/ 2686386 w 4964174"/>
              <a:gd name="connsiteY3" fmla="*/ 0 h 5916423"/>
              <a:gd name="connsiteX4" fmla="*/ 3705940 w 4964174"/>
              <a:gd name="connsiteY4" fmla="*/ 2047428 h 5916423"/>
              <a:gd name="connsiteX5" fmla="*/ 4964174 w 4964174"/>
              <a:gd name="connsiteY5" fmla="*/ 3846292 h 5916423"/>
              <a:gd name="connsiteX6" fmla="*/ 4824536 w 4964174"/>
              <a:gd name="connsiteY6" fmla="*/ 5365590 h 5916423"/>
              <a:gd name="connsiteX7" fmla="*/ 4111532 w 4964174"/>
              <a:gd name="connsiteY7" fmla="*/ 5902304 h 5916423"/>
              <a:gd name="connsiteX8" fmla="*/ 2336094 w 4964174"/>
              <a:gd name="connsiteY8" fmla="*/ 5765510 h 5916423"/>
              <a:gd name="connsiteX9" fmla="*/ 0 w 4964174"/>
              <a:gd name="connsiteY9" fmla="*/ 5365590 h 5916423"/>
              <a:gd name="connsiteX0" fmla="*/ 523870 w 5488044"/>
              <a:gd name="connsiteY0" fmla="*/ 5365590 h 5916423"/>
              <a:gd name="connsiteX1" fmla="*/ 71773 w 5488044"/>
              <a:gd name="connsiteY1" fmla="*/ 3475529 h 5916423"/>
              <a:gd name="connsiteX2" fmla="*/ 2309395 w 5488044"/>
              <a:gd name="connsiteY2" fmla="*/ 613062 h 5916423"/>
              <a:gd name="connsiteX3" fmla="*/ 3210256 w 5488044"/>
              <a:gd name="connsiteY3" fmla="*/ 0 h 5916423"/>
              <a:gd name="connsiteX4" fmla="*/ 4229810 w 5488044"/>
              <a:gd name="connsiteY4" fmla="*/ 2047428 h 5916423"/>
              <a:gd name="connsiteX5" fmla="*/ 5488044 w 5488044"/>
              <a:gd name="connsiteY5" fmla="*/ 3846292 h 5916423"/>
              <a:gd name="connsiteX6" fmla="*/ 5348406 w 5488044"/>
              <a:gd name="connsiteY6" fmla="*/ 5365590 h 5916423"/>
              <a:gd name="connsiteX7" fmla="*/ 4635402 w 5488044"/>
              <a:gd name="connsiteY7" fmla="*/ 5902304 h 5916423"/>
              <a:gd name="connsiteX8" fmla="*/ 2859964 w 5488044"/>
              <a:gd name="connsiteY8" fmla="*/ 5765510 h 5916423"/>
              <a:gd name="connsiteX9" fmla="*/ 523870 w 5488044"/>
              <a:gd name="connsiteY9" fmla="*/ 5365590 h 5916423"/>
              <a:gd name="connsiteX0" fmla="*/ 523870 w 5488044"/>
              <a:gd name="connsiteY0" fmla="*/ 5365590 h 5916423"/>
              <a:gd name="connsiteX1" fmla="*/ 71773 w 5488044"/>
              <a:gd name="connsiteY1" fmla="*/ 3475529 h 5916423"/>
              <a:gd name="connsiteX2" fmla="*/ 1529975 w 5488044"/>
              <a:gd name="connsiteY2" fmla="*/ 2185655 h 5916423"/>
              <a:gd name="connsiteX3" fmla="*/ 2309395 w 5488044"/>
              <a:gd name="connsiteY3" fmla="*/ 613062 h 5916423"/>
              <a:gd name="connsiteX4" fmla="*/ 3210256 w 5488044"/>
              <a:gd name="connsiteY4" fmla="*/ 0 h 5916423"/>
              <a:gd name="connsiteX5" fmla="*/ 4229810 w 5488044"/>
              <a:gd name="connsiteY5" fmla="*/ 2047428 h 5916423"/>
              <a:gd name="connsiteX6" fmla="*/ 5488044 w 5488044"/>
              <a:gd name="connsiteY6" fmla="*/ 3846292 h 5916423"/>
              <a:gd name="connsiteX7" fmla="*/ 5348406 w 5488044"/>
              <a:gd name="connsiteY7" fmla="*/ 5365590 h 5916423"/>
              <a:gd name="connsiteX8" fmla="*/ 4635402 w 5488044"/>
              <a:gd name="connsiteY8" fmla="*/ 5902304 h 5916423"/>
              <a:gd name="connsiteX9" fmla="*/ 2859964 w 5488044"/>
              <a:gd name="connsiteY9" fmla="*/ 5765510 h 5916423"/>
              <a:gd name="connsiteX10" fmla="*/ 523870 w 5488044"/>
              <a:gd name="connsiteY10" fmla="*/ 5365590 h 5916423"/>
              <a:gd name="connsiteX0" fmla="*/ 523870 w 5488044"/>
              <a:gd name="connsiteY0" fmla="*/ 5365590 h 5916423"/>
              <a:gd name="connsiteX1" fmla="*/ 71773 w 5488044"/>
              <a:gd name="connsiteY1" fmla="*/ 3475529 h 5916423"/>
              <a:gd name="connsiteX2" fmla="*/ 597837 w 5488044"/>
              <a:gd name="connsiteY2" fmla="*/ 2541660 h 5916423"/>
              <a:gd name="connsiteX3" fmla="*/ 1529975 w 5488044"/>
              <a:gd name="connsiteY3" fmla="*/ 2185655 h 5916423"/>
              <a:gd name="connsiteX4" fmla="*/ 2309395 w 5488044"/>
              <a:gd name="connsiteY4" fmla="*/ 613062 h 5916423"/>
              <a:gd name="connsiteX5" fmla="*/ 3210256 w 5488044"/>
              <a:gd name="connsiteY5" fmla="*/ 0 h 5916423"/>
              <a:gd name="connsiteX6" fmla="*/ 4229810 w 5488044"/>
              <a:gd name="connsiteY6" fmla="*/ 2047428 h 5916423"/>
              <a:gd name="connsiteX7" fmla="*/ 5488044 w 5488044"/>
              <a:gd name="connsiteY7" fmla="*/ 3846292 h 5916423"/>
              <a:gd name="connsiteX8" fmla="*/ 5348406 w 5488044"/>
              <a:gd name="connsiteY8" fmla="*/ 5365590 h 5916423"/>
              <a:gd name="connsiteX9" fmla="*/ 4635402 w 5488044"/>
              <a:gd name="connsiteY9" fmla="*/ 5902304 h 5916423"/>
              <a:gd name="connsiteX10" fmla="*/ 2859964 w 5488044"/>
              <a:gd name="connsiteY10" fmla="*/ 5765510 h 5916423"/>
              <a:gd name="connsiteX11" fmla="*/ 523870 w 5488044"/>
              <a:gd name="connsiteY11" fmla="*/ 5365590 h 5916423"/>
              <a:gd name="connsiteX0" fmla="*/ 523870 w 5488044"/>
              <a:gd name="connsiteY0" fmla="*/ 5365590 h 5916423"/>
              <a:gd name="connsiteX1" fmla="*/ 71773 w 5488044"/>
              <a:gd name="connsiteY1" fmla="*/ 3475529 h 5916423"/>
              <a:gd name="connsiteX2" fmla="*/ 597837 w 5488044"/>
              <a:gd name="connsiteY2" fmla="*/ 2541660 h 5916423"/>
              <a:gd name="connsiteX3" fmla="*/ 1529975 w 5488044"/>
              <a:gd name="connsiteY3" fmla="*/ 2185655 h 5916423"/>
              <a:gd name="connsiteX4" fmla="*/ 2309395 w 5488044"/>
              <a:gd name="connsiteY4" fmla="*/ 613062 h 5916423"/>
              <a:gd name="connsiteX5" fmla="*/ 3210256 w 5488044"/>
              <a:gd name="connsiteY5" fmla="*/ 0 h 5916423"/>
              <a:gd name="connsiteX6" fmla="*/ 4229810 w 5488044"/>
              <a:gd name="connsiteY6" fmla="*/ 2047428 h 5916423"/>
              <a:gd name="connsiteX7" fmla="*/ 4877956 w 5488044"/>
              <a:gd name="connsiteY7" fmla="*/ 2523818 h 5916423"/>
              <a:gd name="connsiteX8" fmla="*/ 5488044 w 5488044"/>
              <a:gd name="connsiteY8" fmla="*/ 3846292 h 5916423"/>
              <a:gd name="connsiteX9" fmla="*/ 5348406 w 5488044"/>
              <a:gd name="connsiteY9" fmla="*/ 5365590 h 5916423"/>
              <a:gd name="connsiteX10" fmla="*/ 4635402 w 5488044"/>
              <a:gd name="connsiteY10" fmla="*/ 5902304 h 5916423"/>
              <a:gd name="connsiteX11" fmla="*/ 2859964 w 5488044"/>
              <a:gd name="connsiteY11" fmla="*/ 5765510 h 5916423"/>
              <a:gd name="connsiteX12" fmla="*/ 523870 w 5488044"/>
              <a:gd name="connsiteY12" fmla="*/ 5365590 h 5916423"/>
              <a:gd name="connsiteX0" fmla="*/ 523870 w 5488044"/>
              <a:gd name="connsiteY0" fmla="*/ 5365590 h 5766205"/>
              <a:gd name="connsiteX1" fmla="*/ 71773 w 5488044"/>
              <a:gd name="connsiteY1" fmla="*/ 3475529 h 5766205"/>
              <a:gd name="connsiteX2" fmla="*/ 597837 w 5488044"/>
              <a:gd name="connsiteY2" fmla="*/ 2541660 h 5766205"/>
              <a:gd name="connsiteX3" fmla="*/ 1529975 w 5488044"/>
              <a:gd name="connsiteY3" fmla="*/ 2185655 h 5766205"/>
              <a:gd name="connsiteX4" fmla="*/ 2309395 w 5488044"/>
              <a:gd name="connsiteY4" fmla="*/ 613062 h 5766205"/>
              <a:gd name="connsiteX5" fmla="*/ 3210256 w 5488044"/>
              <a:gd name="connsiteY5" fmla="*/ 0 h 5766205"/>
              <a:gd name="connsiteX6" fmla="*/ 4229810 w 5488044"/>
              <a:gd name="connsiteY6" fmla="*/ 2047428 h 5766205"/>
              <a:gd name="connsiteX7" fmla="*/ 4877956 w 5488044"/>
              <a:gd name="connsiteY7" fmla="*/ 2523818 h 5766205"/>
              <a:gd name="connsiteX8" fmla="*/ 5488044 w 5488044"/>
              <a:gd name="connsiteY8" fmla="*/ 3846292 h 5766205"/>
              <a:gd name="connsiteX9" fmla="*/ 5348406 w 5488044"/>
              <a:gd name="connsiteY9" fmla="*/ 5365590 h 5766205"/>
              <a:gd name="connsiteX10" fmla="*/ 4747501 w 5488044"/>
              <a:gd name="connsiteY10" fmla="*/ 5534021 h 5766205"/>
              <a:gd name="connsiteX11" fmla="*/ 2859964 w 5488044"/>
              <a:gd name="connsiteY11" fmla="*/ 5765510 h 5766205"/>
              <a:gd name="connsiteX12" fmla="*/ 523870 w 5488044"/>
              <a:gd name="connsiteY12" fmla="*/ 5365590 h 5766205"/>
              <a:gd name="connsiteX0" fmla="*/ 523870 w 5488044"/>
              <a:gd name="connsiteY0" fmla="*/ 5365590 h 5972469"/>
              <a:gd name="connsiteX1" fmla="*/ 71773 w 5488044"/>
              <a:gd name="connsiteY1" fmla="*/ 3475529 h 5972469"/>
              <a:gd name="connsiteX2" fmla="*/ 597837 w 5488044"/>
              <a:gd name="connsiteY2" fmla="*/ 2541660 h 5972469"/>
              <a:gd name="connsiteX3" fmla="*/ 1529975 w 5488044"/>
              <a:gd name="connsiteY3" fmla="*/ 2185655 h 5972469"/>
              <a:gd name="connsiteX4" fmla="*/ 2309395 w 5488044"/>
              <a:gd name="connsiteY4" fmla="*/ 613062 h 5972469"/>
              <a:gd name="connsiteX5" fmla="*/ 3210256 w 5488044"/>
              <a:gd name="connsiteY5" fmla="*/ 0 h 5972469"/>
              <a:gd name="connsiteX6" fmla="*/ 4229810 w 5488044"/>
              <a:gd name="connsiteY6" fmla="*/ 2047428 h 5972469"/>
              <a:gd name="connsiteX7" fmla="*/ 4877956 w 5488044"/>
              <a:gd name="connsiteY7" fmla="*/ 2523818 h 5972469"/>
              <a:gd name="connsiteX8" fmla="*/ 5488044 w 5488044"/>
              <a:gd name="connsiteY8" fmla="*/ 3846292 h 5972469"/>
              <a:gd name="connsiteX9" fmla="*/ 5348406 w 5488044"/>
              <a:gd name="connsiteY9" fmla="*/ 5365590 h 5972469"/>
              <a:gd name="connsiteX10" fmla="*/ 4747501 w 5488044"/>
              <a:gd name="connsiteY10" fmla="*/ 5534021 h 5972469"/>
              <a:gd name="connsiteX11" fmla="*/ 4186551 w 5488044"/>
              <a:gd name="connsiteY11" fmla="*/ 5967370 h 5972469"/>
              <a:gd name="connsiteX12" fmla="*/ 2859964 w 5488044"/>
              <a:gd name="connsiteY12" fmla="*/ 5765510 h 5972469"/>
              <a:gd name="connsiteX13" fmla="*/ 523870 w 5488044"/>
              <a:gd name="connsiteY13" fmla="*/ 5365590 h 5972469"/>
              <a:gd name="connsiteX0" fmla="*/ 523870 w 5488044"/>
              <a:gd name="connsiteY0" fmla="*/ 5365590 h 5972752"/>
              <a:gd name="connsiteX1" fmla="*/ 71773 w 5488044"/>
              <a:gd name="connsiteY1" fmla="*/ 3475529 h 5972752"/>
              <a:gd name="connsiteX2" fmla="*/ 597837 w 5488044"/>
              <a:gd name="connsiteY2" fmla="*/ 2541660 h 5972752"/>
              <a:gd name="connsiteX3" fmla="*/ 1529975 w 5488044"/>
              <a:gd name="connsiteY3" fmla="*/ 2185655 h 5972752"/>
              <a:gd name="connsiteX4" fmla="*/ 2309395 w 5488044"/>
              <a:gd name="connsiteY4" fmla="*/ 613062 h 5972752"/>
              <a:gd name="connsiteX5" fmla="*/ 3210256 w 5488044"/>
              <a:gd name="connsiteY5" fmla="*/ 0 h 5972752"/>
              <a:gd name="connsiteX6" fmla="*/ 4229810 w 5488044"/>
              <a:gd name="connsiteY6" fmla="*/ 2047428 h 5972752"/>
              <a:gd name="connsiteX7" fmla="*/ 4877956 w 5488044"/>
              <a:gd name="connsiteY7" fmla="*/ 2523818 h 5972752"/>
              <a:gd name="connsiteX8" fmla="*/ 5488044 w 5488044"/>
              <a:gd name="connsiteY8" fmla="*/ 3846292 h 5972752"/>
              <a:gd name="connsiteX9" fmla="*/ 5348406 w 5488044"/>
              <a:gd name="connsiteY9" fmla="*/ 5365590 h 5972752"/>
              <a:gd name="connsiteX10" fmla="*/ 4747501 w 5488044"/>
              <a:gd name="connsiteY10" fmla="*/ 5534021 h 5972752"/>
              <a:gd name="connsiteX11" fmla="*/ 4186551 w 5488044"/>
              <a:gd name="connsiteY11" fmla="*/ 5967370 h 5972752"/>
              <a:gd name="connsiteX12" fmla="*/ 2859964 w 5488044"/>
              <a:gd name="connsiteY12" fmla="*/ 5765510 h 5972752"/>
              <a:gd name="connsiteX13" fmla="*/ 1921297 w 5488044"/>
              <a:gd name="connsiteY13" fmla="*/ 5239929 h 5972752"/>
              <a:gd name="connsiteX14" fmla="*/ 523870 w 5488044"/>
              <a:gd name="connsiteY14" fmla="*/ 5365590 h 5972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488044" h="5972752">
                <a:moveTo>
                  <a:pt x="523870" y="5365590"/>
                </a:moveTo>
                <a:cubicBezTo>
                  <a:pt x="892423" y="4381298"/>
                  <a:pt x="-296780" y="4459821"/>
                  <a:pt x="71773" y="3475529"/>
                </a:cubicBezTo>
                <a:cubicBezTo>
                  <a:pt x="133896" y="3036646"/>
                  <a:pt x="354803" y="2756639"/>
                  <a:pt x="597837" y="2541660"/>
                </a:cubicBezTo>
                <a:cubicBezTo>
                  <a:pt x="840871" y="2326681"/>
                  <a:pt x="1294510" y="2538860"/>
                  <a:pt x="1529975" y="2185655"/>
                </a:cubicBezTo>
                <a:lnTo>
                  <a:pt x="2309395" y="613062"/>
                </a:lnTo>
                <a:lnTo>
                  <a:pt x="3210256" y="0"/>
                </a:lnTo>
                <a:cubicBezTo>
                  <a:pt x="3481818" y="671242"/>
                  <a:pt x="3958248" y="1376186"/>
                  <a:pt x="4229810" y="2047428"/>
                </a:cubicBezTo>
                <a:cubicBezTo>
                  <a:pt x="4500357" y="2538798"/>
                  <a:pt x="4668250" y="2224007"/>
                  <a:pt x="4877956" y="2523818"/>
                </a:cubicBezTo>
                <a:cubicBezTo>
                  <a:pt x="5087662" y="2823629"/>
                  <a:pt x="5402232" y="3443397"/>
                  <a:pt x="5488044" y="3846292"/>
                </a:cubicBezTo>
                <a:lnTo>
                  <a:pt x="5348406" y="5365590"/>
                </a:lnTo>
                <a:cubicBezTo>
                  <a:pt x="5199979" y="5632002"/>
                  <a:pt x="5162241" y="5467368"/>
                  <a:pt x="4747501" y="5534021"/>
                </a:cubicBezTo>
                <a:cubicBezTo>
                  <a:pt x="4532663" y="5583065"/>
                  <a:pt x="4501140" y="5928789"/>
                  <a:pt x="4186551" y="5967370"/>
                </a:cubicBezTo>
                <a:cubicBezTo>
                  <a:pt x="3871962" y="6005951"/>
                  <a:pt x="3247894" y="5826544"/>
                  <a:pt x="2859964" y="5765510"/>
                </a:cubicBezTo>
                <a:cubicBezTo>
                  <a:pt x="2526299" y="5710728"/>
                  <a:pt x="2254962" y="5294711"/>
                  <a:pt x="1921297" y="5239929"/>
                </a:cubicBezTo>
                <a:lnTo>
                  <a:pt x="523870" y="5365590"/>
                </a:lnTo>
                <a:close/>
              </a:path>
            </a:pathLst>
          </a:cu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12600000" scaled="0"/>
          </a:gra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solidFill>
                <a:srgbClr val="002060"/>
              </a:solidFill>
            </a:endParaRPr>
          </a:p>
        </p:txBody>
      </p:sp>
      <p:cxnSp>
        <p:nvCxnSpPr>
          <p:cNvPr id="8" name="Gerade Verbindung 7"/>
          <p:cNvCxnSpPr/>
          <p:nvPr/>
        </p:nvCxnSpPr>
        <p:spPr>
          <a:xfrm>
            <a:off x="467544" y="1916832"/>
            <a:ext cx="8280920" cy="0"/>
          </a:xfrm>
          <a:prstGeom prst="line">
            <a:avLst/>
          </a:prstGeom>
          <a:ln w="50800" cmpd="thinThick">
            <a:solidFill>
              <a:schemeClr val="accent2">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1" name="Textfeld 10"/>
          <p:cNvSpPr txBox="1"/>
          <p:nvPr/>
        </p:nvSpPr>
        <p:spPr>
          <a:xfrm>
            <a:off x="4427984" y="890848"/>
            <a:ext cx="1224136" cy="369332"/>
          </a:xfrm>
          <a:prstGeom prst="rect">
            <a:avLst/>
          </a:prstGeom>
          <a:noFill/>
        </p:spPr>
        <p:txBody>
          <a:bodyPr wrap="square" rtlCol="0">
            <a:spAutoFit/>
          </a:bodyPr>
          <a:lstStyle/>
          <a:p>
            <a:r>
              <a:rPr lang="de-DE" dirty="0" smtClean="0">
                <a:solidFill>
                  <a:schemeClr val="tx1">
                    <a:lumMod val="50000"/>
                    <a:lumOff val="50000"/>
                  </a:schemeClr>
                </a:solidFill>
              </a:rPr>
              <a:t>Vorwissen</a:t>
            </a:r>
            <a:endParaRPr lang="de-DE" dirty="0">
              <a:solidFill>
                <a:schemeClr val="tx1">
                  <a:lumMod val="50000"/>
                  <a:lumOff val="50000"/>
                </a:schemeClr>
              </a:solidFill>
            </a:endParaRPr>
          </a:p>
        </p:txBody>
      </p:sp>
      <p:sp>
        <p:nvSpPr>
          <p:cNvPr id="12" name="Textfeld 11"/>
          <p:cNvSpPr txBox="1"/>
          <p:nvPr/>
        </p:nvSpPr>
        <p:spPr>
          <a:xfrm>
            <a:off x="3635896" y="2420888"/>
            <a:ext cx="2304256" cy="369332"/>
          </a:xfrm>
          <a:prstGeom prst="rect">
            <a:avLst/>
          </a:prstGeom>
          <a:noFill/>
        </p:spPr>
        <p:txBody>
          <a:bodyPr wrap="square" rtlCol="0">
            <a:spAutoFit/>
          </a:bodyPr>
          <a:lstStyle/>
          <a:p>
            <a:r>
              <a:rPr lang="de-DE" dirty="0" smtClean="0">
                <a:solidFill>
                  <a:schemeClr val="tx1">
                    <a:lumMod val="50000"/>
                    <a:lumOff val="50000"/>
                  </a:schemeClr>
                </a:solidFill>
              </a:rPr>
              <a:t>Fachkompetenzen</a:t>
            </a:r>
            <a:endParaRPr lang="de-DE" dirty="0">
              <a:solidFill>
                <a:schemeClr val="tx1">
                  <a:lumMod val="50000"/>
                  <a:lumOff val="50000"/>
                </a:schemeClr>
              </a:solidFill>
            </a:endParaRPr>
          </a:p>
        </p:txBody>
      </p:sp>
      <p:sp>
        <p:nvSpPr>
          <p:cNvPr id="14" name="Textfeld 13"/>
          <p:cNvSpPr txBox="1"/>
          <p:nvPr/>
        </p:nvSpPr>
        <p:spPr>
          <a:xfrm>
            <a:off x="1331640" y="3212976"/>
            <a:ext cx="2520280" cy="369332"/>
          </a:xfrm>
          <a:prstGeom prst="rect">
            <a:avLst/>
          </a:prstGeom>
          <a:noFill/>
        </p:spPr>
        <p:txBody>
          <a:bodyPr wrap="square" rtlCol="0">
            <a:spAutoFit/>
          </a:bodyPr>
          <a:lstStyle/>
          <a:p>
            <a:r>
              <a:rPr lang="de-DE" dirty="0" smtClean="0">
                <a:solidFill>
                  <a:schemeClr val="tx1">
                    <a:lumMod val="50000"/>
                    <a:lumOff val="50000"/>
                  </a:schemeClr>
                </a:solidFill>
              </a:rPr>
              <a:t>Sprachkompetenzen</a:t>
            </a:r>
            <a:endParaRPr lang="de-DE" dirty="0">
              <a:solidFill>
                <a:schemeClr val="tx1">
                  <a:lumMod val="50000"/>
                  <a:lumOff val="50000"/>
                </a:schemeClr>
              </a:solidFill>
            </a:endParaRPr>
          </a:p>
        </p:txBody>
      </p:sp>
      <p:sp>
        <p:nvSpPr>
          <p:cNvPr id="15" name="Textfeld 14"/>
          <p:cNvSpPr txBox="1"/>
          <p:nvPr/>
        </p:nvSpPr>
        <p:spPr>
          <a:xfrm>
            <a:off x="3635896" y="4077072"/>
            <a:ext cx="1872208" cy="369332"/>
          </a:xfrm>
          <a:prstGeom prst="rect">
            <a:avLst/>
          </a:prstGeom>
          <a:noFill/>
        </p:spPr>
        <p:txBody>
          <a:bodyPr wrap="square" rtlCol="0">
            <a:spAutoFit/>
          </a:bodyPr>
          <a:lstStyle/>
          <a:p>
            <a:r>
              <a:rPr lang="de-DE" dirty="0" smtClean="0">
                <a:solidFill>
                  <a:schemeClr val="tx1">
                    <a:lumMod val="50000"/>
                    <a:lumOff val="50000"/>
                  </a:schemeClr>
                </a:solidFill>
              </a:rPr>
              <a:t>Interesse</a:t>
            </a:r>
            <a:endParaRPr lang="de-DE" dirty="0">
              <a:solidFill>
                <a:schemeClr val="tx1">
                  <a:lumMod val="50000"/>
                  <a:lumOff val="50000"/>
                </a:schemeClr>
              </a:solidFill>
            </a:endParaRPr>
          </a:p>
        </p:txBody>
      </p:sp>
      <p:sp>
        <p:nvSpPr>
          <p:cNvPr id="16" name="Textfeld 15"/>
          <p:cNvSpPr txBox="1"/>
          <p:nvPr/>
        </p:nvSpPr>
        <p:spPr>
          <a:xfrm>
            <a:off x="5378568" y="3713550"/>
            <a:ext cx="1584176" cy="369332"/>
          </a:xfrm>
          <a:prstGeom prst="rect">
            <a:avLst/>
          </a:prstGeom>
          <a:noFill/>
        </p:spPr>
        <p:txBody>
          <a:bodyPr wrap="square" rtlCol="0">
            <a:spAutoFit/>
          </a:bodyPr>
          <a:lstStyle/>
          <a:p>
            <a:r>
              <a:rPr lang="de-DE" dirty="0" smtClean="0">
                <a:solidFill>
                  <a:schemeClr val="tx1">
                    <a:lumMod val="50000"/>
                    <a:lumOff val="50000"/>
                  </a:schemeClr>
                </a:solidFill>
              </a:rPr>
              <a:t>Lernwille</a:t>
            </a:r>
            <a:endParaRPr lang="de-DE" dirty="0">
              <a:solidFill>
                <a:schemeClr val="tx1">
                  <a:lumMod val="50000"/>
                  <a:lumOff val="50000"/>
                </a:schemeClr>
              </a:solidFill>
            </a:endParaRPr>
          </a:p>
        </p:txBody>
      </p:sp>
      <p:sp>
        <p:nvSpPr>
          <p:cNvPr id="17" name="Textfeld 16"/>
          <p:cNvSpPr txBox="1"/>
          <p:nvPr/>
        </p:nvSpPr>
        <p:spPr>
          <a:xfrm>
            <a:off x="1115616" y="3951640"/>
            <a:ext cx="2016224" cy="369332"/>
          </a:xfrm>
          <a:prstGeom prst="rect">
            <a:avLst/>
          </a:prstGeom>
          <a:noFill/>
        </p:spPr>
        <p:txBody>
          <a:bodyPr wrap="square" rtlCol="0">
            <a:spAutoFit/>
          </a:bodyPr>
          <a:lstStyle/>
          <a:p>
            <a:r>
              <a:rPr lang="de-DE" dirty="0" smtClean="0">
                <a:solidFill>
                  <a:schemeClr val="tx1">
                    <a:lumMod val="50000"/>
                    <a:lumOff val="50000"/>
                  </a:schemeClr>
                </a:solidFill>
              </a:rPr>
              <a:t>Intelligenz</a:t>
            </a:r>
            <a:endParaRPr lang="de-DE" dirty="0">
              <a:solidFill>
                <a:schemeClr val="tx1">
                  <a:lumMod val="50000"/>
                  <a:lumOff val="50000"/>
                </a:schemeClr>
              </a:solidFill>
            </a:endParaRPr>
          </a:p>
        </p:txBody>
      </p:sp>
      <p:sp>
        <p:nvSpPr>
          <p:cNvPr id="18" name="Textfeld 17"/>
          <p:cNvSpPr txBox="1"/>
          <p:nvPr/>
        </p:nvSpPr>
        <p:spPr>
          <a:xfrm>
            <a:off x="2483768" y="4446404"/>
            <a:ext cx="1512168" cy="369332"/>
          </a:xfrm>
          <a:prstGeom prst="rect">
            <a:avLst/>
          </a:prstGeom>
          <a:noFill/>
        </p:spPr>
        <p:txBody>
          <a:bodyPr wrap="square" rtlCol="0">
            <a:spAutoFit/>
          </a:bodyPr>
          <a:lstStyle/>
          <a:p>
            <a:r>
              <a:rPr lang="de-DE" dirty="0" smtClean="0">
                <a:solidFill>
                  <a:schemeClr val="tx1">
                    <a:lumMod val="50000"/>
                    <a:lumOff val="50000"/>
                  </a:schemeClr>
                </a:solidFill>
              </a:rPr>
              <a:t>Motivation</a:t>
            </a:r>
            <a:endParaRPr lang="de-DE" dirty="0">
              <a:solidFill>
                <a:schemeClr val="tx1">
                  <a:lumMod val="50000"/>
                  <a:lumOff val="50000"/>
                </a:schemeClr>
              </a:solidFill>
            </a:endParaRPr>
          </a:p>
        </p:txBody>
      </p:sp>
      <p:sp>
        <p:nvSpPr>
          <p:cNvPr id="19" name="Textfeld 18"/>
          <p:cNvSpPr txBox="1"/>
          <p:nvPr/>
        </p:nvSpPr>
        <p:spPr>
          <a:xfrm>
            <a:off x="1979712" y="5013176"/>
            <a:ext cx="2160240" cy="369332"/>
          </a:xfrm>
          <a:prstGeom prst="rect">
            <a:avLst/>
          </a:prstGeom>
          <a:noFill/>
        </p:spPr>
        <p:txBody>
          <a:bodyPr wrap="square" rtlCol="0">
            <a:spAutoFit/>
          </a:bodyPr>
          <a:lstStyle/>
          <a:p>
            <a:r>
              <a:rPr lang="de-DE" dirty="0" smtClean="0">
                <a:solidFill>
                  <a:schemeClr val="tx1">
                    <a:lumMod val="50000"/>
                    <a:lumOff val="50000"/>
                  </a:schemeClr>
                </a:solidFill>
              </a:rPr>
              <a:t>soziales Verhalten</a:t>
            </a:r>
            <a:endParaRPr lang="de-DE" dirty="0">
              <a:solidFill>
                <a:schemeClr val="tx1">
                  <a:lumMod val="50000"/>
                  <a:lumOff val="50000"/>
                </a:schemeClr>
              </a:solidFill>
            </a:endParaRPr>
          </a:p>
        </p:txBody>
      </p:sp>
      <p:sp>
        <p:nvSpPr>
          <p:cNvPr id="20" name="Textfeld 19"/>
          <p:cNvSpPr txBox="1"/>
          <p:nvPr/>
        </p:nvSpPr>
        <p:spPr>
          <a:xfrm>
            <a:off x="6962744" y="4640168"/>
            <a:ext cx="1584176" cy="369332"/>
          </a:xfrm>
          <a:prstGeom prst="rect">
            <a:avLst/>
          </a:prstGeom>
          <a:noFill/>
        </p:spPr>
        <p:txBody>
          <a:bodyPr wrap="square" rtlCol="0">
            <a:spAutoFit/>
          </a:bodyPr>
          <a:lstStyle/>
          <a:p>
            <a:r>
              <a:rPr lang="de-DE" dirty="0" smtClean="0">
                <a:solidFill>
                  <a:schemeClr val="tx1">
                    <a:lumMod val="50000"/>
                    <a:lumOff val="50000"/>
                  </a:schemeClr>
                </a:solidFill>
              </a:rPr>
              <a:t>Arbeitshaltung</a:t>
            </a:r>
            <a:endParaRPr lang="de-DE" dirty="0">
              <a:solidFill>
                <a:schemeClr val="tx1">
                  <a:lumMod val="50000"/>
                  <a:lumOff val="50000"/>
                </a:schemeClr>
              </a:solidFill>
            </a:endParaRPr>
          </a:p>
        </p:txBody>
      </p:sp>
      <p:sp>
        <p:nvSpPr>
          <p:cNvPr id="21" name="Textfeld 20"/>
          <p:cNvSpPr txBox="1"/>
          <p:nvPr/>
        </p:nvSpPr>
        <p:spPr>
          <a:xfrm>
            <a:off x="4226048" y="4940024"/>
            <a:ext cx="2664296" cy="369332"/>
          </a:xfrm>
          <a:prstGeom prst="rect">
            <a:avLst/>
          </a:prstGeom>
          <a:noFill/>
        </p:spPr>
        <p:txBody>
          <a:bodyPr wrap="square" rtlCol="0">
            <a:spAutoFit/>
          </a:bodyPr>
          <a:lstStyle/>
          <a:p>
            <a:r>
              <a:rPr lang="de-DE" dirty="0" smtClean="0">
                <a:solidFill>
                  <a:schemeClr val="tx1">
                    <a:lumMod val="50000"/>
                    <a:lumOff val="50000"/>
                  </a:schemeClr>
                </a:solidFill>
              </a:rPr>
              <a:t>Konzentrationsfähigkeit</a:t>
            </a:r>
            <a:endParaRPr lang="de-DE" dirty="0">
              <a:solidFill>
                <a:schemeClr val="tx1">
                  <a:lumMod val="50000"/>
                  <a:lumOff val="50000"/>
                </a:schemeClr>
              </a:solidFill>
            </a:endParaRPr>
          </a:p>
        </p:txBody>
      </p:sp>
      <p:sp>
        <p:nvSpPr>
          <p:cNvPr id="22" name="Textfeld 21"/>
          <p:cNvSpPr txBox="1"/>
          <p:nvPr/>
        </p:nvSpPr>
        <p:spPr>
          <a:xfrm>
            <a:off x="4211960" y="3212976"/>
            <a:ext cx="1872208" cy="369332"/>
          </a:xfrm>
          <a:prstGeom prst="rect">
            <a:avLst/>
          </a:prstGeom>
          <a:noFill/>
        </p:spPr>
        <p:txBody>
          <a:bodyPr wrap="square" rtlCol="0">
            <a:spAutoFit/>
          </a:bodyPr>
          <a:lstStyle/>
          <a:p>
            <a:r>
              <a:rPr lang="de-DE" dirty="0" smtClean="0">
                <a:solidFill>
                  <a:schemeClr val="tx1">
                    <a:lumMod val="50000"/>
                    <a:lumOff val="50000"/>
                  </a:schemeClr>
                </a:solidFill>
              </a:rPr>
              <a:t>Leistungsfähigkeit</a:t>
            </a:r>
            <a:endParaRPr lang="de-DE" dirty="0">
              <a:solidFill>
                <a:schemeClr val="tx1">
                  <a:lumMod val="50000"/>
                  <a:lumOff val="50000"/>
                </a:schemeClr>
              </a:solidFill>
            </a:endParaRPr>
          </a:p>
        </p:txBody>
      </p:sp>
      <p:sp>
        <p:nvSpPr>
          <p:cNvPr id="23" name="Textfeld 22"/>
          <p:cNvSpPr txBox="1"/>
          <p:nvPr/>
        </p:nvSpPr>
        <p:spPr>
          <a:xfrm>
            <a:off x="2879812" y="2079130"/>
            <a:ext cx="1944216" cy="369332"/>
          </a:xfrm>
          <a:prstGeom prst="rect">
            <a:avLst/>
          </a:prstGeom>
          <a:noFill/>
        </p:spPr>
        <p:txBody>
          <a:bodyPr wrap="square" rtlCol="0">
            <a:spAutoFit/>
          </a:bodyPr>
          <a:lstStyle/>
          <a:p>
            <a:r>
              <a:rPr lang="de-DE" dirty="0" smtClean="0">
                <a:solidFill>
                  <a:schemeClr val="tx1">
                    <a:lumMod val="50000"/>
                    <a:lumOff val="50000"/>
                  </a:schemeClr>
                </a:solidFill>
              </a:rPr>
              <a:t>Einstellungen</a:t>
            </a:r>
            <a:endParaRPr lang="de-DE" dirty="0">
              <a:solidFill>
                <a:schemeClr val="tx1">
                  <a:lumMod val="50000"/>
                  <a:lumOff val="50000"/>
                </a:schemeClr>
              </a:solidFill>
            </a:endParaRPr>
          </a:p>
        </p:txBody>
      </p:sp>
      <p:sp>
        <p:nvSpPr>
          <p:cNvPr id="24" name="Textfeld 23"/>
          <p:cNvSpPr txBox="1"/>
          <p:nvPr/>
        </p:nvSpPr>
        <p:spPr>
          <a:xfrm>
            <a:off x="5657056" y="4063744"/>
            <a:ext cx="2870448" cy="369332"/>
          </a:xfrm>
          <a:prstGeom prst="rect">
            <a:avLst/>
          </a:prstGeom>
          <a:noFill/>
        </p:spPr>
        <p:txBody>
          <a:bodyPr wrap="square" rtlCol="0">
            <a:spAutoFit/>
          </a:bodyPr>
          <a:lstStyle/>
          <a:p>
            <a:r>
              <a:rPr lang="de-DE" dirty="0" smtClean="0">
                <a:solidFill>
                  <a:schemeClr val="tx1">
                    <a:lumMod val="50000"/>
                    <a:lumOff val="50000"/>
                  </a:schemeClr>
                </a:solidFill>
              </a:rPr>
              <a:t>Verantwortungsbewusstsein</a:t>
            </a:r>
            <a:endParaRPr lang="de-DE" dirty="0">
              <a:solidFill>
                <a:schemeClr val="tx1">
                  <a:lumMod val="50000"/>
                  <a:lumOff val="50000"/>
                </a:schemeClr>
              </a:solidFill>
            </a:endParaRPr>
          </a:p>
        </p:txBody>
      </p:sp>
      <p:sp>
        <p:nvSpPr>
          <p:cNvPr id="25" name="Textfeld 24"/>
          <p:cNvSpPr txBox="1"/>
          <p:nvPr/>
        </p:nvSpPr>
        <p:spPr>
          <a:xfrm>
            <a:off x="4764964" y="5382508"/>
            <a:ext cx="2736304" cy="369332"/>
          </a:xfrm>
          <a:prstGeom prst="rect">
            <a:avLst/>
          </a:prstGeom>
          <a:noFill/>
        </p:spPr>
        <p:txBody>
          <a:bodyPr wrap="square" rtlCol="0">
            <a:spAutoFit/>
          </a:bodyPr>
          <a:lstStyle/>
          <a:p>
            <a:r>
              <a:rPr lang="de-DE" dirty="0" err="1" smtClean="0">
                <a:solidFill>
                  <a:schemeClr val="tx1">
                    <a:lumMod val="50000"/>
                    <a:lumOff val="50000"/>
                  </a:schemeClr>
                </a:solidFill>
              </a:rPr>
              <a:t>Könnensbewusstsein</a:t>
            </a:r>
            <a:endParaRPr lang="de-DE" dirty="0">
              <a:solidFill>
                <a:schemeClr val="tx1">
                  <a:lumMod val="50000"/>
                  <a:lumOff val="50000"/>
                </a:schemeClr>
              </a:solidFill>
            </a:endParaRPr>
          </a:p>
        </p:txBody>
      </p:sp>
      <p:sp>
        <p:nvSpPr>
          <p:cNvPr id="26" name="Textfeld 25"/>
          <p:cNvSpPr txBox="1"/>
          <p:nvPr/>
        </p:nvSpPr>
        <p:spPr>
          <a:xfrm>
            <a:off x="7308304" y="5661248"/>
            <a:ext cx="1219200" cy="369332"/>
          </a:xfrm>
          <a:prstGeom prst="rect">
            <a:avLst/>
          </a:prstGeom>
          <a:noFill/>
        </p:spPr>
        <p:txBody>
          <a:bodyPr wrap="square" rtlCol="0">
            <a:spAutoFit/>
          </a:bodyPr>
          <a:lstStyle/>
          <a:p>
            <a:r>
              <a:rPr lang="de-DE" dirty="0" err="1" smtClean="0">
                <a:solidFill>
                  <a:schemeClr val="tx1">
                    <a:lumMod val="50000"/>
                    <a:lumOff val="50000"/>
                  </a:schemeClr>
                </a:solidFill>
              </a:rPr>
              <a:t>Resilienz</a:t>
            </a:r>
            <a:endParaRPr lang="de-DE" dirty="0">
              <a:solidFill>
                <a:schemeClr val="tx1">
                  <a:lumMod val="50000"/>
                  <a:lumOff val="50000"/>
                </a:schemeClr>
              </a:solidFill>
            </a:endParaRPr>
          </a:p>
        </p:txBody>
      </p:sp>
      <p:sp>
        <p:nvSpPr>
          <p:cNvPr id="27" name="Textfeld 26"/>
          <p:cNvSpPr txBox="1"/>
          <p:nvPr/>
        </p:nvSpPr>
        <p:spPr>
          <a:xfrm>
            <a:off x="5940152" y="2605554"/>
            <a:ext cx="1368152" cy="369332"/>
          </a:xfrm>
          <a:prstGeom prst="rect">
            <a:avLst/>
          </a:prstGeom>
          <a:noFill/>
        </p:spPr>
        <p:txBody>
          <a:bodyPr wrap="square" rtlCol="0">
            <a:spAutoFit/>
          </a:bodyPr>
          <a:lstStyle/>
          <a:p>
            <a:r>
              <a:rPr lang="de-DE" dirty="0" smtClean="0">
                <a:solidFill>
                  <a:schemeClr val="tx1">
                    <a:lumMod val="50000"/>
                    <a:lumOff val="50000"/>
                  </a:schemeClr>
                </a:solidFill>
              </a:rPr>
              <a:t>Begabung</a:t>
            </a:r>
            <a:endParaRPr lang="de-DE" dirty="0">
              <a:solidFill>
                <a:schemeClr val="tx1">
                  <a:lumMod val="50000"/>
                  <a:lumOff val="50000"/>
                </a:schemeClr>
              </a:solidFill>
            </a:endParaRPr>
          </a:p>
        </p:txBody>
      </p:sp>
      <p:sp>
        <p:nvSpPr>
          <p:cNvPr id="28" name="Textfeld 27"/>
          <p:cNvSpPr txBox="1"/>
          <p:nvPr/>
        </p:nvSpPr>
        <p:spPr>
          <a:xfrm>
            <a:off x="899592" y="4631070"/>
            <a:ext cx="1584176" cy="369332"/>
          </a:xfrm>
          <a:prstGeom prst="rect">
            <a:avLst/>
          </a:prstGeom>
          <a:noFill/>
        </p:spPr>
        <p:txBody>
          <a:bodyPr wrap="square" rtlCol="0">
            <a:spAutoFit/>
          </a:bodyPr>
          <a:lstStyle/>
          <a:p>
            <a:r>
              <a:rPr lang="de-DE" dirty="0" smtClean="0">
                <a:solidFill>
                  <a:schemeClr val="tx1">
                    <a:lumMod val="50000"/>
                    <a:lumOff val="50000"/>
                  </a:schemeClr>
                </a:solidFill>
              </a:rPr>
              <a:t>Selbstdisziplin</a:t>
            </a:r>
            <a:endParaRPr lang="de-DE" dirty="0">
              <a:solidFill>
                <a:schemeClr val="tx1">
                  <a:lumMod val="50000"/>
                  <a:lumOff val="50000"/>
                </a:schemeClr>
              </a:solidFill>
            </a:endParaRPr>
          </a:p>
        </p:txBody>
      </p:sp>
      <p:sp>
        <p:nvSpPr>
          <p:cNvPr id="29" name="Textfeld 28"/>
          <p:cNvSpPr txBox="1"/>
          <p:nvPr/>
        </p:nvSpPr>
        <p:spPr>
          <a:xfrm>
            <a:off x="2591780" y="3766974"/>
            <a:ext cx="1980220" cy="369332"/>
          </a:xfrm>
          <a:prstGeom prst="rect">
            <a:avLst/>
          </a:prstGeom>
          <a:noFill/>
        </p:spPr>
        <p:txBody>
          <a:bodyPr wrap="square" rtlCol="0">
            <a:spAutoFit/>
          </a:bodyPr>
          <a:lstStyle/>
          <a:p>
            <a:r>
              <a:rPr lang="de-DE" dirty="0">
                <a:solidFill>
                  <a:schemeClr val="tx1">
                    <a:lumMod val="50000"/>
                    <a:lumOff val="50000"/>
                  </a:schemeClr>
                </a:solidFill>
              </a:rPr>
              <a:t>k</a:t>
            </a:r>
            <a:r>
              <a:rPr lang="de-DE" dirty="0" smtClean="0">
                <a:solidFill>
                  <a:schemeClr val="tx1">
                    <a:lumMod val="50000"/>
                    <a:lumOff val="50000"/>
                  </a:schemeClr>
                </a:solidFill>
              </a:rPr>
              <a:t>ognitiver Stil</a:t>
            </a:r>
            <a:endParaRPr lang="de-DE" dirty="0">
              <a:solidFill>
                <a:schemeClr val="tx1">
                  <a:lumMod val="50000"/>
                  <a:lumOff val="50000"/>
                </a:schemeClr>
              </a:solidFill>
            </a:endParaRPr>
          </a:p>
        </p:txBody>
      </p:sp>
      <p:sp>
        <p:nvSpPr>
          <p:cNvPr id="30" name="Textfeld 29"/>
          <p:cNvSpPr txBox="1"/>
          <p:nvPr/>
        </p:nvSpPr>
        <p:spPr>
          <a:xfrm>
            <a:off x="2123728" y="2790220"/>
            <a:ext cx="1458162" cy="369332"/>
          </a:xfrm>
          <a:prstGeom prst="rect">
            <a:avLst/>
          </a:prstGeom>
          <a:noFill/>
        </p:spPr>
        <p:txBody>
          <a:bodyPr wrap="square" rtlCol="0">
            <a:spAutoFit/>
          </a:bodyPr>
          <a:lstStyle/>
          <a:p>
            <a:r>
              <a:rPr lang="de-DE" dirty="0" smtClean="0">
                <a:solidFill>
                  <a:schemeClr val="tx1">
                    <a:lumMod val="50000"/>
                    <a:lumOff val="50000"/>
                  </a:schemeClr>
                </a:solidFill>
              </a:rPr>
              <a:t>Lerntempo</a:t>
            </a:r>
            <a:endParaRPr lang="de-DE" dirty="0">
              <a:solidFill>
                <a:schemeClr val="tx1">
                  <a:lumMod val="50000"/>
                  <a:lumOff val="50000"/>
                </a:schemeClr>
              </a:solidFill>
            </a:endParaRPr>
          </a:p>
        </p:txBody>
      </p:sp>
      <p:sp>
        <p:nvSpPr>
          <p:cNvPr id="31" name="Textfeld 30"/>
          <p:cNvSpPr txBox="1"/>
          <p:nvPr/>
        </p:nvSpPr>
        <p:spPr>
          <a:xfrm>
            <a:off x="4294232" y="4455502"/>
            <a:ext cx="2016224" cy="369332"/>
          </a:xfrm>
          <a:prstGeom prst="rect">
            <a:avLst/>
          </a:prstGeom>
          <a:noFill/>
        </p:spPr>
        <p:txBody>
          <a:bodyPr wrap="square" rtlCol="0">
            <a:spAutoFit/>
          </a:bodyPr>
          <a:lstStyle/>
          <a:p>
            <a:r>
              <a:rPr lang="de-DE" dirty="0" smtClean="0">
                <a:solidFill>
                  <a:schemeClr val="tx1">
                    <a:lumMod val="50000"/>
                    <a:lumOff val="50000"/>
                  </a:schemeClr>
                </a:solidFill>
              </a:rPr>
              <a:t>Lerntemperament</a:t>
            </a:r>
            <a:endParaRPr lang="de-DE" dirty="0">
              <a:solidFill>
                <a:schemeClr val="tx1">
                  <a:lumMod val="50000"/>
                  <a:lumOff val="50000"/>
                </a:schemeClr>
              </a:solidFill>
            </a:endParaRPr>
          </a:p>
        </p:txBody>
      </p:sp>
      <p:sp>
        <p:nvSpPr>
          <p:cNvPr id="32" name="Textfeld 31"/>
          <p:cNvSpPr txBox="1"/>
          <p:nvPr/>
        </p:nvSpPr>
        <p:spPr>
          <a:xfrm>
            <a:off x="5148064" y="1412776"/>
            <a:ext cx="936104" cy="369332"/>
          </a:xfrm>
          <a:prstGeom prst="rect">
            <a:avLst/>
          </a:prstGeom>
          <a:noFill/>
        </p:spPr>
        <p:txBody>
          <a:bodyPr wrap="square" rtlCol="0">
            <a:spAutoFit/>
          </a:bodyPr>
          <a:lstStyle/>
          <a:p>
            <a:r>
              <a:rPr lang="de-DE" dirty="0" smtClean="0">
                <a:solidFill>
                  <a:schemeClr val="tx1">
                    <a:lumMod val="50000"/>
                    <a:lumOff val="50000"/>
                  </a:schemeClr>
                </a:solidFill>
              </a:rPr>
              <a:t>Alter</a:t>
            </a:r>
            <a:endParaRPr lang="de-DE" dirty="0">
              <a:solidFill>
                <a:schemeClr val="tx1">
                  <a:lumMod val="50000"/>
                  <a:lumOff val="50000"/>
                </a:schemeClr>
              </a:solidFill>
            </a:endParaRPr>
          </a:p>
        </p:txBody>
      </p:sp>
      <p:sp>
        <p:nvSpPr>
          <p:cNvPr id="33" name="Textfeld 32"/>
          <p:cNvSpPr txBox="1"/>
          <p:nvPr/>
        </p:nvSpPr>
        <p:spPr>
          <a:xfrm>
            <a:off x="4680012" y="2060848"/>
            <a:ext cx="1944216" cy="369332"/>
          </a:xfrm>
          <a:prstGeom prst="rect">
            <a:avLst/>
          </a:prstGeom>
          <a:noFill/>
        </p:spPr>
        <p:txBody>
          <a:bodyPr wrap="square" rtlCol="0">
            <a:spAutoFit/>
          </a:bodyPr>
          <a:lstStyle/>
          <a:p>
            <a:r>
              <a:rPr lang="de-DE" dirty="0" smtClean="0">
                <a:solidFill>
                  <a:schemeClr val="tx1">
                    <a:lumMod val="50000"/>
                    <a:lumOff val="50000"/>
                  </a:schemeClr>
                </a:solidFill>
              </a:rPr>
              <a:t>Entwicklungsstand</a:t>
            </a:r>
            <a:endParaRPr lang="de-DE" dirty="0">
              <a:solidFill>
                <a:schemeClr val="tx1">
                  <a:lumMod val="50000"/>
                  <a:lumOff val="50000"/>
                </a:schemeClr>
              </a:solidFill>
            </a:endParaRPr>
          </a:p>
        </p:txBody>
      </p:sp>
      <p:sp>
        <p:nvSpPr>
          <p:cNvPr id="34" name="Textfeld 33"/>
          <p:cNvSpPr txBox="1"/>
          <p:nvPr/>
        </p:nvSpPr>
        <p:spPr>
          <a:xfrm>
            <a:off x="3535320" y="1444574"/>
            <a:ext cx="1296144" cy="369332"/>
          </a:xfrm>
          <a:prstGeom prst="rect">
            <a:avLst/>
          </a:prstGeom>
          <a:noFill/>
        </p:spPr>
        <p:txBody>
          <a:bodyPr wrap="square" rtlCol="0">
            <a:spAutoFit/>
          </a:bodyPr>
          <a:lstStyle/>
          <a:p>
            <a:r>
              <a:rPr lang="de-DE" dirty="0" smtClean="0">
                <a:solidFill>
                  <a:schemeClr val="tx1">
                    <a:lumMod val="50000"/>
                    <a:lumOff val="50000"/>
                  </a:schemeClr>
                </a:solidFill>
              </a:rPr>
              <a:t>Geschlecht</a:t>
            </a:r>
            <a:endParaRPr lang="de-DE" dirty="0">
              <a:solidFill>
                <a:schemeClr val="tx1">
                  <a:lumMod val="50000"/>
                  <a:lumOff val="50000"/>
                </a:schemeClr>
              </a:solidFill>
            </a:endParaRPr>
          </a:p>
        </p:txBody>
      </p:sp>
      <p:sp>
        <p:nvSpPr>
          <p:cNvPr id="35" name="Textfeld 34"/>
          <p:cNvSpPr txBox="1"/>
          <p:nvPr/>
        </p:nvSpPr>
        <p:spPr>
          <a:xfrm>
            <a:off x="6073088" y="3344218"/>
            <a:ext cx="2371328" cy="369332"/>
          </a:xfrm>
          <a:prstGeom prst="rect">
            <a:avLst/>
          </a:prstGeom>
          <a:noFill/>
        </p:spPr>
        <p:txBody>
          <a:bodyPr wrap="square" rtlCol="0">
            <a:spAutoFit/>
          </a:bodyPr>
          <a:lstStyle/>
          <a:p>
            <a:r>
              <a:rPr lang="de-DE" dirty="0">
                <a:solidFill>
                  <a:schemeClr val="tx1">
                    <a:lumMod val="50000"/>
                    <a:lumOff val="50000"/>
                  </a:schemeClr>
                </a:solidFill>
              </a:rPr>
              <a:t>s</a:t>
            </a:r>
            <a:r>
              <a:rPr lang="de-DE" dirty="0" smtClean="0">
                <a:solidFill>
                  <a:schemeClr val="tx1">
                    <a:lumMod val="50000"/>
                    <a:lumOff val="50000"/>
                  </a:schemeClr>
                </a:solidFill>
              </a:rPr>
              <a:t>exuelle Orientierung</a:t>
            </a:r>
            <a:endParaRPr lang="de-DE" dirty="0">
              <a:solidFill>
                <a:schemeClr val="tx1">
                  <a:lumMod val="50000"/>
                  <a:lumOff val="50000"/>
                </a:schemeClr>
              </a:solidFill>
            </a:endParaRPr>
          </a:p>
        </p:txBody>
      </p:sp>
      <p:sp>
        <p:nvSpPr>
          <p:cNvPr id="36" name="Textfeld 35"/>
          <p:cNvSpPr txBox="1"/>
          <p:nvPr/>
        </p:nvSpPr>
        <p:spPr>
          <a:xfrm>
            <a:off x="1403648" y="5589240"/>
            <a:ext cx="3024336" cy="369332"/>
          </a:xfrm>
          <a:prstGeom prst="rect">
            <a:avLst/>
          </a:prstGeom>
          <a:noFill/>
        </p:spPr>
        <p:txBody>
          <a:bodyPr wrap="square" rtlCol="0">
            <a:spAutoFit/>
          </a:bodyPr>
          <a:lstStyle/>
          <a:p>
            <a:r>
              <a:rPr lang="de-DE" dirty="0">
                <a:solidFill>
                  <a:schemeClr val="tx1">
                    <a:lumMod val="50000"/>
                    <a:lumOff val="50000"/>
                  </a:schemeClr>
                </a:solidFill>
              </a:rPr>
              <a:t>e</a:t>
            </a:r>
            <a:r>
              <a:rPr lang="de-DE" dirty="0" smtClean="0">
                <a:solidFill>
                  <a:schemeClr val="tx1">
                    <a:lumMod val="50000"/>
                    <a:lumOff val="50000"/>
                  </a:schemeClr>
                </a:solidFill>
              </a:rPr>
              <a:t>thnische u. soziale Herkunft</a:t>
            </a:r>
            <a:endParaRPr lang="de-DE" dirty="0">
              <a:solidFill>
                <a:schemeClr val="tx1">
                  <a:lumMod val="50000"/>
                  <a:lumOff val="50000"/>
                </a:schemeClr>
              </a:solidFill>
            </a:endParaRPr>
          </a:p>
        </p:txBody>
      </p:sp>
      <p:sp>
        <p:nvSpPr>
          <p:cNvPr id="37" name="Textfeld 36"/>
          <p:cNvSpPr txBox="1"/>
          <p:nvPr/>
        </p:nvSpPr>
        <p:spPr>
          <a:xfrm>
            <a:off x="4680012" y="5845914"/>
            <a:ext cx="2628292" cy="646331"/>
          </a:xfrm>
          <a:prstGeom prst="rect">
            <a:avLst/>
          </a:prstGeom>
          <a:noFill/>
        </p:spPr>
        <p:txBody>
          <a:bodyPr wrap="square" rtlCol="0">
            <a:spAutoFit/>
          </a:bodyPr>
          <a:lstStyle/>
          <a:p>
            <a:pPr algn="ctr"/>
            <a:r>
              <a:rPr lang="de-DE" dirty="0">
                <a:solidFill>
                  <a:schemeClr val="tx1">
                    <a:lumMod val="50000"/>
                    <a:lumOff val="50000"/>
                  </a:schemeClr>
                </a:solidFill>
              </a:rPr>
              <a:t>k</a:t>
            </a:r>
            <a:r>
              <a:rPr lang="de-DE" dirty="0" smtClean="0">
                <a:solidFill>
                  <a:schemeClr val="tx1">
                    <a:lumMod val="50000"/>
                    <a:lumOff val="50000"/>
                  </a:schemeClr>
                </a:solidFill>
              </a:rPr>
              <a:t>örperliche u. soziale Gesundheit</a:t>
            </a:r>
            <a:endParaRPr lang="de-DE" dirty="0">
              <a:solidFill>
                <a:schemeClr val="tx1">
                  <a:lumMod val="50000"/>
                  <a:lumOff val="50000"/>
                </a:schemeClr>
              </a:solidFill>
            </a:endParaRPr>
          </a:p>
        </p:txBody>
      </p:sp>
      <p:sp>
        <p:nvSpPr>
          <p:cNvPr id="4" name="Textfeld 3"/>
          <p:cNvSpPr txBox="1"/>
          <p:nvPr/>
        </p:nvSpPr>
        <p:spPr>
          <a:xfrm>
            <a:off x="287524" y="1774557"/>
            <a:ext cx="4392488" cy="1369606"/>
          </a:xfrm>
          <a:prstGeom prst="rect">
            <a:avLst/>
          </a:prstGeom>
          <a:solidFill>
            <a:schemeClr val="accent6">
              <a:lumMod val="20000"/>
              <a:lumOff val="80000"/>
            </a:schemeClr>
          </a:solidFill>
          <a:ln w="38100">
            <a:solidFill>
              <a:schemeClr val="accent6">
                <a:lumMod val="75000"/>
              </a:schemeClr>
            </a:solidFill>
          </a:ln>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endParaRPr lang="de-DE" sz="2800" dirty="0" smtClean="0">
              <a:solidFill>
                <a:schemeClr val="tx1"/>
              </a:solidFill>
            </a:endParaRPr>
          </a:p>
          <a:p>
            <a:pPr algn="ctr"/>
            <a:r>
              <a:rPr lang="de-DE" sz="2400" dirty="0" smtClean="0">
                <a:solidFill>
                  <a:schemeClr val="tx1"/>
                </a:solidFill>
              </a:rPr>
              <a:t>… „schulischer“ Kompetenzen</a:t>
            </a:r>
          </a:p>
          <a:p>
            <a:endParaRPr lang="de-DE" sz="2800" dirty="0">
              <a:solidFill>
                <a:schemeClr val="tx1"/>
              </a:solidFill>
            </a:endParaRPr>
          </a:p>
        </p:txBody>
      </p:sp>
      <p:sp>
        <p:nvSpPr>
          <p:cNvPr id="39" name="Textfeld 38"/>
          <p:cNvSpPr txBox="1"/>
          <p:nvPr/>
        </p:nvSpPr>
        <p:spPr>
          <a:xfrm>
            <a:off x="287524" y="3689611"/>
            <a:ext cx="4392488" cy="2031325"/>
          </a:xfrm>
          <a:prstGeom prst="rect">
            <a:avLst/>
          </a:prstGeom>
          <a:solidFill>
            <a:schemeClr val="accent5">
              <a:lumMod val="20000"/>
              <a:lumOff val="80000"/>
            </a:schemeClr>
          </a:solidFill>
          <a:ln w="38100">
            <a:solidFill>
              <a:schemeClr val="accent5">
                <a:lumMod val="75000"/>
              </a:schemeClr>
            </a:solidFill>
          </a:ln>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endParaRPr lang="de-DE" sz="2700" dirty="0" smtClean="0">
              <a:solidFill>
                <a:schemeClr val="tx1"/>
              </a:solidFill>
            </a:endParaRPr>
          </a:p>
          <a:p>
            <a:pPr algn="ctr"/>
            <a:r>
              <a:rPr lang="de-DE" sz="2400" dirty="0" smtClean="0">
                <a:solidFill>
                  <a:schemeClr val="tx1"/>
                </a:solidFill>
              </a:rPr>
              <a:t>personaler Disposition</a:t>
            </a:r>
          </a:p>
          <a:p>
            <a:pPr algn="ctr"/>
            <a:r>
              <a:rPr lang="de-DE" sz="2400" dirty="0" err="1" smtClean="0">
                <a:solidFill>
                  <a:schemeClr val="tx1"/>
                </a:solidFill>
              </a:rPr>
              <a:t>Lernerpersönlichkeit</a:t>
            </a:r>
            <a:endParaRPr lang="de-DE" sz="2400" dirty="0" smtClean="0">
              <a:solidFill>
                <a:schemeClr val="tx1"/>
              </a:solidFill>
            </a:endParaRPr>
          </a:p>
          <a:p>
            <a:pPr algn="ctr"/>
            <a:r>
              <a:rPr lang="de-DE" sz="2400" dirty="0" smtClean="0">
                <a:solidFill>
                  <a:schemeClr val="tx1"/>
                </a:solidFill>
              </a:rPr>
              <a:t>Lernverhalten</a:t>
            </a:r>
          </a:p>
          <a:p>
            <a:endParaRPr lang="de-DE" sz="2700" dirty="0">
              <a:solidFill>
                <a:schemeClr val="tx1"/>
              </a:solidFill>
            </a:endParaRPr>
          </a:p>
        </p:txBody>
      </p:sp>
      <p:sp>
        <p:nvSpPr>
          <p:cNvPr id="9" name="Pfeil nach links 8"/>
          <p:cNvSpPr/>
          <p:nvPr/>
        </p:nvSpPr>
        <p:spPr>
          <a:xfrm>
            <a:off x="4823191" y="1129595"/>
            <a:ext cx="4082932" cy="2384405"/>
          </a:xfrm>
          <a:prstGeom prst="leftArrow">
            <a:avLst/>
          </a:prstGeom>
          <a:solidFill>
            <a:schemeClr val="accent6">
              <a:lumMod val="20000"/>
              <a:lumOff val="80000"/>
            </a:schemeClr>
          </a:solidFill>
          <a:ln w="38100">
            <a:solidFill>
              <a:schemeClr val="accent6">
                <a:lumMod val="75000"/>
              </a:schemeClr>
            </a:solidFill>
          </a:ln>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r>
              <a:rPr lang="de-DE" sz="2400" dirty="0" smtClean="0">
                <a:solidFill>
                  <a:schemeClr val="tx1"/>
                </a:solidFill>
              </a:rPr>
              <a:t>kompetenzorientierter, binnendifferenzierter </a:t>
            </a:r>
            <a:r>
              <a:rPr lang="de-DE" sz="2400" dirty="0">
                <a:solidFill>
                  <a:schemeClr val="tx1"/>
                </a:solidFill>
              </a:rPr>
              <a:t>Unterricht</a:t>
            </a:r>
          </a:p>
        </p:txBody>
      </p:sp>
      <p:sp>
        <p:nvSpPr>
          <p:cNvPr id="40" name="Pfeil nach links 39"/>
          <p:cNvSpPr/>
          <p:nvPr/>
        </p:nvSpPr>
        <p:spPr>
          <a:xfrm>
            <a:off x="4845089" y="3950618"/>
            <a:ext cx="4082932" cy="1650742"/>
          </a:xfrm>
          <a:prstGeom prst="leftArrow">
            <a:avLst/>
          </a:prstGeom>
          <a:solidFill>
            <a:schemeClr val="accent5">
              <a:lumMod val="20000"/>
              <a:lumOff val="80000"/>
            </a:schemeClr>
          </a:solidFill>
          <a:ln w="38100">
            <a:solidFill>
              <a:schemeClr val="accent5">
                <a:lumMod val="75000"/>
              </a:schemeClr>
            </a:solidFill>
          </a:ln>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de-DE" sz="2400" dirty="0" smtClean="0">
                <a:solidFill>
                  <a:schemeClr val="tx1"/>
                </a:solidFill>
              </a:rPr>
              <a:t>Erziehung im</a:t>
            </a:r>
          </a:p>
          <a:p>
            <a:pPr algn="ctr"/>
            <a:r>
              <a:rPr lang="de-DE" sz="2400" dirty="0" smtClean="0">
                <a:solidFill>
                  <a:schemeClr val="tx1"/>
                </a:solidFill>
              </a:rPr>
              <a:t>Unterricht und …</a:t>
            </a:r>
            <a:endParaRPr lang="de-DE" sz="2400" dirty="0">
              <a:solidFill>
                <a:schemeClr val="tx1"/>
              </a:solidFill>
            </a:endParaRPr>
          </a:p>
        </p:txBody>
      </p:sp>
      <p:sp>
        <p:nvSpPr>
          <p:cNvPr id="10" name="Pfeil nach oben und unten 9"/>
          <p:cNvSpPr/>
          <p:nvPr/>
        </p:nvSpPr>
        <p:spPr>
          <a:xfrm>
            <a:off x="2123728" y="2790220"/>
            <a:ext cx="468052" cy="1292662"/>
          </a:xfrm>
          <a:prstGeom prst="upDownArrow">
            <a:avLst/>
          </a:prstGeom>
          <a:gradFill>
            <a:gsLst>
              <a:gs pos="0">
                <a:schemeClr val="accent2">
                  <a:shade val="51000"/>
                  <a:satMod val="130000"/>
                  <a:alpha val="50000"/>
                </a:schemeClr>
              </a:gs>
              <a:gs pos="70000">
                <a:schemeClr val="accent2">
                  <a:shade val="93000"/>
                  <a:satMod val="130000"/>
                </a:schemeClr>
              </a:gs>
              <a:gs pos="100000">
                <a:schemeClr val="accent2">
                  <a:shade val="94000"/>
                  <a:satMod val="135000"/>
                </a:schemeClr>
              </a:gs>
            </a:gsLst>
          </a:gradFill>
          <a:ln w="28575">
            <a:solidFill>
              <a:schemeClr val="tx1">
                <a:lumMod val="65000"/>
                <a:lumOff val="35000"/>
              </a:schemeClr>
            </a:soli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de-DE"/>
          </a:p>
        </p:txBody>
      </p:sp>
      <p:sp>
        <p:nvSpPr>
          <p:cNvPr id="3" name="Fußzeilenplatzhalter 2"/>
          <p:cNvSpPr>
            <a:spLocks noGrp="1"/>
          </p:cNvSpPr>
          <p:nvPr>
            <p:ph type="ftr" sz="quarter" idx="11"/>
          </p:nvPr>
        </p:nvSpPr>
        <p:spPr/>
        <p:txBody>
          <a:bodyPr/>
          <a:lstStyle/>
          <a:p>
            <a:r>
              <a:rPr lang="de-DE" dirty="0" smtClean="0"/>
              <a:t>ZPG Biologie © 2013</a:t>
            </a:r>
            <a:endParaRPr lang="de-DE" dirty="0"/>
          </a:p>
        </p:txBody>
      </p:sp>
      <p:sp>
        <p:nvSpPr>
          <p:cNvPr id="5" name="Foliennummernplatzhalter 4"/>
          <p:cNvSpPr>
            <a:spLocks noGrp="1"/>
          </p:cNvSpPr>
          <p:nvPr>
            <p:ph type="sldNum" sz="quarter" idx="12"/>
          </p:nvPr>
        </p:nvSpPr>
        <p:spPr/>
        <p:txBody>
          <a:bodyPr/>
          <a:lstStyle/>
          <a:p>
            <a:fld id="{D3FE5CA3-5633-4134-9CCF-526456CE3BFB}" type="slidenum">
              <a:rPr lang="de-DE" smtClean="0"/>
              <a:pPr/>
              <a:t>4</a:t>
            </a:fld>
            <a:endParaRPr lang="de-DE" dirty="0"/>
          </a:p>
        </p:txBody>
      </p:sp>
      <p:sp>
        <p:nvSpPr>
          <p:cNvPr id="7" name="Datumsplatzhalter 6"/>
          <p:cNvSpPr>
            <a:spLocks noGrp="1"/>
          </p:cNvSpPr>
          <p:nvPr>
            <p:ph type="dt" sz="half" idx="10"/>
          </p:nvPr>
        </p:nvSpPr>
        <p:spPr>
          <a:xfrm>
            <a:off x="457200" y="6356350"/>
            <a:ext cx="2782652" cy="248553"/>
          </a:xfrm>
        </p:spPr>
        <p:txBody>
          <a:bodyPr/>
          <a:lstStyle/>
          <a:p>
            <a:r>
              <a:rPr lang="de-DE" smtClean="0"/>
              <a:t>100_heterogenitaet_biologieunterricht</a:t>
            </a:r>
            <a:endParaRPr lang="de-DE" dirty="0"/>
          </a:p>
        </p:txBody>
      </p:sp>
    </p:spTree>
    <p:extLst>
      <p:ext uri="{BB962C8B-B14F-4D97-AF65-F5344CB8AC3E}">
        <p14:creationId xmlns:p14="http://schemas.microsoft.com/office/powerpoint/2010/main" val="3134397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4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2123728" y="476672"/>
            <a:ext cx="4336686" cy="34892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feld 3"/>
          <p:cNvSpPr txBox="1"/>
          <p:nvPr/>
        </p:nvSpPr>
        <p:spPr>
          <a:xfrm>
            <a:off x="3094212" y="2348880"/>
            <a:ext cx="2664296" cy="584775"/>
          </a:xfrm>
          <a:prstGeom prst="rect">
            <a:avLst/>
          </a:prstGeom>
          <a:noFill/>
        </p:spPr>
        <p:txBody>
          <a:bodyPr wrap="square" rtlCol="0">
            <a:spAutoFit/>
          </a:bodyPr>
          <a:lstStyle/>
          <a:p>
            <a:r>
              <a:rPr lang="de-DE" sz="3200" b="1" dirty="0" smtClean="0">
                <a:solidFill>
                  <a:srgbClr val="C00000"/>
                </a:solidFill>
              </a:rPr>
              <a:t>Heterogenität</a:t>
            </a:r>
            <a:endParaRPr lang="de-DE" b="1" dirty="0">
              <a:solidFill>
                <a:srgbClr val="C00000"/>
              </a:solidFill>
            </a:endParaRPr>
          </a:p>
        </p:txBody>
      </p:sp>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72000" y="1268760"/>
            <a:ext cx="5400000" cy="320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Pfeil nach links 4"/>
          <p:cNvSpPr/>
          <p:nvPr/>
        </p:nvSpPr>
        <p:spPr>
          <a:xfrm rot="19194974">
            <a:off x="1882131" y="3913985"/>
            <a:ext cx="1492872" cy="576064"/>
          </a:xfrm>
          <a:prstGeom prst="leftArrow">
            <a:avLst/>
          </a:prstGeom>
          <a:solidFill>
            <a:schemeClr val="accent4">
              <a:lumMod val="60000"/>
              <a:lumOff val="4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Pfeil nach links 7"/>
          <p:cNvSpPr/>
          <p:nvPr/>
        </p:nvSpPr>
        <p:spPr>
          <a:xfrm rot="13283942">
            <a:off x="5605860" y="4063229"/>
            <a:ext cx="1335998" cy="576064"/>
          </a:xfrm>
          <a:prstGeom prst="leftArrow">
            <a:avLst/>
          </a:prstGeom>
          <a:solidFill>
            <a:schemeClr val="accent3">
              <a:lumMod val="40000"/>
              <a:lumOff val="6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Textfeld 5"/>
          <p:cNvSpPr txBox="1"/>
          <p:nvPr/>
        </p:nvSpPr>
        <p:spPr>
          <a:xfrm>
            <a:off x="251820" y="4802186"/>
            <a:ext cx="3744116" cy="1415772"/>
          </a:xfrm>
          <a:prstGeom prst="rect">
            <a:avLst/>
          </a:prstGeom>
          <a:solidFill>
            <a:schemeClr val="accent4">
              <a:lumMod val="40000"/>
              <a:lumOff val="60000"/>
            </a:schemeClr>
          </a:solidFill>
          <a:ln w="19050">
            <a:solidFill>
              <a:schemeClr val="accent4">
                <a:lumMod val="75000"/>
              </a:schemeClr>
            </a:solidFill>
          </a:ln>
        </p:spPr>
        <p:txBody>
          <a:bodyPr wrap="square" rtlCol="0">
            <a:spAutoFit/>
          </a:bodyPr>
          <a:lstStyle/>
          <a:p>
            <a:pPr algn="ctr"/>
            <a:r>
              <a:rPr lang="de-DE" sz="2400" dirty="0"/>
              <a:t>ä</a:t>
            </a:r>
            <a:r>
              <a:rPr lang="de-DE" sz="2400" dirty="0" smtClean="0"/>
              <a:t>ußere Differenzierung</a:t>
            </a:r>
          </a:p>
          <a:p>
            <a:pPr algn="ctr"/>
            <a:r>
              <a:rPr lang="de-DE" dirty="0" smtClean="0"/>
              <a:t>(organisatorische Lösung)</a:t>
            </a:r>
          </a:p>
          <a:p>
            <a:pPr algn="ctr"/>
            <a:endParaRPr lang="de-DE" sz="800" dirty="0" smtClean="0"/>
          </a:p>
          <a:p>
            <a:pPr marL="742950" lvl="1" indent="-285750">
              <a:buFont typeface="Arial" pitchFamily="34" charset="0"/>
              <a:buChar char="•"/>
            </a:pPr>
            <a:r>
              <a:rPr lang="de-DE" dirty="0"/>
              <a:t>g</a:t>
            </a:r>
            <a:r>
              <a:rPr lang="de-DE" dirty="0" smtClean="0"/>
              <a:t>egliedertes Schulsystem</a:t>
            </a:r>
          </a:p>
          <a:p>
            <a:pPr marL="742950" lvl="1" indent="-285750">
              <a:buFont typeface="Arial" pitchFamily="34" charset="0"/>
              <a:buChar char="•"/>
            </a:pPr>
            <a:r>
              <a:rPr lang="de-DE" dirty="0" smtClean="0"/>
              <a:t>Schularten</a:t>
            </a:r>
            <a:endParaRPr lang="de-DE" dirty="0"/>
          </a:p>
        </p:txBody>
      </p:sp>
      <p:sp>
        <p:nvSpPr>
          <p:cNvPr id="9" name="Textfeld 8"/>
          <p:cNvSpPr txBox="1"/>
          <p:nvPr/>
        </p:nvSpPr>
        <p:spPr>
          <a:xfrm>
            <a:off x="5148064" y="4903027"/>
            <a:ext cx="3744416" cy="1292662"/>
          </a:xfrm>
          <a:prstGeom prst="rect">
            <a:avLst/>
          </a:prstGeom>
          <a:solidFill>
            <a:schemeClr val="accent3">
              <a:lumMod val="40000"/>
              <a:lumOff val="60000"/>
            </a:schemeClr>
          </a:solidFill>
          <a:ln w="19050">
            <a:solidFill>
              <a:schemeClr val="accent3">
                <a:lumMod val="50000"/>
              </a:schemeClr>
            </a:solidFill>
          </a:ln>
        </p:spPr>
        <p:txBody>
          <a:bodyPr wrap="square" rtlCol="0">
            <a:spAutoFit/>
          </a:bodyPr>
          <a:lstStyle/>
          <a:p>
            <a:pPr algn="ctr"/>
            <a:endParaRPr lang="de-DE" sz="2400" dirty="0" smtClean="0"/>
          </a:p>
          <a:p>
            <a:pPr algn="ctr"/>
            <a:r>
              <a:rPr lang="de-DE" sz="2400" dirty="0" smtClean="0"/>
              <a:t>innere Differenzierung</a:t>
            </a:r>
          </a:p>
          <a:p>
            <a:pPr algn="ctr"/>
            <a:r>
              <a:rPr lang="de-DE" dirty="0" smtClean="0"/>
              <a:t>(methodische, didaktische Lösung)</a:t>
            </a:r>
          </a:p>
          <a:p>
            <a:endParaRPr lang="de-DE" sz="1200" dirty="0" smtClean="0"/>
          </a:p>
        </p:txBody>
      </p:sp>
      <p:sp>
        <p:nvSpPr>
          <p:cNvPr id="2" name="Fußzeilenplatzhalter 1"/>
          <p:cNvSpPr>
            <a:spLocks noGrp="1"/>
          </p:cNvSpPr>
          <p:nvPr>
            <p:ph type="ftr" sz="quarter" idx="11"/>
          </p:nvPr>
        </p:nvSpPr>
        <p:spPr/>
        <p:txBody>
          <a:bodyPr/>
          <a:lstStyle/>
          <a:p>
            <a:r>
              <a:rPr lang="de-DE" dirty="0" smtClean="0"/>
              <a:t>ZPG Biologie © 2013</a:t>
            </a:r>
            <a:endParaRPr lang="de-DE" dirty="0"/>
          </a:p>
        </p:txBody>
      </p:sp>
      <p:sp>
        <p:nvSpPr>
          <p:cNvPr id="3" name="Foliennummernplatzhalter 2"/>
          <p:cNvSpPr>
            <a:spLocks noGrp="1"/>
          </p:cNvSpPr>
          <p:nvPr>
            <p:ph type="sldNum" sz="quarter" idx="12"/>
          </p:nvPr>
        </p:nvSpPr>
        <p:spPr/>
        <p:txBody>
          <a:bodyPr/>
          <a:lstStyle/>
          <a:p>
            <a:fld id="{D3FE5CA3-5633-4134-9CCF-526456CE3BFB}" type="slidenum">
              <a:rPr lang="de-DE" smtClean="0"/>
              <a:pPr/>
              <a:t>5</a:t>
            </a:fld>
            <a:endParaRPr lang="de-DE"/>
          </a:p>
        </p:txBody>
      </p:sp>
      <p:sp>
        <p:nvSpPr>
          <p:cNvPr id="7" name="Datumsplatzhalter 6"/>
          <p:cNvSpPr>
            <a:spLocks noGrp="1"/>
          </p:cNvSpPr>
          <p:nvPr>
            <p:ph type="dt" sz="half" idx="10"/>
          </p:nvPr>
        </p:nvSpPr>
        <p:spPr>
          <a:xfrm>
            <a:off x="462672" y="6257244"/>
            <a:ext cx="2818656" cy="501650"/>
          </a:xfrm>
        </p:spPr>
        <p:txBody>
          <a:bodyPr/>
          <a:lstStyle/>
          <a:p>
            <a:r>
              <a:rPr lang="de-DE" dirty="0" smtClean="0"/>
              <a:t>100_heterogenitaet_biologieunterricht</a:t>
            </a:r>
            <a:endParaRPr lang="de-DE" dirty="0"/>
          </a:p>
        </p:txBody>
      </p:sp>
    </p:spTree>
    <p:extLst>
      <p:ext uri="{BB962C8B-B14F-4D97-AF65-F5344CB8AC3E}">
        <p14:creationId xmlns:p14="http://schemas.microsoft.com/office/powerpoint/2010/main" val="31011536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23528" y="274638"/>
            <a:ext cx="8640960" cy="1143000"/>
          </a:xfrm>
        </p:spPr>
        <p:txBody>
          <a:bodyPr>
            <a:noAutofit/>
          </a:bodyPr>
          <a:lstStyle/>
          <a:p>
            <a:pPr algn="l"/>
            <a:r>
              <a:rPr lang="de-DE" sz="3400" dirty="0" smtClean="0"/>
              <a:t>Innere Differenzierung = Binnendifferenzierung</a:t>
            </a:r>
            <a:endParaRPr lang="de-DE" sz="3400" dirty="0"/>
          </a:p>
        </p:txBody>
      </p:sp>
      <p:sp>
        <p:nvSpPr>
          <p:cNvPr id="3" name="Inhaltsplatzhalter 2"/>
          <p:cNvSpPr>
            <a:spLocks noGrp="1"/>
          </p:cNvSpPr>
          <p:nvPr>
            <p:ph idx="1"/>
          </p:nvPr>
        </p:nvSpPr>
        <p:spPr>
          <a:xfrm>
            <a:off x="4425752" y="1391644"/>
            <a:ext cx="4447535" cy="4616433"/>
          </a:xfrm>
        </p:spPr>
        <p:txBody>
          <a:bodyPr>
            <a:noAutofit/>
          </a:bodyPr>
          <a:lstStyle/>
          <a:p>
            <a:pPr marL="0" indent="0">
              <a:buNone/>
            </a:pPr>
            <a:r>
              <a:rPr lang="de-DE" sz="2000" dirty="0" smtClean="0"/>
              <a:t>Unterrichtsprinzip</a:t>
            </a:r>
            <a:r>
              <a:rPr lang="de-DE" sz="2000" dirty="0"/>
              <a:t> </a:t>
            </a:r>
            <a:r>
              <a:rPr lang="de-DE" sz="2000" dirty="0" smtClean="0"/>
              <a:t>mit </a:t>
            </a:r>
            <a:r>
              <a:rPr lang="de-DE" sz="2000" b="1" dirty="0" smtClean="0"/>
              <a:t>Blick auf die Heterogenität</a:t>
            </a:r>
            <a:r>
              <a:rPr lang="de-DE" sz="2000" dirty="0" smtClean="0"/>
              <a:t> von Lerngruppen </a:t>
            </a:r>
          </a:p>
          <a:p>
            <a:endParaRPr lang="de-DE" sz="800" dirty="0" smtClean="0"/>
          </a:p>
          <a:p>
            <a:pPr marL="0" indent="0">
              <a:buNone/>
            </a:pPr>
            <a:r>
              <a:rPr lang="de-DE" sz="2000" b="1" dirty="0" smtClean="0"/>
              <a:t>Ziele</a:t>
            </a:r>
            <a:r>
              <a:rPr lang="de-DE" sz="2000" dirty="0" smtClean="0"/>
              <a:t>: </a:t>
            </a:r>
          </a:p>
          <a:p>
            <a:r>
              <a:rPr lang="de-DE" sz="2000" dirty="0" smtClean="0"/>
              <a:t>positive Anerkennung und Wertschätzung der Unterschiede</a:t>
            </a:r>
          </a:p>
          <a:p>
            <a:r>
              <a:rPr lang="de-DE" sz="2000" dirty="0" smtClean="0"/>
              <a:t>Förderung nach Prinzip der individuellen Passung</a:t>
            </a:r>
          </a:p>
          <a:p>
            <a:pPr marL="0" indent="0">
              <a:buNone/>
            </a:pPr>
            <a:endParaRPr lang="de-DE" sz="800" b="1" dirty="0" smtClean="0"/>
          </a:p>
          <a:p>
            <a:pPr marL="0" indent="0">
              <a:buNone/>
            </a:pPr>
            <a:r>
              <a:rPr lang="de-DE" sz="2000" b="1" dirty="0" smtClean="0"/>
              <a:t>Weg</a:t>
            </a:r>
            <a:r>
              <a:rPr lang="de-DE" sz="2000" dirty="0" smtClean="0"/>
              <a:t>: </a:t>
            </a:r>
          </a:p>
          <a:p>
            <a:pPr marL="0" indent="0">
              <a:buNone/>
            </a:pPr>
            <a:r>
              <a:rPr lang="de-DE" sz="2000" dirty="0" smtClean="0"/>
              <a:t>Gestaltung von Lehr- und Lernprozessen für individuellen Kompetenzerwerb</a:t>
            </a:r>
          </a:p>
          <a:p>
            <a:pPr marL="0" indent="0">
              <a:buNone/>
            </a:pPr>
            <a:endParaRPr lang="de-DE" sz="800" dirty="0" smtClean="0"/>
          </a:p>
          <a:p>
            <a:pPr marL="0" indent="0">
              <a:buNone/>
            </a:pPr>
            <a:r>
              <a:rPr lang="de-DE" sz="2000" b="1" dirty="0" smtClean="0"/>
              <a:t>Grundlage des Lernerfolgs</a:t>
            </a:r>
            <a:r>
              <a:rPr lang="de-DE" sz="2000" dirty="0" smtClean="0"/>
              <a:t>: Beziehungsgestaltung L – S und S - S</a:t>
            </a:r>
          </a:p>
          <a:p>
            <a:pPr marL="0" indent="0" algn="r">
              <a:buNone/>
            </a:pPr>
            <a:endParaRPr lang="de-DE" sz="1100" dirty="0" smtClean="0"/>
          </a:p>
          <a:p>
            <a:pPr marL="0" indent="0" algn="r">
              <a:buNone/>
            </a:pPr>
            <a:endParaRPr lang="de-DE" sz="1100" dirty="0"/>
          </a:p>
        </p:txBody>
      </p:sp>
      <p:sp>
        <p:nvSpPr>
          <p:cNvPr id="6" name="Fußzeilenplatzhalter 5"/>
          <p:cNvSpPr>
            <a:spLocks noGrp="1"/>
          </p:cNvSpPr>
          <p:nvPr>
            <p:ph type="ftr" sz="quarter" idx="11"/>
          </p:nvPr>
        </p:nvSpPr>
        <p:spPr/>
        <p:txBody>
          <a:bodyPr/>
          <a:lstStyle/>
          <a:p>
            <a:r>
              <a:rPr lang="de-DE" dirty="0" smtClean="0"/>
              <a:t>ZPG Biologie © 2013</a:t>
            </a:r>
            <a:endParaRPr lang="de-DE" dirty="0"/>
          </a:p>
        </p:txBody>
      </p:sp>
      <p:sp>
        <p:nvSpPr>
          <p:cNvPr id="7" name="Foliennummernplatzhalter 6"/>
          <p:cNvSpPr>
            <a:spLocks noGrp="1"/>
          </p:cNvSpPr>
          <p:nvPr>
            <p:ph type="sldNum" sz="quarter" idx="12"/>
          </p:nvPr>
        </p:nvSpPr>
        <p:spPr/>
        <p:txBody>
          <a:bodyPr/>
          <a:lstStyle/>
          <a:p>
            <a:fld id="{D3FE5CA3-5633-4134-9CCF-526456CE3BFB}" type="slidenum">
              <a:rPr lang="de-DE" smtClean="0"/>
              <a:pPr/>
              <a:t>6</a:t>
            </a:fld>
            <a:endParaRPr lang="de-DE"/>
          </a:p>
        </p:txBody>
      </p:sp>
      <p:sp>
        <p:nvSpPr>
          <p:cNvPr id="8" name="Datumsplatzhalter 7"/>
          <p:cNvSpPr>
            <a:spLocks noGrp="1"/>
          </p:cNvSpPr>
          <p:nvPr>
            <p:ph type="dt" sz="half" idx="10"/>
          </p:nvPr>
        </p:nvSpPr>
        <p:spPr>
          <a:xfrm>
            <a:off x="550701" y="6381328"/>
            <a:ext cx="2962672" cy="358596"/>
          </a:xfrm>
        </p:spPr>
        <p:txBody>
          <a:bodyPr/>
          <a:lstStyle/>
          <a:p>
            <a:r>
              <a:rPr lang="de-DE" smtClean="0"/>
              <a:t>100_heterogenitaet_biologieunterricht</a:t>
            </a:r>
            <a:endParaRPr lang="de-DE" dirty="0"/>
          </a:p>
        </p:txBody>
      </p:sp>
      <p:sp>
        <p:nvSpPr>
          <p:cNvPr id="10" name="Textfeld 9"/>
          <p:cNvSpPr txBox="1"/>
          <p:nvPr/>
        </p:nvSpPr>
        <p:spPr>
          <a:xfrm>
            <a:off x="755576" y="2276872"/>
            <a:ext cx="3024336" cy="2862322"/>
          </a:xfrm>
          <a:prstGeom prst="rect">
            <a:avLst/>
          </a:prstGeom>
          <a:noFill/>
          <a:ln>
            <a:solidFill>
              <a:srgbClr val="FF0000"/>
            </a:solidFill>
          </a:ln>
        </p:spPr>
        <p:txBody>
          <a:bodyPr wrap="square" rtlCol="0">
            <a:spAutoFit/>
          </a:bodyPr>
          <a:lstStyle/>
          <a:p>
            <a:r>
              <a:rPr lang="de-DE" dirty="0" smtClean="0"/>
              <a:t>Aus urheberrechtlichen Gründen fehlt hier die Abbildung (vgl. UB 247/248 (2009) S. 2):</a:t>
            </a:r>
          </a:p>
          <a:p>
            <a:endParaRPr lang="de-DE" dirty="0" smtClean="0"/>
          </a:p>
          <a:p>
            <a:r>
              <a:rPr lang="de-DE" i="1" dirty="0" smtClean="0"/>
              <a:t>Lehrerin will an einen Schüler Bücher austeilen. Dieser sagt: „Keine Schulbücher: Ich arbeite ausschließlich mit dem Computer!“</a:t>
            </a:r>
          </a:p>
        </p:txBody>
      </p:sp>
    </p:spTree>
    <p:extLst>
      <p:ext uri="{BB962C8B-B14F-4D97-AF65-F5344CB8AC3E}">
        <p14:creationId xmlns:p14="http://schemas.microsoft.com/office/powerpoint/2010/main" val="3108967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3859533" y="6093296"/>
            <a:ext cx="1424933" cy="215444"/>
          </a:xfrm>
          <a:prstGeom prst="rect">
            <a:avLst/>
          </a:prstGeom>
          <a:noFill/>
        </p:spPr>
        <p:txBody>
          <a:bodyPr wrap="square" rtlCol="0">
            <a:spAutoFit/>
          </a:bodyPr>
          <a:lstStyle/>
          <a:p>
            <a:r>
              <a:rPr lang="de-DE" sz="800" dirty="0"/>
              <a:t>n</a:t>
            </a:r>
            <a:r>
              <a:rPr lang="de-DE" sz="800" dirty="0" smtClean="0"/>
              <a:t>ach: UB 347/348 (2009), S. 4</a:t>
            </a:r>
            <a:endParaRPr lang="de-DE" sz="800" dirty="0"/>
          </a:p>
        </p:txBody>
      </p:sp>
      <p:sp>
        <p:nvSpPr>
          <p:cNvPr id="6" name="Wolkenförmige Legende 5"/>
          <p:cNvSpPr/>
          <p:nvPr/>
        </p:nvSpPr>
        <p:spPr>
          <a:xfrm>
            <a:off x="-209500" y="-603448"/>
            <a:ext cx="5616624" cy="3672408"/>
          </a:xfrm>
          <a:prstGeom prst="cloudCallout">
            <a:avLst>
              <a:gd name="adj1" fmla="val 29737"/>
              <a:gd name="adj2" fmla="val 71838"/>
            </a:avLst>
          </a:prstGeom>
          <a:gradFill flip="none" rotWithShape="1">
            <a:gsLst>
              <a:gs pos="0">
                <a:schemeClr val="tx2">
                  <a:lumMod val="60000"/>
                  <a:lumOff val="40000"/>
                </a:schemeClr>
              </a:gs>
              <a:gs pos="50000">
                <a:schemeClr val="tx2">
                  <a:lumMod val="75000"/>
                  <a:tint val="44500"/>
                  <a:satMod val="160000"/>
                </a:schemeClr>
              </a:gs>
              <a:gs pos="100000">
                <a:schemeClr val="tx2">
                  <a:lumMod val="75000"/>
                  <a:tint val="23500"/>
                  <a:satMod val="160000"/>
                </a:schemeClr>
              </a:gs>
            </a:gsLst>
            <a:path path="circle">
              <a:fillToRect t="100000" r="100000"/>
            </a:path>
            <a:tileRect l="-100000" b="-100000"/>
          </a:gradFill>
          <a:ln>
            <a:solidFill>
              <a:schemeClr val="tx2">
                <a:lumMod val="50000"/>
              </a:schemeClr>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de-DE" sz="3200" b="1" dirty="0" smtClean="0">
                <a:latin typeface="Freestyle Script" pitchFamily="66" charset="0"/>
              </a:rPr>
              <a:t>Die sollen </a:t>
            </a:r>
            <a:r>
              <a:rPr lang="de-DE" sz="3200" b="1" u="sng" dirty="0" smtClean="0">
                <a:latin typeface="Freestyle Script" pitchFamily="66" charset="0"/>
              </a:rPr>
              <a:t>alle</a:t>
            </a:r>
            <a:r>
              <a:rPr lang="de-DE" sz="3200" b="1" dirty="0" smtClean="0">
                <a:latin typeface="Freestyle Script" pitchFamily="66" charset="0"/>
              </a:rPr>
              <a:t> auf den Baum …</a:t>
            </a:r>
            <a:endParaRPr lang="de-DE" sz="3200" b="1" dirty="0">
              <a:latin typeface="Freestyle Script" pitchFamily="66" charset="0"/>
            </a:endParaRPr>
          </a:p>
          <a:p>
            <a:pPr algn="ctr"/>
            <a:r>
              <a:rPr lang="de-DE" sz="3200" b="1" dirty="0" smtClean="0">
                <a:latin typeface="Freestyle Script" pitchFamily="66" charset="0"/>
              </a:rPr>
              <a:t>… Wie bekomm‘ ich das nur  wieder hin?</a:t>
            </a:r>
            <a:endParaRPr lang="de-DE" sz="3200" b="1" dirty="0">
              <a:latin typeface="Freestyle Script" pitchFamily="66" charset="0"/>
            </a:endParaRPr>
          </a:p>
        </p:txBody>
      </p:sp>
      <p:sp>
        <p:nvSpPr>
          <p:cNvPr id="2" name="Fußzeilenplatzhalter 1"/>
          <p:cNvSpPr>
            <a:spLocks noGrp="1"/>
          </p:cNvSpPr>
          <p:nvPr>
            <p:ph type="ftr" sz="quarter" idx="11"/>
          </p:nvPr>
        </p:nvSpPr>
        <p:spPr/>
        <p:txBody>
          <a:bodyPr/>
          <a:lstStyle/>
          <a:p>
            <a:r>
              <a:rPr lang="de-DE" dirty="0" smtClean="0"/>
              <a:t>ZPG Biologie © 2013</a:t>
            </a:r>
            <a:endParaRPr lang="de-DE" dirty="0"/>
          </a:p>
        </p:txBody>
      </p:sp>
      <p:sp>
        <p:nvSpPr>
          <p:cNvPr id="3" name="Foliennummernplatzhalter 2"/>
          <p:cNvSpPr>
            <a:spLocks noGrp="1"/>
          </p:cNvSpPr>
          <p:nvPr>
            <p:ph type="sldNum" sz="quarter" idx="12"/>
          </p:nvPr>
        </p:nvSpPr>
        <p:spPr/>
        <p:txBody>
          <a:bodyPr/>
          <a:lstStyle/>
          <a:p>
            <a:fld id="{D3FE5CA3-5633-4134-9CCF-526456CE3BFB}" type="slidenum">
              <a:rPr lang="de-DE" smtClean="0"/>
              <a:pPr/>
              <a:t>7</a:t>
            </a:fld>
            <a:endParaRPr lang="de-DE"/>
          </a:p>
        </p:txBody>
      </p:sp>
      <p:sp>
        <p:nvSpPr>
          <p:cNvPr id="7" name="Datumsplatzhalter 6"/>
          <p:cNvSpPr>
            <a:spLocks noGrp="1"/>
          </p:cNvSpPr>
          <p:nvPr>
            <p:ph type="dt" sz="half" idx="10"/>
          </p:nvPr>
        </p:nvSpPr>
        <p:spPr>
          <a:xfrm>
            <a:off x="457200" y="6356350"/>
            <a:ext cx="2890664" cy="370213"/>
          </a:xfrm>
        </p:spPr>
        <p:txBody>
          <a:bodyPr/>
          <a:lstStyle/>
          <a:p>
            <a:r>
              <a:rPr lang="de-DE" smtClean="0"/>
              <a:t>100_heterogenitaet_biologieunterricht</a:t>
            </a:r>
            <a:endParaRPr lang="de-DE"/>
          </a:p>
        </p:txBody>
      </p:sp>
      <p:sp>
        <p:nvSpPr>
          <p:cNvPr id="8" name="Textfeld 7"/>
          <p:cNvSpPr txBox="1"/>
          <p:nvPr/>
        </p:nvSpPr>
        <p:spPr>
          <a:xfrm>
            <a:off x="4427984" y="2420887"/>
            <a:ext cx="3024336" cy="3139321"/>
          </a:xfrm>
          <a:prstGeom prst="rect">
            <a:avLst/>
          </a:prstGeom>
          <a:noFill/>
          <a:ln>
            <a:solidFill>
              <a:srgbClr val="FF0000"/>
            </a:solidFill>
          </a:ln>
        </p:spPr>
        <p:txBody>
          <a:bodyPr wrap="square" rtlCol="0">
            <a:spAutoFit/>
          </a:bodyPr>
          <a:lstStyle/>
          <a:p>
            <a:r>
              <a:rPr lang="de-DE" dirty="0" smtClean="0"/>
              <a:t>Aus urheberrechtlichen Gründen fehlt hier die Abbildung (vgl. UB 247/248 (2009) S. 4):</a:t>
            </a:r>
          </a:p>
          <a:p>
            <a:endParaRPr lang="de-DE" dirty="0" smtClean="0"/>
          </a:p>
          <a:p>
            <a:r>
              <a:rPr lang="de-DE" i="1" dirty="0" smtClean="0"/>
              <a:t>Lehrer hinter dem Pult denkt … (vgl. Denkblase). </a:t>
            </a:r>
            <a:endParaRPr lang="de-DE" i="1" dirty="0"/>
          </a:p>
          <a:p>
            <a:r>
              <a:rPr lang="de-DE" i="1" dirty="0" smtClean="0"/>
              <a:t>Vor dem Pult Katze, Elefant, Seehund, Goldfisch, Affe , Vogel und Frosch. </a:t>
            </a:r>
          </a:p>
          <a:p>
            <a:r>
              <a:rPr lang="de-DE" i="1" dirty="0" smtClean="0"/>
              <a:t>Im Hintergrund ein Laubbaum.</a:t>
            </a:r>
          </a:p>
        </p:txBody>
      </p:sp>
    </p:spTree>
    <p:extLst>
      <p:ext uri="{BB962C8B-B14F-4D97-AF65-F5344CB8AC3E}">
        <p14:creationId xmlns:p14="http://schemas.microsoft.com/office/powerpoint/2010/main" val="42300484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548680"/>
            <a:ext cx="8229600" cy="1143000"/>
          </a:xfrm>
        </p:spPr>
        <p:txBody>
          <a:bodyPr>
            <a:noAutofit/>
          </a:bodyPr>
          <a:lstStyle/>
          <a:p>
            <a:pPr algn="l"/>
            <a:r>
              <a:rPr lang="de-DE" sz="3600" dirty="0" smtClean="0"/>
              <a:t>Studie von </a:t>
            </a:r>
            <a:r>
              <a:rPr lang="de-DE" sz="3600" cap="small" dirty="0" smtClean="0"/>
              <a:t>Kunze</a:t>
            </a:r>
            <a:r>
              <a:rPr lang="de-DE" sz="3600" dirty="0" smtClean="0"/>
              <a:t> u. </a:t>
            </a:r>
            <a:r>
              <a:rPr lang="de-DE" sz="3600" cap="small" dirty="0" err="1" smtClean="0"/>
              <a:t>Solzbacher</a:t>
            </a:r>
            <a:r>
              <a:rPr lang="de-DE" sz="3600" dirty="0" smtClean="0"/>
              <a:t> (2008) zur „individuellen Förderung“ </a:t>
            </a:r>
            <a:endParaRPr lang="de-DE" sz="3600" dirty="0"/>
          </a:p>
        </p:txBody>
      </p:sp>
      <p:sp>
        <p:nvSpPr>
          <p:cNvPr id="3" name="Inhaltsplatzhalter 2"/>
          <p:cNvSpPr>
            <a:spLocks noGrp="1"/>
          </p:cNvSpPr>
          <p:nvPr>
            <p:ph idx="1"/>
          </p:nvPr>
        </p:nvSpPr>
        <p:spPr>
          <a:xfrm>
            <a:off x="457200" y="1844824"/>
            <a:ext cx="8229600" cy="4281339"/>
          </a:xfrm>
        </p:spPr>
        <p:txBody>
          <a:bodyPr>
            <a:normAutofit/>
          </a:bodyPr>
          <a:lstStyle/>
          <a:p>
            <a:pPr marL="0" indent="0">
              <a:buNone/>
            </a:pPr>
            <a:r>
              <a:rPr lang="de-DE" sz="2000" dirty="0" smtClean="0"/>
              <a:t>Lehreraussagen:</a:t>
            </a:r>
          </a:p>
          <a:p>
            <a:pPr marL="0" indent="0">
              <a:buNone/>
            </a:pPr>
            <a:endParaRPr lang="de-DE" sz="2000" dirty="0" smtClean="0"/>
          </a:p>
          <a:p>
            <a:pPr marL="0" indent="0">
              <a:buNone/>
            </a:pPr>
            <a:r>
              <a:rPr lang="de-DE" sz="2000" i="1" dirty="0" smtClean="0"/>
              <a:t>	„Individuelle Förderung ist …</a:t>
            </a:r>
          </a:p>
          <a:p>
            <a:pPr marL="0" indent="0">
              <a:buNone/>
            </a:pPr>
            <a:endParaRPr lang="de-DE" sz="2000" i="1" dirty="0"/>
          </a:p>
          <a:p>
            <a:pPr marL="0" indent="0">
              <a:buNone/>
            </a:pPr>
            <a:r>
              <a:rPr lang="de-DE" sz="2000" i="1" dirty="0" smtClean="0"/>
              <a:t>		… ein wichtiges, anzustrebendes Ziel.“ 	</a:t>
            </a:r>
            <a:r>
              <a:rPr lang="de-DE" sz="2000" dirty="0" smtClean="0"/>
              <a:t>(</a:t>
            </a:r>
            <a:r>
              <a:rPr lang="de-DE" sz="2000" dirty="0"/>
              <a:t>98</a:t>
            </a:r>
            <a:r>
              <a:rPr lang="de-DE" sz="2000" dirty="0" smtClean="0"/>
              <a:t>%)</a:t>
            </a:r>
          </a:p>
          <a:p>
            <a:pPr marL="0" indent="0">
              <a:buNone/>
            </a:pPr>
            <a:endParaRPr lang="de-DE" sz="2000" i="1" dirty="0"/>
          </a:p>
          <a:p>
            <a:pPr marL="0" indent="0">
              <a:buNone/>
            </a:pPr>
            <a:r>
              <a:rPr lang="de-DE" sz="2000" i="1" dirty="0" smtClean="0"/>
              <a:t>		 … nicht für alle Lerner möglich.“</a:t>
            </a:r>
            <a:r>
              <a:rPr lang="de-DE" sz="2000" dirty="0" smtClean="0"/>
              <a:t>		(</a:t>
            </a:r>
            <a:r>
              <a:rPr lang="de-DE" sz="2000" dirty="0"/>
              <a:t>90</a:t>
            </a:r>
            <a:r>
              <a:rPr lang="de-DE" sz="2000" dirty="0" smtClean="0"/>
              <a:t>%)</a:t>
            </a:r>
          </a:p>
          <a:p>
            <a:endParaRPr lang="de-DE" sz="2000" dirty="0" smtClean="0"/>
          </a:p>
          <a:p>
            <a:pPr marL="0" indent="0">
              <a:buNone/>
            </a:pPr>
            <a:r>
              <a:rPr lang="de-DE" sz="2000" dirty="0" smtClean="0"/>
              <a:t>Gründe: </a:t>
            </a:r>
          </a:p>
          <a:p>
            <a:pPr lvl="1"/>
            <a:r>
              <a:rPr lang="de-DE" sz="2000" dirty="0" smtClean="0"/>
              <a:t>ungünstige Rahmenbedingungen </a:t>
            </a:r>
          </a:p>
          <a:p>
            <a:pPr lvl="1"/>
            <a:r>
              <a:rPr lang="de-DE" sz="2000" dirty="0" smtClean="0"/>
              <a:t>Gefühl der Überforderung der Lehrer</a:t>
            </a:r>
          </a:p>
        </p:txBody>
      </p:sp>
      <p:sp>
        <p:nvSpPr>
          <p:cNvPr id="4" name="Fußzeilenplatzhalter 3"/>
          <p:cNvSpPr>
            <a:spLocks noGrp="1"/>
          </p:cNvSpPr>
          <p:nvPr>
            <p:ph type="ftr" sz="quarter" idx="11"/>
          </p:nvPr>
        </p:nvSpPr>
        <p:spPr/>
        <p:txBody>
          <a:bodyPr/>
          <a:lstStyle/>
          <a:p>
            <a:r>
              <a:rPr lang="de-DE" dirty="0" smtClean="0"/>
              <a:t>ZPG Biologie © 2013</a:t>
            </a:r>
            <a:endParaRPr lang="de-DE" dirty="0"/>
          </a:p>
        </p:txBody>
      </p:sp>
      <p:sp>
        <p:nvSpPr>
          <p:cNvPr id="5" name="Foliennummernplatzhalter 4"/>
          <p:cNvSpPr>
            <a:spLocks noGrp="1"/>
          </p:cNvSpPr>
          <p:nvPr>
            <p:ph type="sldNum" sz="quarter" idx="12"/>
          </p:nvPr>
        </p:nvSpPr>
        <p:spPr/>
        <p:txBody>
          <a:bodyPr/>
          <a:lstStyle/>
          <a:p>
            <a:fld id="{D3FE5CA3-5633-4134-9CCF-526456CE3BFB}" type="slidenum">
              <a:rPr lang="de-DE" smtClean="0"/>
              <a:pPr/>
              <a:t>8</a:t>
            </a:fld>
            <a:endParaRPr lang="de-DE" dirty="0"/>
          </a:p>
        </p:txBody>
      </p:sp>
      <p:sp>
        <p:nvSpPr>
          <p:cNvPr id="6" name="Datumsplatzhalter 5"/>
          <p:cNvSpPr>
            <a:spLocks noGrp="1"/>
          </p:cNvSpPr>
          <p:nvPr>
            <p:ph type="dt" sz="half" idx="10"/>
          </p:nvPr>
        </p:nvSpPr>
        <p:spPr>
          <a:xfrm>
            <a:off x="457200" y="6356351"/>
            <a:ext cx="2890664" cy="313010"/>
          </a:xfrm>
        </p:spPr>
        <p:txBody>
          <a:bodyPr/>
          <a:lstStyle/>
          <a:p>
            <a:r>
              <a:rPr lang="de-DE" smtClean="0"/>
              <a:t>100_heterogenitaet_biologieunterricht</a:t>
            </a:r>
            <a:endParaRPr lang="de-DE" dirty="0"/>
          </a:p>
        </p:txBody>
      </p:sp>
    </p:spTree>
    <p:extLst>
      <p:ext uri="{BB962C8B-B14F-4D97-AF65-F5344CB8AC3E}">
        <p14:creationId xmlns:p14="http://schemas.microsoft.com/office/powerpoint/2010/main" val="3540929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l"/>
            <a:r>
              <a:rPr lang="de-DE" sz="3600" dirty="0" smtClean="0"/>
              <a:t>Vorüberlegungen, Fragen …</a:t>
            </a:r>
            <a:endParaRPr lang="de-DE" sz="3600" dirty="0"/>
          </a:p>
        </p:txBody>
      </p:sp>
      <p:sp>
        <p:nvSpPr>
          <p:cNvPr id="3" name="Inhaltsplatzhalter 2"/>
          <p:cNvSpPr>
            <a:spLocks noGrp="1"/>
          </p:cNvSpPr>
          <p:nvPr>
            <p:ph idx="1"/>
          </p:nvPr>
        </p:nvSpPr>
        <p:spPr/>
        <p:txBody>
          <a:bodyPr>
            <a:noAutofit/>
          </a:bodyPr>
          <a:lstStyle/>
          <a:p>
            <a:r>
              <a:rPr lang="de-DE" sz="2000" dirty="0" smtClean="0"/>
              <a:t>Was umfassen differenzierende Maßnahmen?</a:t>
            </a:r>
          </a:p>
          <a:p>
            <a:endParaRPr lang="de-DE" sz="1200" dirty="0" smtClean="0"/>
          </a:p>
          <a:p>
            <a:r>
              <a:rPr lang="de-DE" sz="2000" dirty="0" smtClean="0"/>
              <a:t>Welche Voraussetzungen bedarf es bei Schülern und Lehrern?</a:t>
            </a:r>
          </a:p>
          <a:p>
            <a:endParaRPr lang="de-DE" sz="1200" dirty="0" smtClean="0"/>
          </a:p>
          <a:p>
            <a:r>
              <a:rPr lang="de-DE" sz="2000" dirty="0" smtClean="0"/>
              <a:t>Wie lässt sich Binnendifferenzierung auch im zweistündigen Fachunterricht umsetzen?</a:t>
            </a:r>
          </a:p>
          <a:p>
            <a:endParaRPr lang="de-DE" sz="1200" dirty="0" smtClean="0"/>
          </a:p>
          <a:p>
            <a:r>
              <a:rPr lang="de-DE" sz="2000" dirty="0" smtClean="0"/>
              <a:t>Welche Methoden eignen sich, um in einer heterogenen Lerngruppe zu differenzieren?</a:t>
            </a:r>
          </a:p>
          <a:p>
            <a:endParaRPr lang="de-DE" sz="1200" dirty="0" smtClean="0"/>
          </a:p>
          <a:p>
            <a:r>
              <a:rPr lang="de-DE" sz="2000" dirty="0" smtClean="0"/>
              <a:t>Wie kann der Arbeitsaufwand zur Vorbereitung von binnendifferenzierten Unterrichtsstunden im Rahmen gehalten werden?</a:t>
            </a:r>
          </a:p>
          <a:p>
            <a:endParaRPr lang="de-DE" sz="1200" dirty="0"/>
          </a:p>
          <a:p>
            <a:r>
              <a:rPr lang="de-DE" sz="2000" dirty="0" smtClean="0"/>
              <a:t>…</a:t>
            </a:r>
            <a:endParaRPr lang="de-DE" sz="2000" dirty="0"/>
          </a:p>
        </p:txBody>
      </p:sp>
      <p:sp>
        <p:nvSpPr>
          <p:cNvPr id="4" name="Fußzeilenplatzhalter 3"/>
          <p:cNvSpPr>
            <a:spLocks noGrp="1"/>
          </p:cNvSpPr>
          <p:nvPr>
            <p:ph type="ftr" sz="quarter" idx="11"/>
          </p:nvPr>
        </p:nvSpPr>
        <p:spPr/>
        <p:txBody>
          <a:bodyPr/>
          <a:lstStyle/>
          <a:p>
            <a:r>
              <a:rPr lang="de-DE" dirty="0" smtClean="0"/>
              <a:t>ZPG Biologie © 2013</a:t>
            </a:r>
            <a:endParaRPr lang="de-DE" dirty="0"/>
          </a:p>
        </p:txBody>
      </p:sp>
      <p:sp>
        <p:nvSpPr>
          <p:cNvPr id="5" name="Foliennummernplatzhalter 4"/>
          <p:cNvSpPr>
            <a:spLocks noGrp="1"/>
          </p:cNvSpPr>
          <p:nvPr>
            <p:ph type="sldNum" sz="quarter" idx="12"/>
          </p:nvPr>
        </p:nvSpPr>
        <p:spPr/>
        <p:txBody>
          <a:bodyPr/>
          <a:lstStyle/>
          <a:p>
            <a:fld id="{D3FE5CA3-5633-4134-9CCF-526456CE3BFB}" type="slidenum">
              <a:rPr lang="de-DE" smtClean="0"/>
              <a:pPr/>
              <a:t>9</a:t>
            </a:fld>
            <a:endParaRPr lang="de-DE" dirty="0"/>
          </a:p>
        </p:txBody>
      </p:sp>
      <p:sp>
        <p:nvSpPr>
          <p:cNvPr id="6" name="Datumsplatzhalter 5"/>
          <p:cNvSpPr>
            <a:spLocks noGrp="1"/>
          </p:cNvSpPr>
          <p:nvPr>
            <p:ph type="dt" sz="half" idx="10"/>
          </p:nvPr>
        </p:nvSpPr>
        <p:spPr>
          <a:xfrm>
            <a:off x="457200" y="6356350"/>
            <a:ext cx="3250704" cy="385018"/>
          </a:xfrm>
        </p:spPr>
        <p:txBody>
          <a:bodyPr/>
          <a:lstStyle/>
          <a:p>
            <a:r>
              <a:rPr lang="de-DE" smtClean="0"/>
              <a:t>100_heterogenitaet_biologieunterricht</a:t>
            </a:r>
            <a:endParaRPr lang="de-DE" dirty="0"/>
          </a:p>
        </p:txBody>
      </p:sp>
    </p:spTree>
    <p:extLst>
      <p:ext uri="{BB962C8B-B14F-4D97-AF65-F5344CB8AC3E}">
        <p14:creationId xmlns:p14="http://schemas.microsoft.com/office/powerpoint/2010/main" val="3396509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0</TotalTime>
  <Words>1835</Words>
  <Application>Microsoft Office PowerPoint</Application>
  <PresentationFormat>Bildschirmpräsentation (4:3)</PresentationFormat>
  <Paragraphs>455</Paragraphs>
  <Slides>19</Slides>
  <Notes>17</Notes>
  <HiddenSlides>0</HiddenSlides>
  <MMClips>0</MMClips>
  <ScaleCrop>false</ScaleCrop>
  <HeadingPairs>
    <vt:vector size="4" baseType="variant">
      <vt:variant>
        <vt:lpstr>Design</vt:lpstr>
      </vt:variant>
      <vt:variant>
        <vt:i4>1</vt:i4>
      </vt:variant>
      <vt:variant>
        <vt:lpstr>Folientitel</vt:lpstr>
      </vt:variant>
      <vt:variant>
        <vt:i4>19</vt:i4>
      </vt:variant>
    </vt:vector>
  </HeadingPairs>
  <TitlesOfParts>
    <vt:vector size="20" baseType="lpstr">
      <vt:lpstr>Larissa</vt:lpstr>
      <vt:lpstr>Heterogenität im  Biologie-Unterricht</vt:lpstr>
      <vt:lpstr>Beobachtung im Alltag 1 …</vt:lpstr>
      <vt:lpstr>Beobachtung 2 …     </vt:lpstr>
      <vt:lpstr>Heterogenität bzgl. …</vt:lpstr>
      <vt:lpstr>PowerPoint-Präsentation</vt:lpstr>
      <vt:lpstr>Innere Differenzierung = Binnendifferenzierung</vt:lpstr>
      <vt:lpstr>PowerPoint-Präsentation</vt:lpstr>
      <vt:lpstr>Studie von Kunze u. Solzbacher (2008) zur „individuellen Förderung“ </vt:lpstr>
      <vt:lpstr>Vorüberlegungen, Fragen …</vt:lpstr>
      <vt:lpstr>PowerPoint-Präsentation</vt:lpstr>
      <vt:lpstr>PowerPoint-Präsentation</vt:lpstr>
      <vt:lpstr>PowerPoint-Präsentation</vt:lpstr>
      <vt:lpstr>Problem „Individualisierung total“</vt:lpstr>
      <vt:lpstr>Aufpreis-Problem „Zeit“</vt:lpstr>
      <vt:lpstr>Blick auf die «Zeit» - Bsp. Uni</vt:lpstr>
      <vt:lpstr>Blick auf die «Zeit» - Bsp. Schule (2. Mendelregel)</vt:lpstr>
      <vt:lpstr>Markt der  Individualisierungs-Möglichkeiten</vt:lpstr>
      <vt:lpstr>PowerPoint-Präsentation</vt:lpstr>
      <vt:lpstr>Quellen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Heterogenität und Binnendifferenzierung  im  Biologie-Unterricht</dc:title>
  <dc:creator>TA</dc:creator>
  <cp:lastModifiedBy>Abel</cp:lastModifiedBy>
  <cp:revision>190</cp:revision>
  <dcterms:created xsi:type="dcterms:W3CDTF">2013-03-27T05:33:48Z</dcterms:created>
  <dcterms:modified xsi:type="dcterms:W3CDTF">2014-03-07T13:02:42Z</dcterms:modified>
</cp:coreProperties>
</file>