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BFEB3-9178-49A3-8480-F95B5F0CB400}" type="datetimeFigureOut">
              <a:rPr lang="de-DE" smtClean="0"/>
              <a:pPr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7812-E157-432B-BA8C-AF149D14EBA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3275856" y="1340768"/>
            <a:ext cx="2520280" cy="1872208"/>
            <a:chOff x="3203848" y="2492896"/>
            <a:chExt cx="2520280" cy="1872208"/>
          </a:xfrm>
        </p:grpSpPr>
        <p:sp>
          <p:nvSpPr>
            <p:cNvPr id="5" name="Textfeld 4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051720" y="4149080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Klasse 7/8</a:t>
            </a:r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Thema: </a:t>
            </a:r>
            <a:r>
              <a:rPr lang="de-DE" sz="2800" b="1" dirty="0" smtClean="0"/>
              <a:t>Immunbiologie/HIV</a:t>
            </a:r>
            <a:endParaRPr lang="de-DE" sz="2800" b="1" dirty="0"/>
          </a:p>
        </p:txBody>
      </p:sp>
      <p:pic>
        <p:nvPicPr>
          <p:cNvPr id="8" name="Picture 2" descr="C:\Users\Homeoffice\AppData\Local\Microsoft\Windows\Temporary Internet Files\Content.IE5\Q7KI2CP4\MC900232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29224"/>
            <a:ext cx="1489295" cy="1855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83568" y="126876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Peter, ein HIV-Infizierter, hatte Kontakt mit einem Nachbarn, dessen „Erkältung“ sich zu einer</a:t>
            </a:r>
          </a:p>
          <a:p>
            <a:r>
              <a:rPr lang="de-DE" sz="2400" dirty="0" smtClean="0"/>
              <a:t>Lungenentzündung entwickelte.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Bekommt Peter nun eine Lungenentzündung?</a:t>
            </a:r>
          </a:p>
          <a:p>
            <a:pPr marL="342900" indent="-342900">
              <a:buAutoNum type="alphaUcParenR"/>
            </a:pPr>
            <a:r>
              <a:rPr lang="de-DE" sz="2400" dirty="0" smtClean="0"/>
              <a:t>Peter wird keine Symptome einer Lungenentzündung zeigen, da er bereits mit HIV infiziert ist.</a:t>
            </a:r>
          </a:p>
          <a:p>
            <a:pPr marL="342900" indent="-342900">
              <a:buAutoNum type="alphaUcParenR"/>
            </a:pPr>
            <a:r>
              <a:rPr lang="de-DE" sz="2400" dirty="0" smtClean="0"/>
              <a:t>Peter wird schwer an Lungenentzündung erkranken.</a:t>
            </a:r>
          </a:p>
          <a:p>
            <a:pPr marL="342900" indent="-342900">
              <a:buAutoNum type="alphaUcParenR"/>
            </a:pPr>
            <a:r>
              <a:rPr lang="de-DE" sz="2400" dirty="0" smtClean="0"/>
              <a:t>Die Wahrscheinlichkeit, dass Peter Lungenentzündung bekommt, ist so hoch wie bei jeder anderen Person.</a:t>
            </a:r>
            <a:endParaRPr lang="de-DE" sz="2400" dirty="0"/>
          </a:p>
        </p:txBody>
      </p:sp>
      <p:pic>
        <p:nvPicPr>
          <p:cNvPr id="20482" name="Picture 2" descr="C:\Users\Homeoffice\AppData\Local\Microsoft\Windows\Temporary Internet Files\Content.IE5\Q7KI2CP4\MC900232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00808"/>
            <a:ext cx="1489295" cy="1855960"/>
          </a:xfrm>
          <a:prstGeom prst="rect">
            <a:avLst/>
          </a:prstGeom>
          <a:noFill/>
        </p:spPr>
      </p:pic>
      <p:sp>
        <p:nvSpPr>
          <p:cNvPr id="6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z="800" smtClean="0"/>
              <a:t>ZPG Biologie © 2013</a:t>
            </a:r>
            <a:endParaRPr lang="de-DE" sz="8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800" dirty="0" smtClean="0"/>
              <a:t>134_clicker-frage_kl_7-8_hiv</a:t>
            </a:r>
            <a:endParaRPr lang="de-DE" sz="8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B04B-0FAD-4E71-AF06-80C0E6C49EBF}" type="slidenum">
              <a:rPr lang="de-DE" sz="800" smtClean="0"/>
              <a:pPr/>
              <a:t>2</a:t>
            </a:fld>
            <a:endParaRPr lang="de-DE" sz="800"/>
          </a:p>
        </p:txBody>
      </p:sp>
      <p:sp>
        <p:nvSpPr>
          <p:cNvPr id="9" name="Textfeld 8"/>
          <p:cNvSpPr txBox="1"/>
          <p:nvPr/>
        </p:nvSpPr>
        <p:spPr>
          <a:xfrm>
            <a:off x="2411760" y="54868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/>
              <a:t>Kl</a:t>
            </a:r>
            <a:r>
              <a:rPr lang="de-DE" sz="2400" u="sng" dirty="0" smtClean="0"/>
              <a:t> 7/8 </a:t>
            </a:r>
            <a:r>
              <a:rPr lang="de-DE" sz="2400" u="sng" dirty="0" smtClean="0"/>
              <a:t>Immunbiologie/HIV </a:t>
            </a:r>
            <a:endParaRPr lang="de-DE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ultiplizieren 8"/>
          <p:cNvSpPr/>
          <p:nvPr/>
        </p:nvSpPr>
        <p:spPr>
          <a:xfrm>
            <a:off x="683568" y="4509120"/>
            <a:ext cx="432048" cy="554360"/>
          </a:xfrm>
          <a:prstGeom prst="mathMultiply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83568" y="126876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Peter, ein HIV-Infizierter, hatte Kontakt mit einem Nachbarn, dessen „Erkältung“ sich zu einer</a:t>
            </a:r>
          </a:p>
          <a:p>
            <a:r>
              <a:rPr lang="de-DE" sz="2400" dirty="0" smtClean="0"/>
              <a:t>Lungenentzündung entwickelte.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r>
              <a:rPr lang="de-DE" sz="2400" b="1" dirty="0" smtClean="0"/>
              <a:t>Bekommt Peter nun eine Lungenentzündung?</a:t>
            </a:r>
          </a:p>
          <a:p>
            <a:pPr marL="342900" indent="-342900">
              <a:buAutoNum type="alphaUcParenR"/>
            </a:pPr>
            <a:r>
              <a:rPr lang="de-DE" sz="2400" dirty="0" smtClean="0">
                <a:solidFill>
                  <a:schemeClr val="bg1">
                    <a:lumMod val="65000"/>
                  </a:schemeClr>
                </a:solidFill>
              </a:rPr>
              <a:t>Peter wird keine Symptome einer Lungenentzündung zeigen, da er bereits mit HIV infiziert ist.</a:t>
            </a:r>
          </a:p>
          <a:p>
            <a:pPr marL="342900" indent="-342900">
              <a:buAutoNum type="alphaUcParenR"/>
            </a:pPr>
            <a:r>
              <a:rPr lang="de-DE" sz="2400" b="1" dirty="0" smtClean="0"/>
              <a:t>Peter wird schwer an Lungenentzündung erkranken.</a:t>
            </a:r>
          </a:p>
          <a:p>
            <a:pPr marL="342900" indent="-342900">
              <a:buAutoNum type="alphaUcParenR"/>
            </a:pPr>
            <a:r>
              <a:rPr lang="de-DE" sz="2400" dirty="0" smtClean="0">
                <a:solidFill>
                  <a:schemeClr val="bg1">
                    <a:lumMod val="65000"/>
                  </a:schemeClr>
                </a:solidFill>
              </a:rPr>
              <a:t>Die Wahrscheinlichkeit, dass Peter Lungenentzündung bekommt, ist so hoch wie bei jeder anderen Person.</a:t>
            </a:r>
            <a:endParaRPr lang="de-DE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482" name="Picture 2" descr="C:\Users\Homeoffice\AppData\Local\Microsoft\Windows\Temporary Internet Files\Content.IE5\Q7KI2CP4\MC900232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00808"/>
            <a:ext cx="1489295" cy="1855960"/>
          </a:xfrm>
          <a:prstGeom prst="rect">
            <a:avLst/>
          </a:prstGeom>
          <a:noFill/>
        </p:spPr>
      </p:pic>
      <p:sp>
        <p:nvSpPr>
          <p:cNvPr id="10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z="800" smtClean="0"/>
              <a:t>ZPG Biologie © 2013</a:t>
            </a:r>
            <a:endParaRPr lang="de-DE" sz="800" dirty="0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sz="800" dirty="0" smtClean="0"/>
              <a:t>134_clicker-frage_kl_7-8_hiv</a:t>
            </a:r>
            <a:endParaRPr lang="de-DE" sz="800" dirty="0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1CCB04B-0FAD-4E71-AF06-80C0E6C49EBF}" type="slidenum">
              <a:rPr lang="de-DE" sz="800" smtClean="0"/>
              <a:pPr/>
              <a:t>3</a:t>
            </a:fld>
            <a:endParaRPr lang="de-DE" sz="800"/>
          </a:p>
        </p:txBody>
      </p:sp>
      <p:sp>
        <p:nvSpPr>
          <p:cNvPr id="13" name="Textfeld 12"/>
          <p:cNvSpPr txBox="1"/>
          <p:nvPr/>
        </p:nvSpPr>
        <p:spPr>
          <a:xfrm>
            <a:off x="2411760" y="54868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/>
              <a:t>Kl</a:t>
            </a:r>
            <a:r>
              <a:rPr lang="de-DE" sz="2400" u="sng" dirty="0" smtClean="0"/>
              <a:t> 7/8 </a:t>
            </a:r>
            <a:r>
              <a:rPr lang="de-DE" sz="2400" u="sng" dirty="0" smtClean="0"/>
              <a:t>Immunbiologie/HIV </a:t>
            </a:r>
            <a:endParaRPr lang="de-DE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z="800" smtClean="0"/>
              <a:t>ZPG Biologie © 2013</a:t>
            </a:r>
            <a:endParaRPr lang="de-DE" sz="800" dirty="0"/>
          </a:p>
        </p:txBody>
      </p:sp>
      <p:sp>
        <p:nvSpPr>
          <p:cNvPr id="3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sz="800" dirty="0" smtClean="0"/>
              <a:t>134_clicker-frage_kl_7-8_hiv</a:t>
            </a:r>
            <a:endParaRPr lang="de-DE" sz="800" dirty="0"/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1CCB04B-0FAD-4E71-AF06-80C0E6C49EBF}" type="slidenum">
              <a:rPr lang="de-DE" sz="800" smtClean="0"/>
              <a:pPr/>
              <a:t>4</a:t>
            </a:fld>
            <a:endParaRPr lang="de-DE" sz="800"/>
          </a:p>
        </p:txBody>
      </p:sp>
      <p:sp>
        <p:nvSpPr>
          <p:cNvPr id="5" name="Textfeld 4"/>
          <p:cNvSpPr txBox="1"/>
          <p:nvPr/>
        </p:nvSpPr>
        <p:spPr>
          <a:xfrm>
            <a:off x="827584" y="7647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Quellen:</a:t>
            </a:r>
          </a:p>
          <a:p>
            <a:r>
              <a:rPr lang="de-DE" dirty="0" smtClean="0"/>
              <a:t>Abbildung Clip-Art von Microsoft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Bildschirmpräsentation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Homeoffice</dc:creator>
  <cp:lastModifiedBy>Homeoffice</cp:lastModifiedBy>
  <cp:revision>3</cp:revision>
  <dcterms:created xsi:type="dcterms:W3CDTF">2013-11-02T23:31:34Z</dcterms:created>
  <dcterms:modified xsi:type="dcterms:W3CDTF">2013-11-03T18:34:36Z</dcterms:modified>
</cp:coreProperties>
</file>