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2" r:id="rId5"/>
    <p:sldId id="260" r:id="rId6"/>
    <p:sldId id="265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9B588F-3DBA-4CC4-8DBA-6C0CA3B8D1EF}" type="doc">
      <dgm:prSet loTypeId="urn:microsoft.com/office/officeart/2005/8/layout/b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0BE062DD-7907-4185-A727-948BFB78ED08}">
      <dgm:prSet phldrT="[Text]" custT="1"/>
      <dgm:spPr>
        <a:solidFill>
          <a:schemeClr val="accent4">
            <a:lumMod val="60000"/>
            <a:lumOff val="40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Eingangs-diagnose</a:t>
          </a:r>
          <a:endParaRPr lang="de-DE" sz="2000" b="1" dirty="0">
            <a:solidFill>
              <a:schemeClr val="tx1"/>
            </a:solidFill>
          </a:endParaRPr>
        </a:p>
      </dgm:t>
    </dgm:pt>
    <dgm:pt modelId="{26CFCBF9-497F-4122-8EFA-EB9339460A3C}" type="parTrans" cxnId="{A5FEEC3E-FB79-45A2-9E53-9C42A5C53B2C}">
      <dgm:prSet/>
      <dgm:spPr/>
      <dgm:t>
        <a:bodyPr/>
        <a:lstStyle/>
        <a:p>
          <a:endParaRPr lang="de-DE" sz="1600">
            <a:solidFill>
              <a:schemeClr val="tx1"/>
            </a:solidFill>
          </a:endParaRPr>
        </a:p>
      </dgm:t>
    </dgm:pt>
    <dgm:pt modelId="{81A9725A-4B4D-47F0-9FD2-2ECF2B47A94C}" type="sibTrans" cxnId="{A5FEEC3E-FB79-45A2-9E53-9C42A5C53B2C}">
      <dgm:prSet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endParaRPr lang="de-DE" sz="1600">
            <a:solidFill>
              <a:schemeClr val="tx1"/>
            </a:solidFill>
          </a:endParaRPr>
        </a:p>
      </dgm:t>
    </dgm:pt>
    <dgm:pt modelId="{8CF6C07F-A218-43C9-A59D-BCA6AEB1E668}">
      <dgm:prSet phldrT="[Text]" custT="1"/>
      <dgm:spPr>
        <a:solidFill>
          <a:schemeClr val="accent6">
            <a:lumMod val="40000"/>
            <a:lumOff val="60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de-DE" sz="1600" dirty="0" smtClean="0">
              <a:solidFill>
                <a:schemeClr val="tx1"/>
              </a:solidFill>
            </a:rPr>
            <a:t>…</a:t>
          </a:r>
          <a:endParaRPr lang="de-DE" sz="1600" dirty="0">
            <a:solidFill>
              <a:schemeClr val="tx1"/>
            </a:solidFill>
          </a:endParaRPr>
        </a:p>
      </dgm:t>
    </dgm:pt>
    <dgm:pt modelId="{929EC5C0-D0B7-4420-BF9B-634FC9ABADCA}" type="parTrans" cxnId="{C561C0B6-1587-419A-A191-9E5F33D3A15E}">
      <dgm:prSet/>
      <dgm:spPr/>
      <dgm:t>
        <a:bodyPr/>
        <a:lstStyle/>
        <a:p>
          <a:endParaRPr lang="de-DE" sz="1600">
            <a:solidFill>
              <a:schemeClr val="tx1"/>
            </a:solidFill>
          </a:endParaRPr>
        </a:p>
      </dgm:t>
    </dgm:pt>
    <dgm:pt modelId="{1CA04377-62BB-4930-B226-FA20ACD9A0F4}" type="sibTrans" cxnId="{C561C0B6-1587-419A-A191-9E5F33D3A15E}">
      <dgm:prSet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endParaRPr lang="de-DE" sz="1600">
            <a:solidFill>
              <a:schemeClr val="tx1"/>
            </a:solidFill>
          </a:endParaRPr>
        </a:p>
      </dgm:t>
    </dgm:pt>
    <dgm:pt modelId="{1339859C-AAC2-405D-B54E-70A336288782}">
      <dgm:prSet phldrT="[Text]" custT="1"/>
      <dgm:spPr>
        <a:solidFill>
          <a:schemeClr val="bg2">
            <a:lumMod val="90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de-DE" sz="1200" dirty="0" smtClean="0">
              <a:solidFill>
                <a:schemeClr val="tx1"/>
              </a:solidFill>
            </a:rPr>
            <a:t>Bau Neuron</a:t>
          </a:r>
          <a:endParaRPr lang="de-DE" sz="1200" dirty="0">
            <a:solidFill>
              <a:schemeClr val="tx1"/>
            </a:solidFill>
          </a:endParaRPr>
        </a:p>
      </dgm:t>
    </dgm:pt>
    <dgm:pt modelId="{E5AC64D6-ECEC-43C6-8725-1D5E7DAB19DA}" type="parTrans" cxnId="{2CB76FD8-DD9F-43D5-8ABC-52B0BAA72215}">
      <dgm:prSet/>
      <dgm:spPr/>
      <dgm:t>
        <a:bodyPr/>
        <a:lstStyle/>
        <a:p>
          <a:endParaRPr lang="de-DE" sz="1600">
            <a:solidFill>
              <a:schemeClr val="tx1"/>
            </a:solidFill>
          </a:endParaRPr>
        </a:p>
      </dgm:t>
    </dgm:pt>
    <dgm:pt modelId="{00F23687-7240-49B7-B27A-A82210EDDAF8}" type="sibTrans" cxnId="{2CB76FD8-DD9F-43D5-8ABC-52B0BAA72215}">
      <dgm:prSet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endParaRPr lang="de-DE" sz="1600">
            <a:solidFill>
              <a:schemeClr val="tx1"/>
            </a:solidFill>
          </a:endParaRPr>
        </a:p>
      </dgm:t>
    </dgm:pt>
    <dgm:pt modelId="{830ABF7A-419C-4422-B37E-893C8E6AC329}">
      <dgm:prSet phldrT="[Text]" custT="1"/>
      <dgm:spPr>
        <a:solidFill>
          <a:schemeClr val="accent4">
            <a:lumMod val="40000"/>
            <a:lumOff val="60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Ruhe-potential</a:t>
          </a:r>
          <a:endParaRPr lang="de-DE" sz="2000" b="1" dirty="0">
            <a:solidFill>
              <a:schemeClr val="tx1"/>
            </a:solidFill>
          </a:endParaRPr>
        </a:p>
      </dgm:t>
    </dgm:pt>
    <dgm:pt modelId="{ADD4FB99-BA80-4A3C-8AC0-4148C3A48E42}" type="parTrans" cxnId="{C5C71A24-F523-40E3-99D1-302550446F24}">
      <dgm:prSet/>
      <dgm:spPr/>
      <dgm:t>
        <a:bodyPr/>
        <a:lstStyle/>
        <a:p>
          <a:endParaRPr lang="de-DE" sz="1600">
            <a:solidFill>
              <a:schemeClr val="tx1"/>
            </a:solidFill>
          </a:endParaRPr>
        </a:p>
      </dgm:t>
    </dgm:pt>
    <dgm:pt modelId="{809BBBAA-45B2-4448-B202-DA10DEF03E44}" type="sibTrans" cxnId="{C5C71A24-F523-40E3-99D1-302550446F24}">
      <dgm:prSet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endParaRPr lang="de-DE" sz="1600">
            <a:solidFill>
              <a:schemeClr val="tx1"/>
            </a:solidFill>
          </a:endParaRPr>
        </a:p>
      </dgm:t>
    </dgm:pt>
    <dgm:pt modelId="{10623995-2409-4568-9D0C-6D43C93282A9}">
      <dgm:prSet phldrT="[Text]" custT="1"/>
      <dgm:spPr>
        <a:solidFill>
          <a:schemeClr val="accent3">
            <a:lumMod val="60000"/>
            <a:lumOff val="40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Aktions-potential</a:t>
          </a:r>
          <a:endParaRPr lang="de-DE" sz="1600" b="1" dirty="0">
            <a:solidFill>
              <a:schemeClr val="tx1"/>
            </a:solidFill>
          </a:endParaRPr>
        </a:p>
      </dgm:t>
    </dgm:pt>
    <dgm:pt modelId="{910A86F8-CA8F-4B42-BD24-4787C862E41B}" type="parTrans" cxnId="{3B586B10-9483-47E0-9BF0-8D340C306AC0}">
      <dgm:prSet/>
      <dgm:spPr/>
      <dgm:t>
        <a:bodyPr/>
        <a:lstStyle/>
        <a:p>
          <a:endParaRPr lang="de-DE" sz="1600">
            <a:solidFill>
              <a:schemeClr val="tx1"/>
            </a:solidFill>
          </a:endParaRPr>
        </a:p>
      </dgm:t>
    </dgm:pt>
    <dgm:pt modelId="{7599BE7B-4F1E-4FE6-B40E-CDEF199033E9}" type="sibTrans" cxnId="{3B586B10-9483-47E0-9BF0-8D340C306AC0}">
      <dgm:prSet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endParaRPr lang="de-DE" sz="1600">
            <a:solidFill>
              <a:schemeClr val="tx1"/>
            </a:solidFill>
          </a:endParaRPr>
        </a:p>
      </dgm:t>
    </dgm:pt>
    <dgm:pt modelId="{4EC3AD81-A6A1-4E2E-8B40-BFE9110F5014}">
      <dgm:prSet phldrT="[Text]" custT="1"/>
      <dgm:spPr>
        <a:solidFill>
          <a:schemeClr val="accent5">
            <a:lumMod val="40000"/>
            <a:lumOff val="60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de-DE" sz="1200" dirty="0" smtClean="0">
              <a:solidFill>
                <a:schemeClr val="tx1"/>
              </a:solidFill>
            </a:rPr>
            <a:t>Weiter-leitung von APs</a:t>
          </a:r>
          <a:endParaRPr lang="de-DE" sz="1200" dirty="0">
            <a:solidFill>
              <a:schemeClr val="tx1"/>
            </a:solidFill>
          </a:endParaRPr>
        </a:p>
      </dgm:t>
    </dgm:pt>
    <dgm:pt modelId="{32B9B45C-C89E-4471-A354-EC6AD8B55489}" type="parTrans" cxnId="{20BAA16C-58DF-4CAF-AA0D-9C2BF349D928}">
      <dgm:prSet/>
      <dgm:spPr/>
      <dgm:t>
        <a:bodyPr/>
        <a:lstStyle/>
        <a:p>
          <a:endParaRPr lang="de-DE" sz="1600">
            <a:solidFill>
              <a:schemeClr val="tx1"/>
            </a:solidFill>
          </a:endParaRPr>
        </a:p>
      </dgm:t>
    </dgm:pt>
    <dgm:pt modelId="{B4F12B50-0D16-4626-866B-38B45006BA8D}" type="sibTrans" cxnId="{20BAA16C-58DF-4CAF-AA0D-9C2BF349D928}">
      <dgm:prSet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endParaRPr lang="de-DE" sz="1600">
            <a:solidFill>
              <a:schemeClr val="tx1"/>
            </a:solidFill>
          </a:endParaRPr>
        </a:p>
      </dgm:t>
    </dgm:pt>
    <dgm:pt modelId="{634BDB63-BB2D-4867-A093-3F6B9F8DC1B5}">
      <dgm:prSet phldrT="[Text]" custT="1"/>
      <dgm:spPr>
        <a:solidFill>
          <a:schemeClr val="accent4">
            <a:lumMod val="60000"/>
            <a:lumOff val="40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Selbst-diagnose</a:t>
          </a:r>
          <a:endParaRPr lang="de-DE" sz="1600" b="1" dirty="0">
            <a:solidFill>
              <a:schemeClr val="tx1"/>
            </a:solidFill>
          </a:endParaRPr>
        </a:p>
      </dgm:t>
    </dgm:pt>
    <dgm:pt modelId="{08CD3FDA-C46E-4DE8-959C-5A9A45F3936B}" type="parTrans" cxnId="{B5C40ADB-7DBC-4B25-B805-B9F099200206}">
      <dgm:prSet/>
      <dgm:spPr/>
      <dgm:t>
        <a:bodyPr/>
        <a:lstStyle/>
        <a:p>
          <a:endParaRPr lang="de-DE" sz="1600">
            <a:solidFill>
              <a:schemeClr val="tx1"/>
            </a:solidFill>
          </a:endParaRPr>
        </a:p>
      </dgm:t>
    </dgm:pt>
    <dgm:pt modelId="{881E9E07-C03B-44C4-8013-BA9EA320AC8A}" type="sibTrans" cxnId="{B5C40ADB-7DBC-4B25-B805-B9F099200206}">
      <dgm:prSet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endParaRPr lang="de-DE" sz="1600">
            <a:solidFill>
              <a:schemeClr val="tx1"/>
            </a:solidFill>
          </a:endParaRPr>
        </a:p>
      </dgm:t>
    </dgm:pt>
    <dgm:pt modelId="{73C932E9-0A3F-404C-9568-5C47CBBDA70F}">
      <dgm:prSet phldrT="[Text]" custT="1"/>
      <dgm:spPr>
        <a:solidFill>
          <a:schemeClr val="bg2">
            <a:lumMod val="75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de-DE" sz="1200" dirty="0" smtClean="0">
              <a:solidFill>
                <a:schemeClr val="tx1"/>
              </a:solidFill>
            </a:rPr>
            <a:t>Synapsen</a:t>
          </a:r>
          <a:endParaRPr lang="de-DE" sz="1600" dirty="0">
            <a:solidFill>
              <a:schemeClr val="tx1"/>
            </a:solidFill>
          </a:endParaRPr>
        </a:p>
      </dgm:t>
    </dgm:pt>
    <dgm:pt modelId="{0D29C483-8268-4492-BCC3-D9A0408C1B74}" type="parTrans" cxnId="{B72058DD-82B6-449D-8B3F-4AFE8B73E62F}">
      <dgm:prSet/>
      <dgm:spPr/>
      <dgm:t>
        <a:bodyPr/>
        <a:lstStyle/>
        <a:p>
          <a:endParaRPr lang="de-DE" sz="1600">
            <a:solidFill>
              <a:schemeClr val="tx1"/>
            </a:solidFill>
          </a:endParaRPr>
        </a:p>
      </dgm:t>
    </dgm:pt>
    <dgm:pt modelId="{10075106-2BAA-41C0-A228-74809E11C267}" type="sibTrans" cxnId="{B72058DD-82B6-449D-8B3F-4AFE8B73E62F}">
      <dgm:prSet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endParaRPr lang="de-DE" sz="1600">
            <a:solidFill>
              <a:schemeClr val="tx1"/>
            </a:solidFill>
          </a:endParaRPr>
        </a:p>
      </dgm:t>
    </dgm:pt>
    <dgm:pt modelId="{398E7784-6B34-4490-B2F6-7FA7FE45899B}">
      <dgm:prSet phldrT="[Text]" custT="1"/>
      <dgm:spPr>
        <a:solidFill>
          <a:schemeClr val="tx2">
            <a:lumMod val="40000"/>
            <a:lumOff val="60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de-DE" sz="1600" dirty="0" smtClean="0">
              <a:solidFill>
                <a:schemeClr val="tx1"/>
              </a:solidFill>
            </a:rPr>
            <a:t>…</a:t>
          </a:r>
          <a:endParaRPr lang="de-DE" sz="1600" dirty="0">
            <a:solidFill>
              <a:schemeClr val="tx1"/>
            </a:solidFill>
          </a:endParaRPr>
        </a:p>
      </dgm:t>
    </dgm:pt>
    <dgm:pt modelId="{AEA78488-D209-4A21-B5E8-B180B3EDA698}" type="parTrans" cxnId="{CA4B9FC6-B815-4A6D-9FC0-C6A09B2BD21A}">
      <dgm:prSet/>
      <dgm:spPr/>
      <dgm:t>
        <a:bodyPr/>
        <a:lstStyle/>
        <a:p>
          <a:endParaRPr lang="de-DE" sz="1600">
            <a:solidFill>
              <a:schemeClr val="tx1"/>
            </a:solidFill>
          </a:endParaRPr>
        </a:p>
      </dgm:t>
    </dgm:pt>
    <dgm:pt modelId="{BD591C9D-54CD-4F9A-81D5-C6DF804ED09E}" type="sibTrans" cxnId="{CA4B9FC6-B815-4A6D-9FC0-C6A09B2BD21A}">
      <dgm:prSet/>
      <dgm:spPr/>
      <dgm:t>
        <a:bodyPr/>
        <a:lstStyle/>
        <a:p>
          <a:endParaRPr lang="de-DE" sz="1600">
            <a:solidFill>
              <a:schemeClr val="tx1"/>
            </a:solidFill>
          </a:endParaRPr>
        </a:p>
      </dgm:t>
    </dgm:pt>
    <dgm:pt modelId="{BD763643-1C30-4BB0-BCBB-49506E7AA4E7}" type="pres">
      <dgm:prSet presAssocID="{289B588F-3DBA-4CC4-8DBA-6C0CA3B8D1EF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de-DE"/>
        </a:p>
      </dgm:t>
    </dgm:pt>
    <dgm:pt modelId="{342CBE23-EEE4-407B-8758-498A78035DF6}" type="pres">
      <dgm:prSet presAssocID="{0BE062DD-7907-4185-A727-948BFB78ED08}" presName="firstNode" presStyleLbl="node1" presStyleIdx="0" presStyleCnt="9" custScaleX="99944" custScaleY="99944" custLinFactNeighborX="1558" custLinFactNeighborY="-1487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641501A-9B15-4AD8-A6CC-8923F5CF5262}" type="pres">
      <dgm:prSet presAssocID="{81A9725A-4B4D-47F0-9FD2-2ECF2B47A94C}" presName="sibTrans" presStyleLbl="sibTrans2D1" presStyleIdx="0" presStyleCnt="8"/>
      <dgm:spPr/>
      <dgm:t>
        <a:bodyPr/>
        <a:lstStyle/>
        <a:p>
          <a:endParaRPr lang="de-DE"/>
        </a:p>
      </dgm:t>
    </dgm:pt>
    <dgm:pt modelId="{4B2EDF17-6565-4639-A854-B63BF065B06D}" type="pres">
      <dgm:prSet presAssocID="{8CF6C07F-A218-43C9-A59D-BCA6AEB1E668}" presName="middleNode" presStyleCnt="0"/>
      <dgm:spPr/>
    </dgm:pt>
    <dgm:pt modelId="{D15C48A6-1268-48A8-BE27-C82CB3508F43}" type="pres">
      <dgm:prSet presAssocID="{8CF6C07F-A218-43C9-A59D-BCA6AEB1E668}" presName="padding" presStyleLbl="node1" presStyleIdx="0" presStyleCnt="9"/>
      <dgm:spPr/>
    </dgm:pt>
    <dgm:pt modelId="{C866DFCD-F618-4CC0-86F1-212AF9BC91CA}" type="pres">
      <dgm:prSet presAssocID="{8CF6C07F-A218-43C9-A59D-BCA6AEB1E668}" presName="shap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DC1BF5A-DBE2-4991-9FA9-D20E50B781CB}" type="pres">
      <dgm:prSet presAssocID="{1CA04377-62BB-4930-B226-FA20ACD9A0F4}" presName="sibTrans" presStyleLbl="sibTrans2D1" presStyleIdx="1" presStyleCnt="8"/>
      <dgm:spPr/>
      <dgm:t>
        <a:bodyPr/>
        <a:lstStyle/>
        <a:p>
          <a:endParaRPr lang="de-DE"/>
        </a:p>
      </dgm:t>
    </dgm:pt>
    <dgm:pt modelId="{00F17BC7-DD07-464F-B742-B1CC260261F3}" type="pres">
      <dgm:prSet presAssocID="{1339859C-AAC2-405D-B54E-70A336288782}" presName="middleNode" presStyleCnt="0"/>
      <dgm:spPr/>
    </dgm:pt>
    <dgm:pt modelId="{F670A385-313E-4A8D-BFCD-DB840BCB170A}" type="pres">
      <dgm:prSet presAssocID="{1339859C-AAC2-405D-B54E-70A336288782}" presName="padding" presStyleLbl="node1" presStyleIdx="1" presStyleCnt="9"/>
      <dgm:spPr/>
    </dgm:pt>
    <dgm:pt modelId="{727192C7-ADE0-47B1-9268-BF09AB6112C5}" type="pres">
      <dgm:prSet presAssocID="{1339859C-AAC2-405D-B54E-70A336288782}" presName="shap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DEEFFD0-4283-4BA3-8443-41BB32B7DC30}" type="pres">
      <dgm:prSet presAssocID="{00F23687-7240-49B7-B27A-A82210EDDAF8}" presName="sibTrans" presStyleLbl="sibTrans2D1" presStyleIdx="2" presStyleCnt="8"/>
      <dgm:spPr/>
      <dgm:t>
        <a:bodyPr/>
        <a:lstStyle/>
        <a:p>
          <a:endParaRPr lang="de-DE"/>
        </a:p>
      </dgm:t>
    </dgm:pt>
    <dgm:pt modelId="{E5423F20-58CA-4242-97BD-777D8B02C517}" type="pres">
      <dgm:prSet presAssocID="{830ABF7A-419C-4422-B37E-893C8E6AC329}" presName="middleNode" presStyleCnt="0"/>
      <dgm:spPr/>
    </dgm:pt>
    <dgm:pt modelId="{8ED746C8-56AB-45E6-924A-BD655949D2A7}" type="pres">
      <dgm:prSet presAssocID="{830ABF7A-419C-4422-B37E-893C8E6AC329}" presName="padding" presStyleLbl="node1" presStyleIdx="2" presStyleCnt="9"/>
      <dgm:spPr/>
    </dgm:pt>
    <dgm:pt modelId="{1732E3E5-F232-4E38-A274-20FFF027920D}" type="pres">
      <dgm:prSet presAssocID="{830ABF7A-419C-4422-B37E-893C8E6AC329}" presName="shape" presStyleLbl="node1" presStyleIdx="3" presStyleCnt="9" custScaleX="149842" custScaleY="14984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3F0AE11-E3BE-4A7C-81A5-DC4D2F777324}" type="pres">
      <dgm:prSet presAssocID="{809BBBAA-45B2-4448-B202-DA10DEF03E44}" presName="sibTrans" presStyleLbl="sibTrans2D1" presStyleIdx="3" presStyleCnt="8"/>
      <dgm:spPr/>
      <dgm:t>
        <a:bodyPr/>
        <a:lstStyle/>
        <a:p>
          <a:endParaRPr lang="de-DE"/>
        </a:p>
      </dgm:t>
    </dgm:pt>
    <dgm:pt modelId="{A22B71AD-99A9-41A5-8055-D9484016F494}" type="pres">
      <dgm:prSet presAssocID="{10623995-2409-4568-9D0C-6D43C93282A9}" presName="middleNode" presStyleCnt="0"/>
      <dgm:spPr/>
    </dgm:pt>
    <dgm:pt modelId="{25F13B16-1624-4E81-A0CA-2E2F7177825A}" type="pres">
      <dgm:prSet presAssocID="{10623995-2409-4568-9D0C-6D43C93282A9}" presName="padding" presStyleLbl="node1" presStyleIdx="3" presStyleCnt="9"/>
      <dgm:spPr/>
    </dgm:pt>
    <dgm:pt modelId="{C7DA3298-4D58-4BB1-A133-3EA14309FFBE}" type="pres">
      <dgm:prSet presAssocID="{10623995-2409-4568-9D0C-6D43C93282A9}" presName="shape" presStyleLbl="node1" presStyleIdx="4" presStyleCnt="9" custScaleX="149842" custScaleY="14984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541D9C7-BE75-44D3-A0BD-F841FDE09CD4}" type="pres">
      <dgm:prSet presAssocID="{7599BE7B-4F1E-4FE6-B40E-CDEF199033E9}" presName="sibTrans" presStyleLbl="sibTrans2D1" presStyleIdx="4" presStyleCnt="8"/>
      <dgm:spPr/>
      <dgm:t>
        <a:bodyPr/>
        <a:lstStyle/>
        <a:p>
          <a:endParaRPr lang="de-DE"/>
        </a:p>
      </dgm:t>
    </dgm:pt>
    <dgm:pt modelId="{0C611C9B-9F44-4BC3-B230-C668004A2E61}" type="pres">
      <dgm:prSet presAssocID="{4EC3AD81-A6A1-4E2E-8B40-BFE9110F5014}" presName="middleNode" presStyleCnt="0"/>
      <dgm:spPr/>
    </dgm:pt>
    <dgm:pt modelId="{5B16DA0B-94A9-4CE9-956F-72879D46EE55}" type="pres">
      <dgm:prSet presAssocID="{4EC3AD81-A6A1-4E2E-8B40-BFE9110F5014}" presName="padding" presStyleLbl="node1" presStyleIdx="4" presStyleCnt="9"/>
      <dgm:spPr/>
    </dgm:pt>
    <dgm:pt modelId="{86E73F7B-A7F1-4B18-AA07-6738ADFB92D8}" type="pres">
      <dgm:prSet presAssocID="{4EC3AD81-A6A1-4E2E-8B40-BFE9110F5014}" presName="shap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7A6DD80-7FA9-4186-A26D-F8A3D48B59CB}" type="pres">
      <dgm:prSet presAssocID="{B4F12B50-0D16-4626-866B-38B45006BA8D}" presName="sibTrans" presStyleLbl="sibTrans2D1" presStyleIdx="5" presStyleCnt="8"/>
      <dgm:spPr/>
      <dgm:t>
        <a:bodyPr/>
        <a:lstStyle/>
        <a:p>
          <a:endParaRPr lang="de-DE"/>
        </a:p>
      </dgm:t>
    </dgm:pt>
    <dgm:pt modelId="{421F50F9-106B-4A40-9A2E-7F0904034167}" type="pres">
      <dgm:prSet presAssocID="{634BDB63-BB2D-4867-A093-3F6B9F8DC1B5}" presName="middleNode" presStyleCnt="0"/>
      <dgm:spPr/>
    </dgm:pt>
    <dgm:pt modelId="{5E59F429-A86F-40B9-99B3-46AD355EFA61}" type="pres">
      <dgm:prSet presAssocID="{634BDB63-BB2D-4867-A093-3F6B9F8DC1B5}" presName="padding" presStyleLbl="node1" presStyleIdx="5" presStyleCnt="9"/>
      <dgm:spPr/>
    </dgm:pt>
    <dgm:pt modelId="{CABA1808-7858-4DD3-9EE8-0F4362849483}" type="pres">
      <dgm:prSet presAssocID="{634BDB63-BB2D-4867-A093-3F6B9F8DC1B5}" presName="shape" presStyleLbl="node1" presStyleIdx="6" presStyleCnt="9" custScaleX="144971" custScaleY="14497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78C3857-280A-4D81-91AD-36B7FD4DC6BB}" type="pres">
      <dgm:prSet presAssocID="{881E9E07-C03B-44C4-8013-BA9EA320AC8A}" presName="sibTrans" presStyleLbl="sibTrans2D1" presStyleIdx="6" presStyleCnt="8"/>
      <dgm:spPr/>
      <dgm:t>
        <a:bodyPr/>
        <a:lstStyle/>
        <a:p>
          <a:endParaRPr lang="de-DE"/>
        </a:p>
      </dgm:t>
    </dgm:pt>
    <dgm:pt modelId="{D9236B4B-C49C-40FD-B054-C01B4EC8D20B}" type="pres">
      <dgm:prSet presAssocID="{73C932E9-0A3F-404C-9568-5C47CBBDA70F}" presName="middleNode" presStyleCnt="0"/>
      <dgm:spPr/>
    </dgm:pt>
    <dgm:pt modelId="{CBC8B0D1-F7D8-42E8-A98B-CAD29652DB4C}" type="pres">
      <dgm:prSet presAssocID="{73C932E9-0A3F-404C-9568-5C47CBBDA70F}" presName="padding" presStyleLbl="node1" presStyleIdx="6" presStyleCnt="9"/>
      <dgm:spPr/>
    </dgm:pt>
    <dgm:pt modelId="{7E292764-8373-4642-8CA3-63D38BF8E5BF}" type="pres">
      <dgm:prSet presAssocID="{73C932E9-0A3F-404C-9568-5C47CBBDA70F}" presName="shap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6D353D5-116B-49A1-9B30-FC604BCB0773}" type="pres">
      <dgm:prSet presAssocID="{10075106-2BAA-41C0-A228-74809E11C267}" presName="sibTrans" presStyleLbl="sibTrans2D1" presStyleIdx="7" presStyleCnt="8"/>
      <dgm:spPr/>
      <dgm:t>
        <a:bodyPr/>
        <a:lstStyle/>
        <a:p>
          <a:endParaRPr lang="de-DE"/>
        </a:p>
      </dgm:t>
    </dgm:pt>
    <dgm:pt modelId="{26CF054F-1743-45DC-8F11-584B61336EA0}" type="pres">
      <dgm:prSet presAssocID="{398E7784-6B34-4490-B2F6-7FA7FE45899B}" presName="lastNode" presStyleLbl="node1" presStyleIdx="8" presStyleCnt="9" custScaleX="64541" custScaleY="64541" custLinFactNeighborX="-1216" custLinFactNeighborY="2345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20BAA16C-58DF-4CAF-AA0D-9C2BF349D928}" srcId="{289B588F-3DBA-4CC4-8DBA-6C0CA3B8D1EF}" destId="{4EC3AD81-A6A1-4E2E-8B40-BFE9110F5014}" srcOrd="5" destOrd="0" parTransId="{32B9B45C-C89E-4471-A354-EC6AD8B55489}" sibTransId="{B4F12B50-0D16-4626-866B-38B45006BA8D}"/>
    <dgm:cxn modelId="{CFD2BF1E-2543-4CB0-91CC-EAD0FC0E5C28}" type="presOf" srcId="{7599BE7B-4F1E-4FE6-B40E-CDEF199033E9}" destId="{9541D9C7-BE75-44D3-A0BD-F841FDE09CD4}" srcOrd="0" destOrd="0" presId="urn:microsoft.com/office/officeart/2005/8/layout/bProcess2"/>
    <dgm:cxn modelId="{6B13E439-595E-43D2-84DA-94A42C0B24E8}" type="presOf" srcId="{881E9E07-C03B-44C4-8013-BA9EA320AC8A}" destId="{478C3857-280A-4D81-91AD-36B7FD4DC6BB}" srcOrd="0" destOrd="0" presId="urn:microsoft.com/office/officeart/2005/8/layout/bProcess2"/>
    <dgm:cxn modelId="{B1784FBC-4E1A-4415-879C-4A51A0D7CA91}" type="presOf" srcId="{73C932E9-0A3F-404C-9568-5C47CBBDA70F}" destId="{7E292764-8373-4642-8CA3-63D38BF8E5BF}" srcOrd="0" destOrd="0" presId="urn:microsoft.com/office/officeart/2005/8/layout/bProcess2"/>
    <dgm:cxn modelId="{B72058DD-82B6-449D-8B3F-4AFE8B73E62F}" srcId="{289B588F-3DBA-4CC4-8DBA-6C0CA3B8D1EF}" destId="{73C932E9-0A3F-404C-9568-5C47CBBDA70F}" srcOrd="7" destOrd="0" parTransId="{0D29C483-8268-4492-BCC3-D9A0408C1B74}" sibTransId="{10075106-2BAA-41C0-A228-74809E11C267}"/>
    <dgm:cxn modelId="{CA4B9FC6-B815-4A6D-9FC0-C6A09B2BD21A}" srcId="{289B588F-3DBA-4CC4-8DBA-6C0CA3B8D1EF}" destId="{398E7784-6B34-4490-B2F6-7FA7FE45899B}" srcOrd="8" destOrd="0" parTransId="{AEA78488-D209-4A21-B5E8-B180B3EDA698}" sibTransId="{BD591C9D-54CD-4F9A-81D5-C6DF804ED09E}"/>
    <dgm:cxn modelId="{B5C40ADB-7DBC-4B25-B805-B9F099200206}" srcId="{289B588F-3DBA-4CC4-8DBA-6C0CA3B8D1EF}" destId="{634BDB63-BB2D-4867-A093-3F6B9F8DC1B5}" srcOrd="6" destOrd="0" parTransId="{08CD3FDA-C46E-4DE8-959C-5A9A45F3936B}" sibTransId="{881E9E07-C03B-44C4-8013-BA9EA320AC8A}"/>
    <dgm:cxn modelId="{A5FEEC3E-FB79-45A2-9E53-9C42A5C53B2C}" srcId="{289B588F-3DBA-4CC4-8DBA-6C0CA3B8D1EF}" destId="{0BE062DD-7907-4185-A727-948BFB78ED08}" srcOrd="0" destOrd="0" parTransId="{26CFCBF9-497F-4122-8EFA-EB9339460A3C}" sibTransId="{81A9725A-4B4D-47F0-9FD2-2ECF2B47A94C}"/>
    <dgm:cxn modelId="{77008763-790A-4C8C-A86D-3DE38DDB4256}" type="presOf" srcId="{B4F12B50-0D16-4626-866B-38B45006BA8D}" destId="{B7A6DD80-7FA9-4186-A26D-F8A3D48B59CB}" srcOrd="0" destOrd="0" presId="urn:microsoft.com/office/officeart/2005/8/layout/bProcess2"/>
    <dgm:cxn modelId="{3A34A1E9-3651-49AC-A5A6-1F2DAD6CC440}" type="presOf" srcId="{8CF6C07F-A218-43C9-A59D-BCA6AEB1E668}" destId="{C866DFCD-F618-4CC0-86F1-212AF9BC91CA}" srcOrd="0" destOrd="0" presId="urn:microsoft.com/office/officeart/2005/8/layout/bProcess2"/>
    <dgm:cxn modelId="{9ADE82B5-0BA3-4F25-935F-C0794534B31F}" type="presOf" srcId="{289B588F-3DBA-4CC4-8DBA-6C0CA3B8D1EF}" destId="{BD763643-1C30-4BB0-BCBB-49506E7AA4E7}" srcOrd="0" destOrd="0" presId="urn:microsoft.com/office/officeart/2005/8/layout/bProcess2"/>
    <dgm:cxn modelId="{9AB25576-16F4-4036-946A-F13657E5B289}" type="presOf" srcId="{10623995-2409-4568-9D0C-6D43C93282A9}" destId="{C7DA3298-4D58-4BB1-A133-3EA14309FFBE}" srcOrd="0" destOrd="0" presId="urn:microsoft.com/office/officeart/2005/8/layout/bProcess2"/>
    <dgm:cxn modelId="{1074D877-9DB1-48D4-BF73-CFCFE864B696}" type="presOf" srcId="{0BE062DD-7907-4185-A727-948BFB78ED08}" destId="{342CBE23-EEE4-407B-8758-498A78035DF6}" srcOrd="0" destOrd="0" presId="urn:microsoft.com/office/officeart/2005/8/layout/bProcess2"/>
    <dgm:cxn modelId="{F8DCB7C3-4346-41A8-975A-26C61AE254DD}" type="presOf" srcId="{10075106-2BAA-41C0-A228-74809E11C267}" destId="{16D353D5-116B-49A1-9B30-FC604BCB0773}" srcOrd="0" destOrd="0" presId="urn:microsoft.com/office/officeart/2005/8/layout/bProcess2"/>
    <dgm:cxn modelId="{3C12F5A5-14D3-4E64-BC7D-5061067711BB}" type="presOf" srcId="{809BBBAA-45B2-4448-B202-DA10DEF03E44}" destId="{13F0AE11-E3BE-4A7C-81A5-DC4D2F777324}" srcOrd="0" destOrd="0" presId="urn:microsoft.com/office/officeart/2005/8/layout/bProcess2"/>
    <dgm:cxn modelId="{004FB339-A856-4CBB-9DC8-7C26E3F55187}" type="presOf" srcId="{1339859C-AAC2-405D-B54E-70A336288782}" destId="{727192C7-ADE0-47B1-9268-BF09AB6112C5}" srcOrd="0" destOrd="0" presId="urn:microsoft.com/office/officeart/2005/8/layout/bProcess2"/>
    <dgm:cxn modelId="{C5C71A24-F523-40E3-99D1-302550446F24}" srcId="{289B588F-3DBA-4CC4-8DBA-6C0CA3B8D1EF}" destId="{830ABF7A-419C-4422-B37E-893C8E6AC329}" srcOrd="3" destOrd="0" parTransId="{ADD4FB99-BA80-4A3C-8AC0-4148C3A48E42}" sibTransId="{809BBBAA-45B2-4448-B202-DA10DEF03E44}"/>
    <dgm:cxn modelId="{D205E672-F7EF-448D-8EA4-D4FBE5EB679E}" type="presOf" srcId="{830ABF7A-419C-4422-B37E-893C8E6AC329}" destId="{1732E3E5-F232-4E38-A274-20FFF027920D}" srcOrd="0" destOrd="0" presId="urn:microsoft.com/office/officeart/2005/8/layout/bProcess2"/>
    <dgm:cxn modelId="{3422DDD0-0A11-4B27-9412-C46623E6C03F}" type="presOf" srcId="{1CA04377-62BB-4930-B226-FA20ACD9A0F4}" destId="{6DC1BF5A-DBE2-4991-9FA9-D20E50B781CB}" srcOrd="0" destOrd="0" presId="urn:microsoft.com/office/officeart/2005/8/layout/bProcess2"/>
    <dgm:cxn modelId="{FC3C05E8-2258-4EB6-9A5F-B9C40BE965D7}" type="presOf" srcId="{4EC3AD81-A6A1-4E2E-8B40-BFE9110F5014}" destId="{86E73F7B-A7F1-4B18-AA07-6738ADFB92D8}" srcOrd="0" destOrd="0" presId="urn:microsoft.com/office/officeart/2005/8/layout/bProcess2"/>
    <dgm:cxn modelId="{7028D266-4DCF-4EC1-9593-428C9D341B6B}" type="presOf" srcId="{398E7784-6B34-4490-B2F6-7FA7FE45899B}" destId="{26CF054F-1743-45DC-8F11-584B61336EA0}" srcOrd="0" destOrd="0" presId="urn:microsoft.com/office/officeart/2005/8/layout/bProcess2"/>
    <dgm:cxn modelId="{56DFAF0C-94B2-4F6E-9955-EC9A721DF9D8}" type="presOf" srcId="{634BDB63-BB2D-4867-A093-3F6B9F8DC1B5}" destId="{CABA1808-7858-4DD3-9EE8-0F4362849483}" srcOrd="0" destOrd="0" presId="urn:microsoft.com/office/officeart/2005/8/layout/bProcess2"/>
    <dgm:cxn modelId="{C561C0B6-1587-419A-A191-9E5F33D3A15E}" srcId="{289B588F-3DBA-4CC4-8DBA-6C0CA3B8D1EF}" destId="{8CF6C07F-A218-43C9-A59D-BCA6AEB1E668}" srcOrd="1" destOrd="0" parTransId="{929EC5C0-D0B7-4420-BF9B-634FC9ABADCA}" sibTransId="{1CA04377-62BB-4930-B226-FA20ACD9A0F4}"/>
    <dgm:cxn modelId="{3B586B10-9483-47E0-9BF0-8D340C306AC0}" srcId="{289B588F-3DBA-4CC4-8DBA-6C0CA3B8D1EF}" destId="{10623995-2409-4568-9D0C-6D43C93282A9}" srcOrd="4" destOrd="0" parTransId="{910A86F8-CA8F-4B42-BD24-4787C862E41B}" sibTransId="{7599BE7B-4F1E-4FE6-B40E-CDEF199033E9}"/>
    <dgm:cxn modelId="{2CB76FD8-DD9F-43D5-8ABC-52B0BAA72215}" srcId="{289B588F-3DBA-4CC4-8DBA-6C0CA3B8D1EF}" destId="{1339859C-AAC2-405D-B54E-70A336288782}" srcOrd="2" destOrd="0" parTransId="{E5AC64D6-ECEC-43C6-8725-1D5E7DAB19DA}" sibTransId="{00F23687-7240-49B7-B27A-A82210EDDAF8}"/>
    <dgm:cxn modelId="{6EB222D4-0F0F-4A12-9158-5886210EA86C}" type="presOf" srcId="{00F23687-7240-49B7-B27A-A82210EDDAF8}" destId="{ADEEFFD0-4283-4BA3-8443-41BB32B7DC30}" srcOrd="0" destOrd="0" presId="urn:microsoft.com/office/officeart/2005/8/layout/bProcess2"/>
    <dgm:cxn modelId="{2A94452B-C87C-4564-9AB4-6181C2D58B83}" type="presOf" srcId="{81A9725A-4B4D-47F0-9FD2-2ECF2B47A94C}" destId="{2641501A-9B15-4AD8-A6CC-8923F5CF5262}" srcOrd="0" destOrd="0" presId="urn:microsoft.com/office/officeart/2005/8/layout/bProcess2"/>
    <dgm:cxn modelId="{6E51A3E2-75AE-4079-B146-E4544ADA3FF1}" type="presParOf" srcId="{BD763643-1C30-4BB0-BCBB-49506E7AA4E7}" destId="{342CBE23-EEE4-407B-8758-498A78035DF6}" srcOrd="0" destOrd="0" presId="urn:microsoft.com/office/officeart/2005/8/layout/bProcess2"/>
    <dgm:cxn modelId="{B7EFD5E3-5B6C-4DF6-BCBD-7790CBE4B9D3}" type="presParOf" srcId="{BD763643-1C30-4BB0-BCBB-49506E7AA4E7}" destId="{2641501A-9B15-4AD8-A6CC-8923F5CF5262}" srcOrd="1" destOrd="0" presId="urn:microsoft.com/office/officeart/2005/8/layout/bProcess2"/>
    <dgm:cxn modelId="{1C0DF7CB-D562-48C8-8482-8026A479F74B}" type="presParOf" srcId="{BD763643-1C30-4BB0-BCBB-49506E7AA4E7}" destId="{4B2EDF17-6565-4639-A854-B63BF065B06D}" srcOrd="2" destOrd="0" presId="urn:microsoft.com/office/officeart/2005/8/layout/bProcess2"/>
    <dgm:cxn modelId="{42E3B2D0-4C8C-4D68-A89B-316DBE75B923}" type="presParOf" srcId="{4B2EDF17-6565-4639-A854-B63BF065B06D}" destId="{D15C48A6-1268-48A8-BE27-C82CB3508F43}" srcOrd="0" destOrd="0" presId="urn:microsoft.com/office/officeart/2005/8/layout/bProcess2"/>
    <dgm:cxn modelId="{D4DEBD00-3803-4446-B2B5-DA5BFE782E68}" type="presParOf" srcId="{4B2EDF17-6565-4639-A854-B63BF065B06D}" destId="{C866DFCD-F618-4CC0-86F1-212AF9BC91CA}" srcOrd="1" destOrd="0" presId="urn:microsoft.com/office/officeart/2005/8/layout/bProcess2"/>
    <dgm:cxn modelId="{DA955B57-B096-44D2-9C1C-1CE1D9E5746E}" type="presParOf" srcId="{BD763643-1C30-4BB0-BCBB-49506E7AA4E7}" destId="{6DC1BF5A-DBE2-4991-9FA9-D20E50B781CB}" srcOrd="3" destOrd="0" presId="urn:microsoft.com/office/officeart/2005/8/layout/bProcess2"/>
    <dgm:cxn modelId="{3F9BF54E-6857-4B4A-BDAE-DAF70E6C84F1}" type="presParOf" srcId="{BD763643-1C30-4BB0-BCBB-49506E7AA4E7}" destId="{00F17BC7-DD07-464F-B742-B1CC260261F3}" srcOrd="4" destOrd="0" presId="urn:microsoft.com/office/officeart/2005/8/layout/bProcess2"/>
    <dgm:cxn modelId="{388A6698-A045-4427-8217-E10F8914C9A7}" type="presParOf" srcId="{00F17BC7-DD07-464F-B742-B1CC260261F3}" destId="{F670A385-313E-4A8D-BFCD-DB840BCB170A}" srcOrd="0" destOrd="0" presId="urn:microsoft.com/office/officeart/2005/8/layout/bProcess2"/>
    <dgm:cxn modelId="{85E272D0-019E-415C-976F-EB2054EEFA15}" type="presParOf" srcId="{00F17BC7-DD07-464F-B742-B1CC260261F3}" destId="{727192C7-ADE0-47B1-9268-BF09AB6112C5}" srcOrd="1" destOrd="0" presId="urn:microsoft.com/office/officeart/2005/8/layout/bProcess2"/>
    <dgm:cxn modelId="{5484ED8E-C48E-4282-9F74-B02130F3F87B}" type="presParOf" srcId="{BD763643-1C30-4BB0-BCBB-49506E7AA4E7}" destId="{ADEEFFD0-4283-4BA3-8443-41BB32B7DC30}" srcOrd="5" destOrd="0" presId="urn:microsoft.com/office/officeart/2005/8/layout/bProcess2"/>
    <dgm:cxn modelId="{7BDF2DF4-0E83-44AF-98B0-5F676BD9E74D}" type="presParOf" srcId="{BD763643-1C30-4BB0-BCBB-49506E7AA4E7}" destId="{E5423F20-58CA-4242-97BD-777D8B02C517}" srcOrd="6" destOrd="0" presId="urn:microsoft.com/office/officeart/2005/8/layout/bProcess2"/>
    <dgm:cxn modelId="{79258AC7-4BAA-4B7D-A8D8-8B58886EF838}" type="presParOf" srcId="{E5423F20-58CA-4242-97BD-777D8B02C517}" destId="{8ED746C8-56AB-45E6-924A-BD655949D2A7}" srcOrd="0" destOrd="0" presId="urn:microsoft.com/office/officeart/2005/8/layout/bProcess2"/>
    <dgm:cxn modelId="{EFBA518D-55BB-4F2E-B5F0-01CA32141B62}" type="presParOf" srcId="{E5423F20-58CA-4242-97BD-777D8B02C517}" destId="{1732E3E5-F232-4E38-A274-20FFF027920D}" srcOrd="1" destOrd="0" presId="urn:microsoft.com/office/officeart/2005/8/layout/bProcess2"/>
    <dgm:cxn modelId="{44A0CBBC-DD9E-48AA-9754-4D97260D41CE}" type="presParOf" srcId="{BD763643-1C30-4BB0-BCBB-49506E7AA4E7}" destId="{13F0AE11-E3BE-4A7C-81A5-DC4D2F777324}" srcOrd="7" destOrd="0" presId="urn:microsoft.com/office/officeart/2005/8/layout/bProcess2"/>
    <dgm:cxn modelId="{D687445B-E6E4-43EA-B60A-A56EF70080FB}" type="presParOf" srcId="{BD763643-1C30-4BB0-BCBB-49506E7AA4E7}" destId="{A22B71AD-99A9-41A5-8055-D9484016F494}" srcOrd="8" destOrd="0" presId="urn:microsoft.com/office/officeart/2005/8/layout/bProcess2"/>
    <dgm:cxn modelId="{B1697064-3B2C-4353-A09A-8E32C15D828D}" type="presParOf" srcId="{A22B71AD-99A9-41A5-8055-D9484016F494}" destId="{25F13B16-1624-4E81-A0CA-2E2F7177825A}" srcOrd="0" destOrd="0" presId="urn:microsoft.com/office/officeart/2005/8/layout/bProcess2"/>
    <dgm:cxn modelId="{34756B46-953A-4E86-A3BC-ABD094584DA4}" type="presParOf" srcId="{A22B71AD-99A9-41A5-8055-D9484016F494}" destId="{C7DA3298-4D58-4BB1-A133-3EA14309FFBE}" srcOrd="1" destOrd="0" presId="urn:microsoft.com/office/officeart/2005/8/layout/bProcess2"/>
    <dgm:cxn modelId="{15648C2A-D845-4D19-B4C2-F0026703C01D}" type="presParOf" srcId="{BD763643-1C30-4BB0-BCBB-49506E7AA4E7}" destId="{9541D9C7-BE75-44D3-A0BD-F841FDE09CD4}" srcOrd="9" destOrd="0" presId="urn:microsoft.com/office/officeart/2005/8/layout/bProcess2"/>
    <dgm:cxn modelId="{664B281B-A0BF-4974-9FC4-48EE5B4C5059}" type="presParOf" srcId="{BD763643-1C30-4BB0-BCBB-49506E7AA4E7}" destId="{0C611C9B-9F44-4BC3-B230-C668004A2E61}" srcOrd="10" destOrd="0" presId="urn:microsoft.com/office/officeart/2005/8/layout/bProcess2"/>
    <dgm:cxn modelId="{68B1C312-A170-47BA-BBC7-31896F82E062}" type="presParOf" srcId="{0C611C9B-9F44-4BC3-B230-C668004A2E61}" destId="{5B16DA0B-94A9-4CE9-956F-72879D46EE55}" srcOrd="0" destOrd="0" presId="urn:microsoft.com/office/officeart/2005/8/layout/bProcess2"/>
    <dgm:cxn modelId="{A42CDBA4-2990-4B59-9243-AFF20D0C4872}" type="presParOf" srcId="{0C611C9B-9F44-4BC3-B230-C668004A2E61}" destId="{86E73F7B-A7F1-4B18-AA07-6738ADFB92D8}" srcOrd="1" destOrd="0" presId="urn:microsoft.com/office/officeart/2005/8/layout/bProcess2"/>
    <dgm:cxn modelId="{08ACD8EF-CECA-4FE2-8682-A67EDAB4B086}" type="presParOf" srcId="{BD763643-1C30-4BB0-BCBB-49506E7AA4E7}" destId="{B7A6DD80-7FA9-4186-A26D-F8A3D48B59CB}" srcOrd="11" destOrd="0" presId="urn:microsoft.com/office/officeart/2005/8/layout/bProcess2"/>
    <dgm:cxn modelId="{91CE6006-3799-4425-89F8-BC2FFD828D3D}" type="presParOf" srcId="{BD763643-1C30-4BB0-BCBB-49506E7AA4E7}" destId="{421F50F9-106B-4A40-9A2E-7F0904034167}" srcOrd="12" destOrd="0" presId="urn:microsoft.com/office/officeart/2005/8/layout/bProcess2"/>
    <dgm:cxn modelId="{A7CE7080-E924-4ECE-9F83-B63473A6ADFF}" type="presParOf" srcId="{421F50F9-106B-4A40-9A2E-7F0904034167}" destId="{5E59F429-A86F-40B9-99B3-46AD355EFA61}" srcOrd="0" destOrd="0" presId="urn:microsoft.com/office/officeart/2005/8/layout/bProcess2"/>
    <dgm:cxn modelId="{D36DFDF4-8166-4F21-8C52-96C628852398}" type="presParOf" srcId="{421F50F9-106B-4A40-9A2E-7F0904034167}" destId="{CABA1808-7858-4DD3-9EE8-0F4362849483}" srcOrd="1" destOrd="0" presId="urn:microsoft.com/office/officeart/2005/8/layout/bProcess2"/>
    <dgm:cxn modelId="{C63E0A24-0C44-4C14-A39B-001771984D56}" type="presParOf" srcId="{BD763643-1C30-4BB0-BCBB-49506E7AA4E7}" destId="{478C3857-280A-4D81-91AD-36B7FD4DC6BB}" srcOrd="13" destOrd="0" presId="urn:microsoft.com/office/officeart/2005/8/layout/bProcess2"/>
    <dgm:cxn modelId="{8DDB0E43-09D4-48B8-B0AB-5ED9F6F4C833}" type="presParOf" srcId="{BD763643-1C30-4BB0-BCBB-49506E7AA4E7}" destId="{D9236B4B-C49C-40FD-B054-C01B4EC8D20B}" srcOrd="14" destOrd="0" presId="urn:microsoft.com/office/officeart/2005/8/layout/bProcess2"/>
    <dgm:cxn modelId="{34CF7A47-DAB6-4416-B295-297B905ED8E7}" type="presParOf" srcId="{D9236B4B-C49C-40FD-B054-C01B4EC8D20B}" destId="{CBC8B0D1-F7D8-42E8-A98B-CAD29652DB4C}" srcOrd="0" destOrd="0" presId="urn:microsoft.com/office/officeart/2005/8/layout/bProcess2"/>
    <dgm:cxn modelId="{D6F83D13-66B9-46EA-86C8-63E1C0B43FA2}" type="presParOf" srcId="{D9236B4B-C49C-40FD-B054-C01B4EC8D20B}" destId="{7E292764-8373-4642-8CA3-63D38BF8E5BF}" srcOrd="1" destOrd="0" presId="urn:microsoft.com/office/officeart/2005/8/layout/bProcess2"/>
    <dgm:cxn modelId="{73F0ECB7-C9E3-4DA5-AD60-84573B0397F5}" type="presParOf" srcId="{BD763643-1C30-4BB0-BCBB-49506E7AA4E7}" destId="{16D353D5-116B-49A1-9B30-FC604BCB0773}" srcOrd="15" destOrd="0" presId="urn:microsoft.com/office/officeart/2005/8/layout/bProcess2"/>
    <dgm:cxn modelId="{44190ED9-134C-42D0-94F4-B20DEA9D8C16}" type="presParOf" srcId="{BD763643-1C30-4BB0-BCBB-49506E7AA4E7}" destId="{26CF054F-1743-45DC-8F11-584B61336EA0}" srcOrd="16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A6FB94-A6DB-44AA-94BC-BDC915476F8C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69009A0A-756C-4AF6-AB35-1599B9149699}">
      <dgm:prSet phldrT="[Text]" custT="1"/>
      <dgm:spPr>
        <a:solidFill>
          <a:schemeClr val="accent4">
            <a:lumMod val="60000"/>
            <a:lumOff val="40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de-DE" sz="1800" b="1" dirty="0" smtClean="0">
              <a:solidFill>
                <a:schemeClr val="tx1"/>
              </a:solidFill>
            </a:rPr>
            <a:t>Mini-</a:t>
          </a:r>
          <a:r>
            <a:rPr lang="de-DE" sz="1800" b="1" dirty="0" err="1" smtClean="0">
              <a:solidFill>
                <a:schemeClr val="tx1"/>
              </a:solidFill>
            </a:rPr>
            <a:t>selbsttest</a:t>
          </a:r>
          <a:endParaRPr lang="de-DE" sz="1800" b="1" dirty="0">
            <a:solidFill>
              <a:schemeClr val="tx1"/>
            </a:solidFill>
          </a:endParaRPr>
        </a:p>
      </dgm:t>
    </dgm:pt>
    <dgm:pt modelId="{D42BBD43-B383-414C-A8E2-445E09C74258}" type="parTrans" cxnId="{345B5434-265E-401E-8FA3-3F2E8A30424B}">
      <dgm:prSet/>
      <dgm:spPr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endParaRPr lang="de-DE"/>
        </a:p>
      </dgm:t>
    </dgm:pt>
    <dgm:pt modelId="{363088F5-3E9D-4359-8EF7-1C07DDC7C3B4}" type="sibTrans" cxnId="{345B5434-265E-401E-8FA3-3F2E8A30424B}">
      <dgm:prSet/>
      <dgm:spPr/>
      <dgm:t>
        <a:bodyPr/>
        <a:lstStyle/>
        <a:p>
          <a:endParaRPr lang="de-DE"/>
        </a:p>
      </dgm:t>
    </dgm:pt>
    <dgm:pt modelId="{6FB457C4-A868-4FB4-A522-4034E41B770C}">
      <dgm:prSet phldrT="[Text]" custT="1"/>
      <dgm:spPr>
        <a:solidFill>
          <a:schemeClr val="accent4">
            <a:lumMod val="60000"/>
            <a:lumOff val="40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de-DE" sz="1800" b="1" dirty="0" err="1" smtClean="0">
              <a:solidFill>
                <a:schemeClr val="tx1"/>
              </a:solidFill>
            </a:rPr>
            <a:t>Concept</a:t>
          </a:r>
          <a:r>
            <a:rPr lang="de-DE" sz="1800" b="1" dirty="0" smtClean="0">
              <a:solidFill>
                <a:schemeClr val="tx1"/>
              </a:solidFill>
            </a:rPr>
            <a:t>-Tests</a:t>
          </a:r>
          <a:endParaRPr lang="de-DE" sz="1400" b="1" dirty="0">
            <a:solidFill>
              <a:schemeClr val="tx1"/>
            </a:solidFill>
          </a:endParaRPr>
        </a:p>
      </dgm:t>
    </dgm:pt>
    <dgm:pt modelId="{717CEA46-9149-42DA-9AA9-C5CD29BD8954}" type="parTrans" cxnId="{98F85779-80CF-456D-8A85-C823838216D4}">
      <dgm:prSet/>
      <dgm:spPr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endParaRPr lang="de-DE"/>
        </a:p>
      </dgm:t>
    </dgm:pt>
    <dgm:pt modelId="{983CB71E-DF07-43E7-BEF8-A1B328010A2A}" type="sibTrans" cxnId="{98F85779-80CF-456D-8A85-C823838216D4}">
      <dgm:prSet/>
      <dgm:spPr/>
      <dgm:t>
        <a:bodyPr/>
        <a:lstStyle/>
        <a:p>
          <a:endParaRPr lang="de-DE"/>
        </a:p>
      </dgm:t>
    </dgm:pt>
    <dgm:pt modelId="{CA052334-92AA-4B56-83EA-AC4C676646A1}">
      <dgm:prSet phldrT="[Text]" custT="1"/>
      <dgm:spPr/>
      <dgm:t>
        <a:bodyPr/>
        <a:lstStyle/>
        <a:p>
          <a:r>
            <a:rPr lang="de-DE" sz="1600" dirty="0" err="1" smtClean="0"/>
            <a:t>Clicker</a:t>
          </a:r>
          <a:r>
            <a:rPr lang="de-DE" sz="1600" dirty="0" smtClean="0"/>
            <a:t>-Fragen</a:t>
          </a:r>
          <a:endParaRPr lang="de-DE" sz="1600" dirty="0"/>
        </a:p>
      </dgm:t>
    </dgm:pt>
    <dgm:pt modelId="{F9A57309-D739-4107-A365-20CF95DEC13A}" type="parTrans" cxnId="{58F14E02-DB8A-4CAF-BE4F-248CCD5F14EA}">
      <dgm:prSet/>
      <dgm:spPr/>
      <dgm:t>
        <a:bodyPr/>
        <a:lstStyle/>
        <a:p>
          <a:endParaRPr lang="de-DE"/>
        </a:p>
      </dgm:t>
    </dgm:pt>
    <dgm:pt modelId="{DA104997-B0F4-442B-BF3F-A80B2A70CB10}" type="sibTrans" cxnId="{58F14E02-DB8A-4CAF-BE4F-248CCD5F14EA}">
      <dgm:prSet/>
      <dgm:spPr/>
      <dgm:t>
        <a:bodyPr/>
        <a:lstStyle/>
        <a:p>
          <a:endParaRPr lang="de-DE"/>
        </a:p>
      </dgm:t>
    </dgm:pt>
    <dgm:pt modelId="{9486760C-AD02-4EF8-85BF-7E20E33DE8F0}">
      <dgm:prSet phldrT="[Text]" custT="1"/>
      <dgm:spPr/>
      <dgm:t>
        <a:bodyPr/>
        <a:lstStyle/>
        <a:p>
          <a:r>
            <a:rPr lang="de-DE" sz="1600" dirty="0" err="1" smtClean="0"/>
            <a:t>Concept</a:t>
          </a:r>
          <a:r>
            <a:rPr lang="de-DE" sz="1600" dirty="0" smtClean="0"/>
            <a:t>-Cartoons</a:t>
          </a:r>
          <a:endParaRPr lang="de-DE" sz="1600" dirty="0"/>
        </a:p>
      </dgm:t>
    </dgm:pt>
    <dgm:pt modelId="{D4BBD353-FCBE-443D-A4B7-761DD00E1841}" type="parTrans" cxnId="{5E6F9565-3DFC-47B4-9154-EF94D80A9FA1}">
      <dgm:prSet/>
      <dgm:spPr/>
      <dgm:t>
        <a:bodyPr/>
        <a:lstStyle/>
        <a:p>
          <a:endParaRPr lang="de-DE"/>
        </a:p>
      </dgm:t>
    </dgm:pt>
    <dgm:pt modelId="{1BEDDD22-E292-44E9-A4A9-4EE8078ECEAD}" type="sibTrans" cxnId="{5E6F9565-3DFC-47B4-9154-EF94D80A9FA1}">
      <dgm:prSet/>
      <dgm:spPr/>
      <dgm:t>
        <a:bodyPr/>
        <a:lstStyle/>
        <a:p>
          <a:endParaRPr lang="de-DE"/>
        </a:p>
      </dgm:t>
    </dgm:pt>
    <dgm:pt modelId="{30CB377D-01AA-4F6A-9207-51BC119DB667}">
      <dgm:prSet phldrT="[Text]" custT="1"/>
      <dgm:spPr>
        <a:solidFill>
          <a:schemeClr val="accent1">
            <a:lumMod val="60000"/>
            <a:lumOff val="40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de-DE" sz="1800" b="1" dirty="0" smtClean="0">
              <a:solidFill>
                <a:schemeClr val="tx1"/>
              </a:solidFill>
            </a:rPr>
            <a:t>Modell-Experiment</a:t>
          </a:r>
          <a:endParaRPr lang="de-DE" sz="1800" b="1" dirty="0">
            <a:solidFill>
              <a:schemeClr val="tx1"/>
            </a:solidFill>
          </a:endParaRPr>
        </a:p>
      </dgm:t>
    </dgm:pt>
    <dgm:pt modelId="{46516D22-4A77-4240-9AAE-A58BCD39279C}" type="parTrans" cxnId="{9FEB06AD-E4B4-4454-9166-01407311CCF2}">
      <dgm:prSet/>
      <dgm:spPr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endParaRPr lang="de-DE"/>
        </a:p>
      </dgm:t>
    </dgm:pt>
    <dgm:pt modelId="{9648A8AF-913B-40EF-AC2F-29BF0CA012C3}" type="sibTrans" cxnId="{9FEB06AD-E4B4-4454-9166-01407311CCF2}">
      <dgm:prSet/>
      <dgm:spPr/>
      <dgm:t>
        <a:bodyPr/>
        <a:lstStyle/>
        <a:p>
          <a:endParaRPr lang="de-DE"/>
        </a:p>
      </dgm:t>
    </dgm:pt>
    <dgm:pt modelId="{4AC0F6DD-1F3A-44D0-886E-D1BEB5CC057C}">
      <dgm:prSet phldrT="[Text]" custT="1"/>
      <dgm:spPr/>
      <dgm:t>
        <a:bodyPr/>
        <a:lstStyle/>
        <a:p>
          <a:r>
            <a:rPr lang="de-DE" sz="1600" dirty="0" smtClean="0"/>
            <a:t>Abstimmungsfragen</a:t>
          </a:r>
          <a:endParaRPr lang="de-DE" sz="1600" dirty="0"/>
        </a:p>
      </dgm:t>
    </dgm:pt>
    <dgm:pt modelId="{3C56997F-3942-4DC6-AE3A-4D86C98E3E63}" type="parTrans" cxnId="{6AD2A2D8-A7FB-4792-86AB-C1E26F4E75A1}">
      <dgm:prSet/>
      <dgm:spPr/>
      <dgm:t>
        <a:bodyPr/>
        <a:lstStyle/>
        <a:p>
          <a:endParaRPr lang="de-DE"/>
        </a:p>
      </dgm:t>
    </dgm:pt>
    <dgm:pt modelId="{95CCB2A8-4E79-4876-A12E-F377E1FF5FBA}" type="sibTrans" cxnId="{6AD2A2D8-A7FB-4792-86AB-C1E26F4E75A1}">
      <dgm:prSet/>
      <dgm:spPr/>
      <dgm:t>
        <a:bodyPr/>
        <a:lstStyle/>
        <a:p>
          <a:endParaRPr lang="de-DE"/>
        </a:p>
      </dgm:t>
    </dgm:pt>
    <dgm:pt modelId="{BECB23F9-B63B-4029-A90E-1E930DF2DEA3}" type="pres">
      <dgm:prSet presAssocID="{84A6FB94-A6DB-44AA-94BC-BDC915476F8C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CA288D26-4172-47FD-B5A6-C7D74C50DF99}" type="pres">
      <dgm:prSet presAssocID="{84A6FB94-A6DB-44AA-94BC-BDC915476F8C}" presName="cycle" presStyleCnt="0"/>
      <dgm:spPr/>
    </dgm:pt>
    <dgm:pt modelId="{2A8F66A1-D2C3-434D-95E4-2B9AD68C82FD}" type="pres">
      <dgm:prSet presAssocID="{84A6FB94-A6DB-44AA-94BC-BDC915476F8C}" presName="centerShape" presStyleCnt="0"/>
      <dgm:spPr/>
    </dgm:pt>
    <dgm:pt modelId="{735A6E23-6EDC-4E34-A68B-8BB0AB23A0E1}" type="pres">
      <dgm:prSet presAssocID="{84A6FB94-A6DB-44AA-94BC-BDC915476F8C}" presName="connSite" presStyleLbl="node1" presStyleIdx="0" presStyleCnt="4"/>
      <dgm:spPr/>
    </dgm:pt>
    <dgm:pt modelId="{92D47D02-9E5E-42AD-918E-8F94A7517754}" type="pres">
      <dgm:prSet presAssocID="{84A6FB94-A6DB-44AA-94BC-BDC915476F8C}" presName="visible" presStyleLbl="node1" presStyleIdx="0" presStyleCnt="4" custScaleX="102363" custScaleY="110126"/>
      <dgm:spPr>
        <a:blipFill rotWithShape="1">
          <a:blip xmlns:r="http://schemas.openxmlformats.org/officeDocument/2006/relationships" r:embed="rId1"/>
          <a:stretch>
            <a:fillRect/>
          </a:stretch>
        </a:blip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endParaRPr lang="de-DE"/>
        </a:p>
      </dgm:t>
    </dgm:pt>
    <dgm:pt modelId="{61D3C461-2E75-44D8-B7A6-57089AABC860}" type="pres">
      <dgm:prSet presAssocID="{D42BBD43-B383-414C-A8E2-445E09C74258}" presName="Name25" presStyleLbl="parChTrans1D1" presStyleIdx="0" presStyleCnt="3"/>
      <dgm:spPr/>
      <dgm:t>
        <a:bodyPr/>
        <a:lstStyle/>
        <a:p>
          <a:endParaRPr lang="de-DE"/>
        </a:p>
      </dgm:t>
    </dgm:pt>
    <dgm:pt modelId="{3C0A4F64-6FE6-45DA-8A84-15653349E716}" type="pres">
      <dgm:prSet presAssocID="{69009A0A-756C-4AF6-AB35-1599B9149699}" presName="node" presStyleCnt="0"/>
      <dgm:spPr/>
    </dgm:pt>
    <dgm:pt modelId="{CB929484-C40C-4B71-A8FC-864EA604FE11}" type="pres">
      <dgm:prSet presAssocID="{69009A0A-756C-4AF6-AB35-1599B9149699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5973AC4-2044-4A48-98E1-A5089871A1C3}" type="pres">
      <dgm:prSet presAssocID="{69009A0A-756C-4AF6-AB35-1599B9149699}" presName="childNod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77C0A01-7BD5-4837-BD1C-BA2B74EDF944}" type="pres">
      <dgm:prSet presAssocID="{717CEA46-9149-42DA-9AA9-C5CD29BD8954}" presName="Name25" presStyleLbl="parChTrans1D1" presStyleIdx="1" presStyleCnt="3"/>
      <dgm:spPr/>
      <dgm:t>
        <a:bodyPr/>
        <a:lstStyle/>
        <a:p>
          <a:endParaRPr lang="de-DE"/>
        </a:p>
      </dgm:t>
    </dgm:pt>
    <dgm:pt modelId="{C055C1D8-3EC2-498D-8DB8-928609B841DB}" type="pres">
      <dgm:prSet presAssocID="{6FB457C4-A868-4FB4-A522-4034E41B770C}" presName="node" presStyleCnt="0"/>
      <dgm:spPr/>
    </dgm:pt>
    <dgm:pt modelId="{90928A2B-0472-4003-865C-4BF7BDFF792F}" type="pres">
      <dgm:prSet presAssocID="{6FB457C4-A868-4FB4-A522-4034E41B770C}" presName="parentNode" presStyleLbl="node1" presStyleIdx="2" presStyleCnt="4" custLinFactNeighborX="39122" custLinFactNeighborY="-1177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6FFAF94-4017-420B-A3BC-F2517D48CDAB}" type="pres">
      <dgm:prSet presAssocID="{6FB457C4-A868-4FB4-A522-4034E41B770C}" presName="childNod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963B1C0-75B3-4D26-95A4-809B779ED6AD}" type="pres">
      <dgm:prSet presAssocID="{46516D22-4A77-4240-9AAE-A58BCD39279C}" presName="Name25" presStyleLbl="parChTrans1D1" presStyleIdx="2" presStyleCnt="3"/>
      <dgm:spPr/>
      <dgm:t>
        <a:bodyPr/>
        <a:lstStyle/>
        <a:p>
          <a:endParaRPr lang="de-DE"/>
        </a:p>
      </dgm:t>
    </dgm:pt>
    <dgm:pt modelId="{F6257463-81A4-4BF1-AE95-FC0BDDFCDBD0}" type="pres">
      <dgm:prSet presAssocID="{30CB377D-01AA-4F6A-9207-51BC119DB667}" presName="node" presStyleCnt="0"/>
      <dgm:spPr/>
    </dgm:pt>
    <dgm:pt modelId="{C562FDDE-4EEB-4B66-9988-F86D8E67B56F}" type="pres">
      <dgm:prSet presAssocID="{30CB377D-01AA-4F6A-9207-51BC119DB667}" presName="parentNode" presStyleLbl="node1" presStyleIdx="3" presStyleCnt="4" custScaleX="125622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B6EED10-E103-46EA-A87F-9A8537C853E8}" type="pres">
      <dgm:prSet presAssocID="{30CB377D-01AA-4F6A-9207-51BC119DB667}" presName="childNod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9FEB06AD-E4B4-4454-9166-01407311CCF2}" srcId="{84A6FB94-A6DB-44AA-94BC-BDC915476F8C}" destId="{30CB377D-01AA-4F6A-9207-51BC119DB667}" srcOrd="2" destOrd="0" parTransId="{46516D22-4A77-4240-9AAE-A58BCD39279C}" sibTransId="{9648A8AF-913B-40EF-AC2F-29BF0CA012C3}"/>
    <dgm:cxn modelId="{345B5434-265E-401E-8FA3-3F2E8A30424B}" srcId="{84A6FB94-A6DB-44AA-94BC-BDC915476F8C}" destId="{69009A0A-756C-4AF6-AB35-1599B9149699}" srcOrd="0" destOrd="0" parTransId="{D42BBD43-B383-414C-A8E2-445E09C74258}" sibTransId="{363088F5-3E9D-4359-8EF7-1C07DDC7C3B4}"/>
    <dgm:cxn modelId="{5E6F9565-3DFC-47B4-9154-EF94D80A9FA1}" srcId="{6FB457C4-A868-4FB4-A522-4034E41B770C}" destId="{9486760C-AD02-4EF8-85BF-7E20E33DE8F0}" srcOrd="1" destOrd="0" parTransId="{D4BBD353-FCBE-443D-A4B7-761DD00E1841}" sibTransId="{1BEDDD22-E292-44E9-A4A9-4EE8078ECEAD}"/>
    <dgm:cxn modelId="{9A376A76-18C8-4EB2-8011-91910E99E655}" type="presOf" srcId="{84A6FB94-A6DB-44AA-94BC-BDC915476F8C}" destId="{BECB23F9-B63B-4029-A90E-1E930DF2DEA3}" srcOrd="0" destOrd="0" presId="urn:microsoft.com/office/officeart/2005/8/layout/radial2"/>
    <dgm:cxn modelId="{E292302A-ADD5-4E28-806E-5D1EF50CD527}" type="presOf" srcId="{9486760C-AD02-4EF8-85BF-7E20E33DE8F0}" destId="{76FFAF94-4017-420B-A3BC-F2517D48CDAB}" srcOrd="0" destOrd="1" presId="urn:microsoft.com/office/officeart/2005/8/layout/radial2"/>
    <dgm:cxn modelId="{E8980FAD-A97D-4D42-A682-A436B6E61561}" type="presOf" srcId="{69009A0A-756C-4AF6-AB35-1599B9149699}" destId="{CB929484-C40C-4B71-A8FC-864EA604FE11}" srcOrd="0" destOrd="0" presId="urn:microsoft.com/office/officeart/2005/8/layout/radial2"/>
    <dgm:cxn modelId="{6AD2A2D8-A7FB-4792-86AB-C1E26F4E75A1}" srcId="{6FB457C4-A868-4FB4-A522-4034E41B770C}" destId="{4AC0F6DD-1F3A-44D0-886E-D1BEB5CC057C}" srcOrd="2" destOrd="0" parTransId="{3C56997F-3942-4DC6-AE3A-4D86C98E3E63}" sibTransId="{95CCB2A8-4E79-4876-A12E-F377E1FF5FBA}"/>
    <dgm:cxn modelId="{D0373CA0-3A9B-4885-A1E0-3E336EF0FA60}" type="presOf" srcId="{46516D22-4A77-4240-9AAE-A58BCD39279C}" destId="{D963B1C0-75B3-4D26-95A4-809B779ED6AD}" srcOrd="0" destOrd="0" presId="urn:microsoft.com/office/officeart/2005/8/layout/radial2"/>
    <dgm:cxn modelId="{DF407714-B2C8-48A8-B95C-50BB3A4F0F8B}" type="presOf" srcId="{D42BBD43-B383-414C-A8E2-445E09C74258}" destId="{61D3C461-2E75-44D8-B7A6-57089AABC860}" srcOrd="0" destOrd="0" presId="urn:microsoft.com/office/officeart/2005/8/layout/radial2"/>
    <dgm:cxn modelId="{9D919BBB-7275-48A6-A13D-F14A2F7ABFAF}" type="presOf" srcId="{717CEA46-9149-42DA-9AA9-C5CD29BD8954}" destId="{A77C0A01-7BD5-4837-BD1C-BA2B74EDF944}" srcOrd="0" destOrd="0" presId="urn:microsoft.com/office/officeart/2005/8/layout/radial2"/>
    <dgm:cxn modelId="{58F14E02-DB8A-4CAF-BE4F-248CCD5F14EA}" srcId="{6FB457C4-A868-4FB4-A522-4034E41B770C}" destId="{CA052334-92AA-4B56-83EA-AC4C676646A1}" srcOrd="0" destOrd="0" parTransId="{F9A57309-D739-4107-A365-20CF95DEC13A}" sibTransId="{DA104997-B0F4-442B-BF3F-A80B2A70CB10}"/>
    <dgm:cxn modelId="{452AB650-3340-4D74-9BD1-711271623237}" type="presOf" srcId="{6FB457C4-A868-4FB4-A522-4034E41B770C}" destId="{90928A2B-0472-4003-865C-4BF7BDFF792F}" srcOrd="0" destOrd="0" presId="urn:microsoft.com/office/officeart/2005/8/layout/radial2"/>
    <dgm:cxn modelId="{554D73ED-A497-42DE-B942-A875FA3B3A7D}" type="presOf" srcId="{30CB377D-01AA-4F6A-9207-51BC119DB667}" destId="{C562FDDE-4EEB-4B66-9988-F86D8E67B56F}" srcOrd="0" destOrd="0" presId="urn:microsoft.com/office/officeart/2005/8/layout/radial2"/>
    <dgm:cxn modelId="{98F85779-80CF-456D-8A85-C823838216D4}" srcId="{84A6FB94-A6DB-44AA-94BC-BDC915476F8C}" destId="{6FB457C4-A868-4FB4-A522-4034E41B770C}" srcOrd="1" destOrd="0" parTransId="{717CEA46-9149-42DA-9AA9-C5CD29BD8954}" sibTransId="{983CB71E-DF07-43E7-BEF8-A1B328010A2A}"/>
    <dgm:cxn modelId="{8B5D7264-5B4D-4653-AC38-E1CAE3D2D721}" type="presOf" srcId="{CA052334-92AA-4B56-83EA-AC4C676646A1}" destId="{76FFAF94-4017-420B-A3BC-F2517D48CDAB}" srcOrd="0" destOrd="0" presId="urn:microsoft.com/office/officeart/2005/8/layout/radial2"/>
    <dgm:cxn modelId="{42157851-2E9A-43C6-BD0A-9FAE32C16FBD}" type="presOf" srcId="{4AC0F6DD-1F3A-44D0-886E-D1BEB5CC057C}" destId="{76FFAF94-4017-420B-A3BC-F2517D48CDAB}" srcOrd="0" destOrd="2" presId="urn:microsoft.com/office/officeart/2005/8/layout/radial2"/>
    <dgm:cxn modelId="{7EFD9142-13F1-4E55-8183-31ADFCC68495}" type="presParOf" srcId="{BECB23F9-B63B-4029-A90E-1E930DF2DEA3}" destId="{CA288D26-4172-47FD-B5A6-C7D74C50DF99}" srcOrd="0" destOrd="0" presId="urn:microsoft.com/office/officeart/2005/8/layout/radial2"/>
    <dgm:cxn modelId="{9944AECC-C89F-49DF-8D28-A3A42709C524}" type="presParOf" srcId="{CA288D26-4172-47FD-B5A6-C7D74C50DF99}" destId="{2A8F66A1-D2C3-434D-95E4-2B9AD68C82FD}" srcOrd="0" destOrd="0" presId="urn:microsoft.com/office/officeart/2005/8/layout/radial2"/>
    <dgm:cxn modelId="{925E0222-FC18-4894-8356-A25CC12D237B}" type="presParOf" srcId="{2A8F66A1-D2C3-434D-95E4-2B9AD68C82FD}" destId="{735A6E23-6EDC-4E34-A68B-8BB0AB23A0E1}" srcOrd="0" destOrd="0" presId="urn:microsoft.com/office/officeart/2005/8/layout/radial2"/>
    <dgm:cxn modelId="{DE341AAF-2B3F-42B4-B880-759BA50106E3}" type="presParOf" srcId="{2A8F66A1-D2C3-434D-95E4-2B9AD68C82FD}" destId="{92D47D02-9E5E-42AD-918E-8F94A7517754}" srcOrd="1" destOrd="0" presId="urn:microsoft.com/office/officeart/2005/8/layout/radial2"/>
    <dgm:cxn modelId="{FDB0B803-DF19-4379-8757-AB8EA70BE629}" type="presParOf" srcId="{CA288D26-4172-47FD-B5A6-C7D74C50DF99}" destId="{61D3C461-2E75-44D8-B7A6-57089AABC860}" srcOrd="1" destOrd="0" presId="urn:microsoft.com/office/officeart/2005/8/layout/radial2"/>
    <dgm:cxn modelId="{C3C905E0-F844-4144-BC88-2D61B29EEDA9}" type="presParOf" srcId="{CA288D26-4172-47FD-B5A6-C7D74C50DF99}" destId="{3C0A4F64-6FE6-45DA-8A84-15653349E716}" srcOrd="2" destOrd="0" presId="urn:microsoft.com/office/officeart/2005/8/layout/radial2"/>
    <dgm:cxn modelId="{00E0AA08-4E7F-44B9-B93E-D2013F3496EF}" type="presParOf" srcId="{3C0A4F64-6FE6-45DA-8A84-15653349E716}" destId="{CB929484-C40C-4B71-A8FC-864EA604FE11}" srcOrd="0" destOrd="0" presId="urn:microsoft.com/office/officeart/2005/8/layout/radial2"/>
    <dgm:cxn modelId="{37F1DD83-9853-4269-B981-16BCD8490F53}" type="presParOf" srcId="{3C0A4F64-6FE6-45DA-8A84-15653349E716}" destId="{B5973AC4-2044-4A48-98E1-A5089871A1C3}" srcOrd="1" destOrd="0" presId="urn:microsoft.com/office/officeart/2005/8/layout/radial2"/>
    <dgm:cxn modelId="{24E234BB-CE1C-4EC3-8C42-835B63F46280}" type="presParOf" srcId="{CA288D26-4172-47FD-B5A6-C7D74C50DF99}" destId="{A77C0A01-7BD5-4837-BD1C-BA2B74EDF944}" srcOrd="3" destOrd="0" presId="urn:microsoft.com/office/officeart/2005/8/layout/radial2"/>
    <dgm:cxn modelId="{C14706A4-5D21-4057-99C8-666189374694}" type="presParOf" srcId="{CA288D26-4172-47FD-B5A6-C7D74C50DF99}" destId="{C055C1D8-3EC2-498D-8DB8-928609B841DB}" srcOrd="4" destOrd="0" presId="urn:microsoft.com/office/officeart/2005/8/layout/radial2"/>
    <dgm:cxn modelId="{D2EBC6D5-257A-43DD-BFC0-8685039F52F4}" type="presParOf" srcId="{C055C1D8-3EC2-498D-8DB8-928609B841DB}" destId="{90928A2B-0472-4003-865C-4BF7BDFF792F}" srcOrd="0" destOrd="0" presId="urn:microsoft.com/office/officeart/2005/8/layout/radial2"/>
    <dgm:cxn modelId="{D7B97887-9751-41B3-8390-CD6A10A6AA46}" type="presParOf" srcId="{C055C1D8-3EC2-498D-8DB8-928609B841DB}" destId="{76FFAF94-4017-420B-A3BC-F2517D48CDAB}" srcOrd="1" destOrd="0" presId="urn:microsoft.com/office/officeart/2005/8/layout/radial2"/>
    <dgm:cxn modelId="{605EF5F4-FCE4-4628-9BAD-9F66012D98FB}" type="presParOf" srcId="{CA288D26-4172-47FD-B5A6-C7D74C50DF99}" destId="{D963B1C0-75B3-4D26-95A4-809B779ED6AD}" srcOrd="5" destOrd="0" presId="urn:microsoft.com/office/officeart/2005/8/layout/radial2"/>
    <dgm:cxn modelId="{4D1F4A72-2D37-461A-B505-2AE40F54938D}" type="presParOf" srcId="{CA288D26-4172-47FD-B5A6-C7D74C50DF99}" destId="{F6257463-81A4-4BF1-AE95-FC0BDDFCDBD0}" srcOrd="6" destOrd="0" presId="urn:microsoft.com/office/officeart/2005/8/layout/radial2"/>
    <dgm:cxn modelId="{7D428288-A9BC-45DB-8FD6-A33BF901E9B4}" type="presParOf" srcId="{F6257463-81A4-4BF1-AE95-FC0BDDFCDBD0}" destId="{C562FDDE-4EEB-4B66-9988-F86D8E67B56F}" srcOrd="0" destOrd="0" presId="urn:microsoft.com/office/officeart/2005/8/layout/radial2"/>
    <dgm:cxn modelId="{3CC06B45-E5F3-427D-974D-ECBFC91ADF7C}" type="presParOf" srcId="{F6257463-81A4-4BF1-AE95-FC0BDDFCDBD0}" destId="{0B6EED10-E103-46EA-A87F-9A8537C853E8}" srcOrd="1" destOrd="0" presId="urn:microsoft.com/office/officeart/2005/8/layout/radial2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9F9E111-E6D2-49A3-B513-FA8F4BA4C2FF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45B96E75-5342-40DA-909B-5EFC032ECF05}">
      <dgm:prSet phldrT="[Text]" custT="1"/>
      <dgm:spPr>
        <a:solidFill>
          <a:schemeClr val="accent3">
            <a:lumMod val="60000"/>
            <a:lumOff val="40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de-DE" sz="1800" b="1" dirty="0" smtClean="0">
              <a:solidFill>
                <a:schemeClr val="tx1"/>
              </a:solidFill>
            </a:rPr>
            <a:t>4 Varianten</a:t>
          </a:r>
        </a:p>
        <a:p>
          <a:r>
            <a:rPr lang="de-DE" sz="1400" dirty="0" smtClean="0">
              <a:solidFill>
                <a:schemeClr val="tx1"/>
              </a:solidFill>
            </a:rPr>
            <a:t>(Zugangskanäle, Schwierigkeitsgrad)</a:t>
          </a:r>
          <a:endParaRPr lang="de-DE" sz="1400" dirty="0">
            <a:solidFill>
              <a:schemeClr val="tx1"/>
            </a:solidFill>
          </a:endParaRPr>
        </a:p>
      </dgm:t>
    </dgm:pt>
    <dgm:pt modelId="{17055463-1691-4573-B75F-477236EFF4C6}" type="parTrans" cxnId="{DF4DC1A8-3961-4CE1-8DCE-539E0B550B08}">
      <dgm:prSet/>
      <dgm:spPr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endParaRPr lang="de-DE"/>
        </a:p>
      </dgm:t>
    </dgm:pt>
    <dgm:pt modelId="{42A645E6-D766-4D9C-9CC7-640826697CFF}" type="sibTrans" cxnId="{DF4DC1A8-3961-4CE1-8DCE-539E0B550B08}">
      <dgm:prSet/>
      <dgm:spPr/>
      <dgm:t>
        <a:bodyPr/>
        <a:lstStyle/>
        <a:p>
          <a:endParaRPr lang="de-DE"/>
        </a:p>
      </dgm:t>
    </dgm:pt>
    <dgm:pt modelId="{9D0E7C58-8508-472D-A072-CEF38A83AC45}">
      <dgm:prSet phldrT="[Text]" custT="1"/>
      <dgm:spPr>
        <a:solidFill>
          <a:schemeClr val="accent3">
            <a:lumMod val="60000"/>
            <a:lumOff val="40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de-DE" sz="1600" dirty="0" smtClean="0">
              <a:solidFill>
                <a:schemeClr val="tx1"/>
              </a:solidFill>
            </a:rPr>
            <a:t>Text </a:t>
          </a:r>
          <a:r>
            <a:rPr lang="de-DE" sz="1600" dirty="0" smtClean="0">
              <a:solidFill>
                <a:schemeClr val="tx1"/>
              </a:solidFill>
              <a:sym typeface="Wingdings" panose="05000000000000000000" pitchFamily="2" charset="2"/>
            </a:rPr>
            <a:t> Fließdiagramm</a:t>
          </a:r>
          <a:endParaRPr lang="de-DE" sz="1600" dirty="0">
            <a:solidFill>
              <a:schemeClr val="tx1"/>
            </a:solidFill>
          </a:endParaRPr>
        </a:p>
      </dgm:t>
    </dgm:pt>
    <dgm:pt modelId="{D172A987-9592-453C-9CA6-1ED10075D45F}" type="parTrans" cxnId="{B790A955-F8C1-4A5C-934F-39BDEEFAC0BD}">
      <dgm:prSet/>
      <dgm:spPr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endParaRPr lang="de-DE"/>
        </a:p>
      </dgm:t>
    </dgm:pt>
    <dgm:pt modelId="{8070A521-4A37-4C5E-9FCA-F28EAE17298D}" type="sibTrans" cxnId="{B790A955-F8C1-4A5C-934F-39BDEEFAC0BD}">
      <dgm:prSet/>
      <dgm:spPr/>
      <dgm:t>
        <a:bodyPr/>
        <a:lstStyle/>
        <a:p>
          <a:endParaRPr lang="de-DE"/>
        </a:p>
      </dgm:t>
    </dgm:pt>
    <dgm:pt modelId="{50507D98-96C0-43A1-B229-58CA587651CF}">
      <dgm:prSet phldrT="[Text]" custT="1"/>
      <dgm:spPr>
        <a:solidFill>
          <a:schemeClr val="accent3">
            <a:lumMod val="60000"/>
            <a:lumOff val="40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de-DE" sz="1600" dirty="0" smtClean="0">
              <a:solidFill>
                <a:schemeClr val="tx1"/>
              </a:solidFill>
            </a:rPr>
            <a:t>Bild </a:t>
          </a:r>
          <a:r>
            <a:rPr lang="de-DE" sz="1600" dirty="0" smtClean="0">
              <a:solidFill>
                <a:schemeClr val="tx1"/>
              </a:solidFill>
              <a:sym typeface="Wingdings" panose="05000000000000000000" pitchFamily="2" charset="2"/>
            </a:rPr>
            <a:t> Text</a:t>
          </a:r>
          <a:endParaRPr lang="de-DE" sz="1600" dirty="0">
            <a:solidFill>
              <a:schemeClr val="tx1"/>
            </a:solidFill>
          </a:endParaRPr>
        </a:p>
      </dgm:t>
    </dgm:pt>
    <dgm:pt modelId="{9F869847-0321-4553-B2CD-BCD10E6BE440}" type="parTrans" cxnId="{CC05EDB4-296E-41AA-9DFC-34A3E8861D09}">
      <dgm:prSet/>
      <dgm:spPr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endParaRPr lang="de-DE"/>
        </a:p>
      </dgm:t>
    </dgm:pt>
    <dgm:pt modelId="{4C58B36D-B9C8-4282-BC2B-463380C54395}" type="sibTrans" cxnId="{CC05EDB4-296E-41AA-9DFC-34A3E8861D09}">
      <dgm:prSet/>
      <dgm:spPr/>
      <dgm:t>
        <a:bodyPr/>
        <a:lstStyle/>
        <a:p>
          <a:endParaRPr lang="de-DE"/>
        </a:p>
      </dgm:t>
    </dgm:pt>
    <dgm:pt modelId="{1845EEA8-1EBE-4D45-AF77-9E191E4F1C98}">
      <dgm:prSet phldrT="[Text]" custT="1"/>
      <dgm:spPr>
        <a:solidFill>
          <a:schemeClr val="accent3">
            <a:lumMod val="60000"/>
            <a:lumOff val="40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de-DE" sz="1800" b="1" dirty="0" smtClean="0">
              <a:solidFill>
                <a:schemeClr val="tx1"/>
              </a:solidFill>
            </a:rPr>
            <a:t>gestufte Hilfen</a:t>
          </a:r>
          <a:endParaRPr lang="de-DE" sz="1800" b="1" dirty="0">
            <a:solidFill>
              <a:schemeClr val="tx1"/>
            </a:solidFill>
          </a:endParaRPr>
        </a:p>
      </dgm:t>
    </dgm:pt>
    <dgm:pt modelId="{5CE186D8-26B8-4704-8521-F2C0ED0746B5}" type="parTrans" cxnId="{630F1A31-AA78-4E29-A6BD-E61E819D0935}">
      <dgm:prSet/>
      <dgm:spPr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endParaRPr lang="de-DE"/>
        </a:p>
      </dgm:t>
    </dgm:pt>
    <dgm:pt modelId="{FB4594CA-0DCD-41BC-9B57-2DE5CDFF846E}" type="sibTrans" cxnId="{630F1A31-AA78-4E29-A6BD-E61E819D0935}">
      <dgm:prSet/>
      <dgm:spPr/>
      <dgm:t>
        <a:bodyPr/>
        <a:lstStyle/>
        <a:p>
          <a:endParaRPr lang="de-DE"/>
        </a:p>
      </dgm:t>
    </dgm:pt>
    <dgm:pt modelId="{9153A5AB-D867-47BA-AAC0-1877810C49A1}">
      <dgm:prSet phldrT="[Text]" phldr="1"/>
      <dgm:spPr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endParaRPr lang="de-DE" dirty="0"/>
        </a:p>
      </dgm:t>
    </dgm:pt>
    <dgm:pt modelId="{6E597A58-9D34-43D6-95AD-8BB864B55AE2}" type="sibTrans" cxnId="{AB763755-39CB-47CB-8CD3-3EE5797A26C5}">
      <dgm:prSet/>
      <dgm:spPr/>
      <dgm:t>
        <a:bodyPr/>
        <a:lstStyle/>
        <a:p>
          <a:endParaRPr lang="de-DE"/>
        </a:p>
      </dgm:t>
    </dgm:pt>
    <dgm:pt modelId="{D8ABDEDA-3326-4270-A25B-8EA2BEE8EC0B}" type="parTrans" cxnId="{AB763755-39CB-47CB-8CD3-3EE5797A26C5}">
      <dgm:prSet/>
      <dgm:spPr/>
      <dgm:t>
        <a:bodyPr/>
        <a:lstStyle/>
        <a:p>
          <a:endParaRPr lang="de-DE"/>
        </a:p>
      </dgm:t>
    </dgm:pt>
    <dgm:pt modelId="{8A28475F-0DF8-4F55-8743-291118A1C139}">
      <dgm:prSet phldrT="[Text]" custT="1"/>
      <dgm:spPr>
        <a:solidFill>
          <a:schemeClr val="accent3">
            <a:lumMod val="60000"/>
            <a:lumOff val="40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de-DE" sz="1600" dirty="0" smtClean="0">
              <a:solidFill>
                <a:schemeClr val="tx1"/>
              </a:solidFill>
            </a:rPr>
            <a:t>Simulation</a:t>
          </a:r>
          <a:endParaRPr lang="de-DE" sz="1600" dirty="0">
            <a:solidFill>
              <a:schemeClr val="tx1"/>
            </a:solidFill>
          </a:endParaRPr>
        </a:p>
      </dgm:t>
    </dgm:pt>
    <dgm:pt modelId="{ED78E8AF-5DE6-44E7-804D-EF606AFE4E1B}" type="parTrans" cxnId="{B2206297-CE77-45E2-A221-F46D82789828}">
      <dgm:prSet/>
      <dgm:spPr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endParaRPr lang="de-DE"/>
        </a:p>
      </dgm:t>
    </dgm:pt>
    <dgm:pt modelId="{6EFFB237-E284-4C7B-AC52-12D3A29BF21B}" type="sibTrans" cxnId="{B2206297-CE77-45E2-A221-F46D82789828}">
      <dgm:prSet/>
      <dgm:spPr/>
      <dgm:t>
        <a:bodyPr/>
        <a:lstStyle/>
        <a:p>
          <a:endParaRPr lang="de-DE"/>
        </a:p>
      </dgm:t>
    </dgm:pt>
    <dgm:pt modelId="{90EB49F9-1F3A-4B88-972A-E3FAABF9E118}">
      <dgm:prSet phldrT="[Text]" custT="1"/>
      <dgm:spPr>
        <a:solidFill>
          <a:schemeClr val="accent3">
            <a:lumMod val="60000"/>
            <a:lumOff val="40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de-DE" sz="1600" dirty="0" smtClean="0">
              <a:solidFill>
                <a:schemeClr val="tx1"/>
              </a:solidFill>
            </a:rPr>
            <a:t>Fragenkette</a:t>
          </a:r>
          <a:endParaRPr lang="de-DE" sz="1600" dirty="0">
            <a:solidFill>
              <a:schemeClr val="tx1"/>
            </a:solidFill>
          </a:endParaRPr>
        </a:p>
      </dgm:t>
    </dgm:pt>
    <dgm:pt modelId="{30B5A8BA-C9C3-471F-B760-4C8455ED5B13}" type="parTrans" cxnId="{971E717D-97C7-437E-8A22-EFF1C105E717}">
      <dgm:prSet/>
      <dgm:spPr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endParaRPr lang="de-DE"/>
        </a:p>
      </dgm:t>
    </dgm:pt>
    <dgm:pt modelId="{8C851324-22F6-46E7-A6A6-2C3121F2D1C5}" type="sibTrans" cxnId="{971E717D-97C7-437E-8A22-EFF1C105E717}">
      <dgm:prSet/>
      <dgm:spPr/>
      <dgm:t>
        <a:bodyPr/>
        <a:lstStyle/>
        <a:p>
          <a:endParaRPr lang="de-DE"/>
        </a:p>
      </dgm:t>
    </dgm:pt>
    <dgm:pt modelId="{C87B2B09-3D8E-4296-8855-751D0CF562E0}">
      <dgm:prSet phldrT="[Text]" custT="1"/>
      <dgm:spPr>
        <a:solidFill>
          <a:schemeClr val="accent4">
            <a:lumMod val="60000"/>
            <a:lumOff val="40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de-DE" sz="1800" b="1" dirty="0" smtClean="0">
              <a:solidFill>
                <a:schemeClr val="tx1"/>
              </a:solidFill>
            </a:rPr>
            <a:t>Spickzettel-methode</a:t>
          </a:r>
          <a:endParaRPr lang="de-DE" sz="1800" b="1" dirty="0">
            <a:solidFill>
              <a:schemeClr val="tx1"/>
            </a:solidFill>
          </a:endParaRPr>
        </a:p>
      </dgm:t>
    </dgm:pt>
    <dgm:pt modelId="{CC15B97B-CA17-4460-87C4-274C0616D757}" type="parTrans" cxnId="{2B8A1540-68DF-4662-97E5-84D3BF61F737}">
      <dgm:prSet/>
      <dgm:spPr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endParaRPr lang="de-DE"/>
        </a:p>
      </dgm:t>
    </dgm:pt>
    <dgm:pt modelId="{5469B177-5AC9-45AD-944C-5B3E9490699F}" type="sibTrans" cxnId="{2B8A1540-68DF-4662-97E5-84D3BF61F737}">
      <dgm:prSet/>
      <dgm:spPr/>
      <dgm:t>
        <a:bodyPr/>
        <a:lstStyle/>
        <a:p>
          <a:endParaRPr lang="de-DE"/>
        </a:p>
      </dgm:t>
    </dgm:pt>
    <dgm:pt modelId="{C9127299-3279-41D9-AA86-3EAB0B3FD52B}" type="pres">
      <dgm:prSet presAssocID="{79F9E111-E6D2-49A3-B513-FA8F4BA4C2F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B963A21B-C137-4D7E-9B5F-21587AC57E50}" type="pres">
      <dgm:prSet presAssocID="{9153A5AB-D867-47BA-AAC0-1877810C49A1}" presName="root1" presStyleCnt="0"/>
      <dgm:spPr/>
    </dgm:pt>
    <dgm:pt modelId="{AD5583D9-6C37-4DF9-981D-4137FFD6BF47}" type="pres">
      <dgm:prSet presAssocID="{9153A5AB-D867-47BA-AAC0-1877810C49A1}" presName="LevelOneTextNode" presStyleLbl="node0" presStyleIdx="0" presStyleCnt="1" custScaleY="23694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6F320E97-2D6D-455C-A7A4-9EEB84F694C2}" type="pres">
      <dgm:prSet presAssocID="{9153A5AB-D867-47BA-AAC0-1877810C49A1}" presName="level2hierChild" presStyleCnt="0"/>
      <dgm:spPr/>
    </dgm:pt>
    <dgm:pt modelId="{3C37F4BF-E5DE-437E-A0F0-03E2A1D7190E}" type="pres">
      <dgm:prSet presAssocID="{17055463-1691-4573-B75F-477236EFF4C6}" presName="conn2-1" presStyleLbl="parChTrans1D2" presStyleIdx="0" presStyleCnt="3"/>
      <dgm:spPr/>
      <dgm:t>
        <a:bodyPr/>
        <a:lstStyle/>
        <a:p>
          <a:endParaRPr lang="de-DE"/>
        </a:p>
      </dgm:t>
    </dgm:pt>
    <dgm:pt modelId="{1BC220B9-F362-4EFB-8323-CB3DD75B1A68}" type="pres">
      <dgm:prSet presAssocID="{17055463-1691-4573-B75F-477236EFF4C6}" presName="connTx" presStyleLbl="parChTrans1D2" presStyleIdx="0" presStyleCnt="3"/>
      <dgm:spPr/>
      <dgm:t>
        <a:bodyPr/>
        <a:lstStyle/>
        <a:p>
          <a:endParaRPr lang="de-DE"/>
        </a:p>
      </dgm:t>
    </dgm:pt>
    <dgm:pt modelId="{750C6DCE-A4D7-48AD-8E42-452C14FA32C2}" type="pres">
      <dgm:prSet presAssocID="{45B96E75-5342-40DA-909B-5EFC032ECF05}" presName="root2" presStyleCnt="0"/>
      <dgm:spPr/>
    </dgm:pt>
    <dgm:pt modelId="{7C4D5532-23D2-474E-80FB-F15183A2324B}" type="pres">
      <dgm:prSet presAssocID="{45B96E75-5342-40DA-909B-5EFC032ECF05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32D0933C-8031-44F9-AD6A-9F20069E373E}" type="pres">
      <dgm:prSet presAssocID="{45B96E75-5342-40DA-909B-5EFC032ECF05}" presName="level3hierChild" presStyleCnt="0"/>
      <dgm:spPr/>
    </dgm:pt>
    <dgm:pt modelId="{647C4CB7-B957-4DEF-AAA2-41A41F563D01}" type="pres">
      <dgm:prSet presAssocID="{D172A987-9592-453C-9CA6-1ED10075D45F}" presName="conn2-1" presStyleLbl="parChTrans1D3" presStyleIdx="0" presStyleCnt="4"/>
      <dgm:spPr/>
      <dgm:t>
        <a:bodyPr/>
        <a:lstStyle/>
        <a:p>
          <a:endParaRPr lang="de-DE"/>
        </a:p>
      </dgm:t>
    </dgm:pt>
    <dgm:pt modelId="{7AC2B06F-897E-41C4-A5F6-B3B87E8443EC}" type="pres">
      <dgm:prSet presAssocID="{D172A987-9592-453C-9CA6-1ED10075D45F}" presName="connTx" presStyleLbl="parChTrans1D3" presStyleIdx="0" presStyleCnt="4"/>
      <dgm:spPr/>
      <dgm:t>
        <a:bodyPr/>
        <a:lstStyle/>
        <a:p>
          <a:endParaRPr lang="de-DE"/>
        </a:p>
      </dgm:t>
    </dgm:pt>
    <dgm:pt modelId="{95AD9846-6044-452B-BAA9-74E6C90AE844}" type="pres">
      <dgm:prSet presAssocID="{9D0E7C58-8508-472D-A072-CEF38A83AC45}" presName="root2" presStyleCnt="0"/>
      <dgm:spPr/>
    </dgm:pt>
    <dgm:pt modelId="{B3627445-1E71-4233-BF37-4BEC38007B5A}" type="pres">
      <dgm:prSet presAssocID="{9D0E7C58-8508-472D-A072-CEF38A83AC45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6C080162-F6C6-4D11-83CA-8E872EB61CE5}" type="pres">
      <dgm:prSet presAssocID="{9D0E7C58-8508-472D-A072-CEF38A83AC45}" presName="level3hierChild" presStyleCnt="0"/>
      <dgm:spPr/>
    </dgm:pt>
    <dgm:pt modelId="{1CACECC4-2A79-4DD2-8E3C-FD4EBCF6920B}" type="pres">
      <dgm:prSet presAssocID="{9F869847-0321-4553-B2CD-BCD10E6BE440}" presName="conn2-1" presStyleLbl="parChTrans1D3" presStyleIdx="1" presStyleCnt="4"/>
      <dgm:spPr/>
      <dgm:t>
        <a:bodyPr/>
        <a:lstStyle/>
        <a:p>
          <a:endParaRPr lang="de-DE"/>
        </a:p>
      </dgm:t>
    </dgm:pt>
    <dgm:pt modelId="{F1532504-B8F6-4927-B8D1-BCD6ED3A0C9B}" type="pres">
      <dgm:prSet presAssocID="{9F869847-0321-4553-B2CD-BCD10E6BE440}" presName="connTx" presStyleLbl="parChTrans1D3" presStyleIdx="1" presStyleCnt="4"/>
      <dgm:spPr/>
      <dgm:t>
        <a:bodyPr/>
        <a:lstStyle/>
        <a:p>
          <a:endParaRPr lang="de-DE"/>
        </a:p>
      </dgm:t>
    </dgm:pt>
    <dgm:pt modelId="{62C5DDDA-C0BB-4644-8C60-1D756DFCE407}" type="pres">
      <dgm:prSet presAssocID="{50507D98-96C0-43A1-B229-58CA587651CF}" presName="root2" presStyleCnt="0"/>
      <dgm:spPr/>
    </dgm:pt>
    <dgm:pt modelId="{6C50CD88-40F2-4516-B3CB-DB12D8E03528}" type="pres">
      <dgm:prSet presAssocID="{50507D98-96C0-43A1-B229-58CA587651CF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43070075-335C-4824-844C-B2187FCA48FC}" type="pres">
      <dgm:prSet presAssocID="{50507D98-96C0-43A1-B229-58CA587651CF}" presName="level3hierChild" presStyleCnt="0"/>
      <dgm:spPr/>
    </dgm:pt>
    <dgm:pt modelId="{C570AA50-2B07-4FDE-B6A5-8A51A0D399A0}" type="pres">
      <dgm:prSet presAssocID="{ED78E8AF-5DE6-44E7-804D-EF606AFE4E1B}" presName="conn2-1" presStyleLbl="parChTrans1D3" presStyleIdx="2" presStyleCnt="4"/>
      <dgm:spPr/>
      <dgm:t>
        <a:bodyPr/>
        <a:lstStyle/>
        <a:p>
          <a:endParaRPr lang="de-DE"/>
        </a:p>
      </dgm:t>
    </dgm:pt>
    <dgm:pt modelId="{41DDEA10-3B11-4E69-B92B-B775D0E6CCB1}" type="pres">
      <dgm:prSet presAssocID="{ED78E8AF-5DE6-44E7-804D-EF606AFE4E1B}" presName="connTx" presStyleLbl="parChTrans1D3" presStyleIdx="2" presStyleCnt="4"/>
      <dgm:spPr/>
      <dgm:t>
        <a:bodyPr/>
        <a:lstStyle/>
        <a:p>
          <a:endParaRPr lang="de-DE"/>
        </a:p>
      </dgm:t>
    </dgm:pt>
    <dgm:pt modelId="{742DBA2E-5107-493A-B9B0-7D96FC04C9FE}" type="pres">
      <dgm:prSet presAssocID="{8A28475F-0DF8-4F55-8743-291118A1C139}" presName="root2" presStyleCnt="0"/>
      <dgm:spPr/>
    </dgm:pt>
    <dgm:pt modelId="{5720D400-9DED-4C5E-BBE9-013BD56FD68A}" type="pres">
      <dgm:prSet presAssocID="{8A28475F-0DF8-4F55-8743-291118A1C139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97995F0-A1E4-46F6-8517-436CFFFD8DE2}" type="pres">
      <dgm:prSet presAssocID="{8A28475F-0DF8-4F55-8743-291118A1C139}" presName="level3hierChild" presStyleCnt="0"/>
      <dgm:spPr/>
    </dgm:pt>
    <dgm:pt modelId="{6D1B3514-BFF5-40F5-A8B0-DFE7428DFF93}" type="pres">
      <dgm:prSet presAssocID="{30B5A8BA-C9C3-471F-B760-4C8455ED5B13}" presName="conn2-1" presStyleLbl="parChTrans1D3" presStyleIdx="3" presStyleCnt="4"/>
      <dgm:spPr/>
      <dgm:t>
        <a:bodyPr/>
        <a:lstStyle/>
        <a:p>
          <a:endParaRPr lang="de-DE"/>
        </a:p>
      </dgm:t>
    </dgm:pt>
    <dgm:pt modelId="{ACC7000A-0DE8-4EFF-B421-7909A82F7B53}" type="pres">
      <dgm:prSet presAssocID="{30B5A8BA-C9C3-471F-B760-4C8455ED5B13}" presName="connTx" presStyleLbl="parChTrans1D3" presStyleIdx="3" presStyleCnt="4"/>
      <dgm:spPr/>
      <dgm:t>
        <a:bodyPr/>
        <a:lstStyle/>
        <a:p>
          <a:endParaRPr lang="de-DE"/>
        </a:p>
      </dgm:t>
    </dgm:pt>
    <dgm:pt modelId="{57625968-8F06-42FE-B86D-E4ED5F1B6F50}" type="pres">
      <dgm:prSet presAssocID="{90EB49F9-1F3A-4B88-972A-E3FAABF9E118}" presName="root2" presStyleCnt="0"/>
      <dgm:spPr/>
    </dgm:pt>
    <dgm:pt modelId="{5B373143-1F49-4079-B981-B226FA4A025A}" type="pres">
      <dgm:prSet presAssocID="{90EB49F9-1F3A-4B88-972A-E3FAABF9E118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BD8FD0C-CB6E-4C14-BE16-866CB004B189}" type="pres">
      <dgm:prSet presAssocID="{90EB49F9-1F3A-4B88-972A-E3FAABF9E118}" presName="level3hierChild" presStyleCnt="0"/>
      <dgm:spPr/>
    </dgm:pt>
    <dgm:pt modelId="{71FDFEAC-ACD8-435A-AFCC-79731F62E7E6}" type="pres">
      <dgm:prSet presAssocID="{5CE186D8-26B8-4704-8521-F2C0ED0746B5}" presName="conn2-1" presStyleLbl="parChTrans1D2" presStyleIdx="1" presStyleCnt="3"/>
      <dgm:spPr/>
      <dgm:t>
        <a:bodyPr/>
        <a:lstStyle/>
        <a:p>
          <a:endParaRPr lang="de-DE"/>
        </a:p>
      </dgm:t>
    </dgm:pt>
    <dgm:pt modelId="{3CE71DC0-D71F-49F1-8617-E470ED128B6E}" type="pres">
      <dgm:prSet presAssocID="{5CE186D8-26B8-4704-8521-F2C0ED0746B5}" presName="connTx" presStyleLbl="parChTrans1D2" presStyleIdx="1" presStyleCnt="3"/>
      <dgm:spPr/>
      <dgm:t>
        <a:bodyPr/>
        <a:lstStyle/>
        <a:p>
          <a:endParaRPr lang="de-DE"/>
        </a:p>
      </dgm:t>
    </dgm:pt>
    <dgm:pt modelId="{8ED62689-F937-48B5-8DB1-1873FAE773A4}" type="pres">
      <dgm:prSet presAssocID="{1845EEA8-1EBE-4D45-AF77-9E191E4F1C98}" presName="root2" presStyleCnt="0"/>
      <dgm:spPr/>
    </dgm:pt>
    <dgm:pt modelId="{2AD44D5C-36A1-4381-AE49-DCCFC42CC641}" type="pres">
      <dgm:prSet presAssocID="{1845EEA8-1EBE-4D45-AF77-9E191E4F1C98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5FC1F45E-C1B1-4FE8-9281-7F1CDB9ED90B}" type="pres">
      <dgm:prSet presAssocID="{1845EEA8-1EBE-4D45-AF77-9E191E4F1C98}" presName="level3hierChild" presStyleCnt="0"/>
      <dgm:spPr/>
    </dgm:pt>
    <dgm:pt modelId="{B265C1AA-7182-42E0-B625-013968C1FAFB}" type="pres">
      <dgm:prSet presAssocID="{CC15B97B-CA17-4460-87C4-274C0616D757}" presName="conn2-1" presStyleLbl="parChTrans1D2" presStyleIdx="2" presStyleCnt="3"/>
      <dgm:spPr/>
      <dgm:t>
        <a:bodyPr/>
        <a:lstStyle/>
        <a:p>
          <a:endParaRPr lang="de-DE"/>
        </a:p>
      </dgm:t>
    </dgm:pt>
    <dgm:pt modelId="{7635C0F2-28CC-440F-89F7-5F70BF763D73}" type="pres">
      <dgm:prSet presAssocID="{CC15B97B-CA17-4460-87C4-274C0616D757}" presName="connTx" presStyleLbl="parChTrans1D2" presStyleIdx="2" presStyleCnt="3"/>
      <dgm:spPr/>
      <dgm:t>
        <a:bodyPr/>
        <a:lstStyle/>
        <a:p>
          <a:endParaRPr lang="de-DE"/>
        </a:p>
      </dgm:t>
    </dgm:pt>
    <dgm:pt modelId="{10DE31DD-8987-4D15-9E55-A35C477E5B5A}" type="pres">
      <dgm:prSet presAssocID="{C87B2B09-3D8E-4296-8855-751D0CF562E0}" presName="root2" presStyleCnt="0"/>
      <dgm:spPr/>
    </dgm:pt>
    <dgm:pt modelId="{D462F4C9-AFFC-4231-BBB4-D211F7989FF8}" type="pres">
      <dgm:prSet presAssocID="{C87B2B09-3D8E-4296-8855-751D0CF562E0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FDA5CE32-55F5-4DD0-9E3B-BCEDA1E61918}" type="pres">
      <dgm:prSet presAssocID="{C87B2B09-3D8E-4296-8855-751D0CF562E0}" presName="level3hierChild" presStyleCnt="0"/>
      <dgm:spPr/>
    </dgm:pt>
  </dgm:ptLst>
  <dgm:cxnLst>
    <dgm:cxn modelId="{231D285A-567E-471B-9862-C116E9C47976}" type="presOf" srcId="{CC15B97B-CA17-4460-87C4-274C0616D757}" destId="{7635C0F2-28CC-440F-89F7-5F70BF763D73}" srcOrd="1" destOrd="0" presId="urn:microsoft.com/office/officeart/2005/8/layout/hierarchy2"/>
    <dgm:cxn modelId="{CC05EDB4-296E-41AA-9DFC-34A3E8861D09}" srcId="{45B96E75-5342-40DA-909B-5EFC032ECF05}" destId="{50507D98-96C0-43A1-B229-58CA587651CF}" srcOrd="1" destOrd="0" parTransId="{9F869847-0321-4553-B2CD-BCD10E6BE440}" sibTransId="{4C58B36D-B9C8-4282-BC2B-463380C54395}"/>
    <dgm:cxn modelId="{CEE683E3-3082-4B22-9C35-C181FCB8EFA7}" type="presOf" srcId="{D172A987-9592-453C-9CA6-1ED10075D45F}" destId="{7AC2B06F-897E-41C4-A5F6-B3B87E8443EC}" srcOrd="1" destOrd="0" presId="urn:microsoft.com/office/officeart/2005/8/layout/hierarchy2"/>
    <dgm:cxn modelId="{AB763755-39CB-47CB-8CD3-3EE5797A26C5}" srcId="{79F9E111-E6D2-49A3-B513-FA8F4BA4C2FF}" destId="{9153A5AB-D867-47BA-AAC0-1877810C49A1}" srcOrd="0" destOrd="0" parTransId="{D8ABDEDA-3326-4270-A25B-8EA2BEE8EC0B}" sibTransId="{6E597A58-9D34-43D6-95AD-8BB864B55AE2}"/>
    <dgm:cxn modelId="{05CF977E-ADAF-4F4F-8771-7AF3FB6A371D}" type="presOf" srcId="{5CE186D8-26B8-4704-8521-F2C0ED0746B5}" destId="{3CE71DC0-D71F-49F1-8617-E470ED128B6E}" srcOrd="1" destOrd="0" presId="urn:microsoft.com/office/officeart/2005/8/layout/hierarchy2"/>
    <dgm:cxn modelId="{97FB6B75-1B41-4E0A-B161-AC8D3CCB8837}" type="presOf" srcId="{45B96E75-5342-40DA-909B-5EFC032ECF05}" destId="{7C4D5532-23D2-474E-80FB-F15183A2324B}" srcOrd="0" destOrd="0" presId="urn:microsoft.com/office/officeart/2005/8/layout/hierarchy2"/>
    <dgm:cxn modelId="{9693A1C8-10F7-41C5-9B68-3E7FFDCD2561}" type="presOf" srcId="{17055463-1691-4573-B75F-477236EFF4C6}" destId="{3C37F4BF-E5DE-437E-A0F0-03E2A1D7190E}" srcOrd="0" destOrd="0" presId="urn:microsoft.com/office/officeart/2005/8/layout/hierarchy2"/>
    <dgm:cxn modelId="{225D0DCC-9019-4EDE-85B3-853B9D42DABB}" type="presOf" srcId="{C87B2B09-3D8E-4296-8855-751D0CF562E0}" destId="{D462F4C9-AFFC-4231-BBB4-D211F7989FF8}" srcOrd="0" destOrd="0" presId="urn:microsoft.com/office/officeart/2005/8/layout/hierarchy2"/>
    <dgm:cxn modelId="{971E717D-97C7-437E-8A22-EFF1C105E717}" srcId="{45B96E75-5342-40DA-909B-5EFC032ECF05}" destId="{90EB49F9-1F3A-4B88-972A-E3FAABF9E118}" srcOrd="3" destOrd="0" parTransId="{30B5A8BA-C9C3-471F-B760-4C8455ED5B13}" sibTransId="{8C851324-22F6-46E7-A6A6-2C3121F2D1C5}"/>
    <dgm:cxn modelId="{3BE4A956-25B9-4772-A962-7D4316371951}" type="presOf" srcId="{9D0E7C58-8508-472D-A072-CEF38A83AC45}" destId="{B3627445-1E71-4233-BF37-4BEC38007B5A}" srcOrd="0" destOrd="0" presId="urn:microsoft.com/office/officeart/2005/8/layout/hierarchy2"/>
    <dgm:cxn modelId="{0CA4FAA1-0B14-4887-8DA3-41A5ED219750}" type="presOf" srcId="{D172A987-9592-453C-9CA6-1ED10075D45F}" destId="{647C4CB7-B957-4DEF-AAA2-41A41F563D01}" srcOrd="0" destOrd="0" presId="urn:microsoft.com/office/officeart/2005/8/layout/hierarchy2"/>
    <dgm:cxn modelId="{698F57A0-E45E-423C-AE4B-6415E4081B20}" type="presOf" srcId="{90EB49F9-1F3A-4B88-972A-E3FAABF9E118}" destId="{5B373143-1F49-4079-B981-B226FA4A025A}" srcOrd="0" destOrd="0" presId="urn:microsoft.com/office/officeart/2005/8/layout/hierarchy2"/>
    <dgm:cxn modelId="{E56E3135-A9AC-4290-9933-B9098980DA9D}" type="presOf" srcId="{5CE186D8-26B8-4704-8521-F2C0ED0746B5}" destId="{71FDFEAC-ACD8-435A-AFCC-79731F62E7E6}" srcOrd="0" destOrd="0" presId="urn:microsoft.com/office/officeart/2005/8/layout/hierarchy2"/>
    <dgm:cxn modelId="{B790A955-F8C1-4A5C-934F-39BDEEFAC0BD}" srcId="{45B96E75-5342-40DA-909B-5EFC032ECF05}" destId="{9D0E7C58-8508-472D-A072-CEF38A83AC45}" srcOrd="0" destOrd="0" parTransId="{D172A987-9592-453C-9CA6-1ED10075D45F}" sibTransId="{8070A521-4A37-4C5E-9FCA-F28EAE17298D}"/>
    <dgm:cxn modelId="{430CCEE6-F970-40DE-A110-30ECDB8084C3}" type="presOf" srcId="{9F869847-0321-4553-B2CD-BCD10E6BE440}" destId="{F1532504-B8F6-4927-B8D1-BCD6ED3A0C9B}" srcOrd="1" destOrd="0" presId="urn:microsoft.com/office/officeart/2005/8/layout/hierarchy2"/>
    <dgm:cxn modelId="{5C520D44-675D-420B-A188-33CFFC45789B}" type="presOf" srcId="{CC15B97B-CA17-4460-87C4-274C0616D757}" destId="{B265C1AA-7182-42E0-B625-013968C1FAFB}" srcOrd="0" destOrd="0" presId="urn:microsoft.com/office/officeart/2005/8/layout/hierarchy2"/>
    <dgm:cxn modelId="{DF24CB3C-5EA8-4C4A-AC59-36D33BAA3016}" type="presOf" srcId="{30B5A8BA-C9C3-471F-B760-4C8455ED5B13}" destId="{ACC7000A-0DE8-4EFF-B421-7909A82F7B53}" srcOrd="1" destOrd="0" presId="urn:microsoft.com/office/officeart/2005/8/layout/hierarchy2"/>
    <dgm:cxn modelId="{DF4DC1A8-3961-4CE1-8DCE-539E0B550B08}" srcId="{9153A5AB-D867-47BA-AAC0-1877810C49A1}" destId="{45B96E75-5342-40DA-909B-5EFC032ECF05}" srcOrd="0" destOrd="0" parTransId="{17055463-1691-4573-B75F-477236EFF4C6}" sibTransId="{42A645E6-D766-4D9C-9CC7-640826697CFF}"/>
    <dgm:cxn modelId="{779346AD-DE8C-4CAF-9358-20D389C3AFE9}" type="presOf" srcId="{79F9E111-E6D2-49A3-B513-FA8F4BA4C2FF}" destId="{C9127299-3279-41D9-AA86-3EAB0B3FD52B}" srcOrd="0" destOrd="0" presId="urn:microsoft.com/office/officeart/2005/8/layout/hierarchy2"/>
    <dgm:cxn modelId="{933F6F66-97F7-42D7-A268-41C5F4B08195}" type="presOf" srcId="{9153A5AB-D867-47BA-AAC0-1877810C49A1}" destId="{AD5583D9-6C37-4DF9-981D-4137FFD6BF47}" srcOrd="0" destOrd="0" presId="urn:microsoft.com/office/officeart/2005/8/layout/hierarchy2"/>
    <dgm:cxn modelId="{2B8A1540-68DF-4662-97E5-84D3BF61F737}" srcId="{9153A5AB-D867-47BA-AAC0-1877810C49A1}" destId="{C87B2B09-3D8E-4296-8855-751D0CF562E0}" srcOrd="2" destOrd="0" parTransId="{CC15B97B-CA17-4460-87C4-274C0616D757}" sibTransId="{5469B177-5AC9-45AD-944C-5B3E9490699F}"/>
    <dgm:cxn modelId="{B075A396-2755-4471-8F27-619D10102ACD}" type="presOf" srcId="{17055463-1691-4573-B75F-477236EFF4C6}" destId="{1BC220B9-F362-4EFB-8323-CB3DD75B1A68}" srcOrd="1" destOrd="0" presId="urn:microsoft.com/office/officeart/2005/8/layout/hierarchy2"/>
    <dgm:cxn modelId="{B2206297-CE77-45E2-A221-F46D82789828}" srcId="{45B96E75-5342-40DA-909B-5EFC032ECF05}" destId="{8A28475F-0DF8-4F55-8743-291118A1C139}" srcOrd="2" destOrd="0" parTransId="{ED78E8AF-5DE6-44E7-804D-EF606AFE4E1B}" sibTransId="{6EFFB237-E284-4C7B-AC52-12D3A29BF21B}"/>
    <dgm:cxn modelId="{6F943734-5DC0-4063-B199-9F8C271F9BE4}" type="presOf" srcId="{9F869847-0321-4553-B2CD-BCD10E6BE440}" destId="{1CACECC4-2A79-4DD2-8E3C-FD4EBCF6920B}" srcOrd="0" destOrd="0" presId="urn:microsoft.com/office/officeart/2005/8/layout/hierarchy2"/>
    <dgm:cxn modelId="{E0EB9058-C127-4577-9ACF-0026118A84FE}" type="presOf" srcId="{30B5A8BA-C9C3-471F-B760-4C8455ED5B13}" destId="{6D1B3514-BFF5-40F5-A8B0-DFE7428DFF93}" srcOrd="0" destOrd="0" presId="urn:microsoft.com/office/officeart/2005/8/layout/hierarchy2"/>
    <dgm:cxn modelId="{630F1A31-AA78-4E29-A6BD-E61E819D0935}" srcId="{9153A5AB-D867-47BA-AAC0-1877810C49A1}" destId="{1845EEA8-1EBE-4D45-AF77-9E191E4F1C98}" srcOrd="1" destOrd="0" parTransId="{5CE186D8-26B8-4704-8521-F2C0ED0746B5}" sibTransId="{FB4594CA-0DCD-41BC-9B57-2DE5CDFF846E}"/>
    <dgm:cxn modelId="{14A50D18-F21C-47C8-ABCA-EE7D86A92247}" type="presOf" srcId="{ED78E8AF-5DE6-44E7-804D-EF606AFE4E1B}" destId="{C570AA50-2B07-4FDE-B6A5-8A51A0D399A0}" srcOrd="0" destOrd="0" presId="urn:microsoft.com/office/officeart/2005/8/layout/hierarchy2"/>
    <dgm:cxn modelId="{587AEEC5-7EDD-4EAC-BDDA-F712FAA351F0}" type="presOf" srcId="{ED78E8AF-5DE6-44E7-804D-EF606AFE4E1B}" destId="{41DDEA10-3B11-4E69-B92B-B775D0E6CCB1}" srcOrd="1" destOrd="0" presId="urn:microsoft.com/office/officeart/2005/8/layout/hierarchy2"/>
    <dgm:cxn modelId="{01489F6A-4F47-4A66-9D03-383429C7F7FA}" type="presOf" srcId="{50507D98-96C0-43A1-B229-58CA587651CF}" destId="{6C50CD88-40F2-4516-B3CB-DB12D8E03528}" srcOrd="0" destOrd="0" presId="urn:microsoft.com/office/officeart/2005/8/layout/hierarchy2"/>
    <dgm:cxn modelId="{BE615736-CEAB-4385-9141-020A4FA968D8}" type="presOf" srcId="{8A28475F-0DF8-4F55-8743-291118A1C139}" destId="{5720D400-9DED-4C5E-BBE9-013BD56FD68A}" srcOrd="0" destOrd="0" presId="urn:microsoft.com/office/officeart/2005/8/layout/hierarchy2"/>
    <dgm:cxn modelId="{FF40C32E-F527-4D65-A6C8-AE083449C73C}" type="presOf" srcId="{1845EEA8-1EBE-4D45-AF77-9E191E4F1C98}" destId="{2AD44D5C-36A1-4381-AE49-DCCFC42CC641}" srcOrd="0" destOrd="0" presId="urn:microsoft.com/office/officeart/2005/8/layout/hierarchy2"/>
    <dgm:cxn modelId="{8353B451-2F44-42E3-8E52-28FC380DFE06}" type="presParOf" srcId="{C9127299-3279-41D9-AA86-3EAB0B3FD52B}" destId="{B963A21B-C137-4D7E-9B5F-21587AC57E50}" srcOrd="0" destOrd="0" presId="urn:microsoft.com/office/officeart/2005/8/layout/hierarchy2"/>
    <dgm:cxn modelId="{C9821793-3D32-43F1-B044-0EB210232DD9}" type="presParOf" srcId="{B963A21B-C137-4D7E-9B5F-21587AC57E50}" destId="{AD5583D9-6C37-4DF9-981D-4137FFD6BF47}" srcOrd="0" destOrd="0" presId="urn:microsoft.com/office/officeart/2005/8/layout/hierarchy2"/>
    <dgm:cxn modelId="{707784BA-4499-4C23-9A64-D06FCA8C67DD}" type="presParOf" srcId="{B963A21B-C137-4D7E-9B5F-21587AC57E50}" destId="{6F320E97-2D6D-455C-A7A4-9EEB84F694C2}" srcOrd="1" destOrd="0" presId="urn:microsoft.com/office/officeart/2005/8/layout/hierarchy2"/>
    <dgm:cxn modelId="{F442B77C-581D-4EAC-BBC4-920FEF8505B0}" type="presParOf" srcId="{6F320E97-2D6D-455C-A7A4-9EEB84F694C2}" destId="{3C37F4BF-E5DE-437E-A0F0-03E2A1D7190E}" srcOrd="0" destOrd="0" presId="urn:microsoft.com/office/officeart/2005/8/layout/hierarchy2"/>
    <dgm:cxn modelId="{E6FB7B27-7D6F-48DA-AF2C-B16951B0207F}" type="presParOf" srcId="{3C37F4BF-E5DE-437E-A0F0-03E2A1D7190E}" destId="{1BC220B9-F362-4EFB-8323-CB3DD75B1A68}" srcOrd="0" destOrd="0" presId="urn:microsoft.com/office/officeart/2005/8/layout/hierarchy2"/>
    <dgm:cxn modelId="{E555506F-3199-40A1-ADCE-31211E772B93}" type="presParOf" srcId="{6F320E97-2D6D-455C-A7A4-9EEB84F694C2}" destId="{750C6DCE-A4D7-48AD-8E42-452C14FA32C2}" srcOrd="1" destOrd="0" presId="urn:microsoft.com/office/officeart/2005/8/layout/hierarchy2"/>
    <dgm:cxn modelId="{C167183C-3733-496A-9166-736F35FE776B}" type="presParOf" srcId="{750C6DCE-A4D7-48AD-8E42-452C14FA32C2}" destId="{7C4D5532-23D2-474E-80FB-F15183A2324B}" srcOrd="0" destOrd="0" presId="urn:microsoft.com/office/officeart/2005/8/layout/hierarchy2"/>
    <dgm:cxn modelId="{38521D1A-568F-4D40-B599-58008DEF917A}" type="presParOf" srcId="{750C6DCE-A4D7-48AD-8E42-452C14FA32C2}" destId="{32D0933C-8031-44F9-AD6A-9F20069E373E}" srcOrd="1" destOrd="0" presId="urn:microsoft.com/office/officeart/2005/8/layout/hierarchy2"/>
    <dgm:cxn modelId="{256D3A95-AC0B-4291-BEBC-9923AEF3B409}" type="presParOf" srcId="{32D0933C-8031-44F9-AD6A-9F20069E373E}" destId="{647C4CB7-B957-4DEF-AAA2-41A41F563D01}" srcOrd="0" destOrd="0" presId="urn:microsoft.com/office/officeart/2005/8/layout/hierarchy2"/>
    <dgm:cxn modelId="{27310676-6B88-4AC0-A047-C1BA2BE146D8}" type="presParOf" srcId="{647C4CB7-B957-4DEF-AAA2-41A41F563D01}" destId="{7AC2B06F-897E-41C4-A5F6-B3B87E8443EC}" srcOrd="0" destOrd="0" presId="urn:microsoft.com/office/officeart/2005/8/layout/hierarchy2"/>
    <dgm:cxn modelId="{4B1765DC-366F-4289-B897-5F084EB1D150}" type="presParOf" srcId="{32D0933C-8031-44F9-AD6A-9F20069E373E}" destId="{95AD9846-6044-452B-BAA9-74E6C90AE844}" srcOrd="1" destOrd="0" presId="urn:microsoft.com/office/officeart/2005/8/layout/hierarchy2"/>
    <dgm:cxn modelId="{DE41D4B9-F263-488C-9C67-573D21940B3E}" type="presParOf" srcId="{95AD9846-6044-452B-BAA9-74E6C90AE844}" destId="{B3627445-1E71-4233-BF37-4BEC38007B5A}" srcOrd="0" destOrd="0" presId="urn:microsoft.com/office/officeart/2005/8/layout/hierarchy2"/>
    <dgm:cxn modelId="{7E778BEB-ABAF-4F77-9AF3-6F9E31ABEFDB}" type="presParOf" srcId="{95AD9846-6044-452B-BAA9-74E6C90AE844}" destId="{6C080162-F6C6-4D11-83CA-8E872EB61CE5}" srcOrd="1" destOrd="0" presId="urn:microsoft.com/office/officeart/2005/8/layout/hierarchy2"/>
    <dgm:cxn modelId="{1132A303-47F2-46E0-B4C1-3FF72328DCED}" type="presParOf" srcId="{32D0933C-8031-44F9-AD6A-9F20069E373E}" destId="{1CACECC4-2A79-4DD2-8E3C-FD4EBCF6920B}" srcOrd="2" destOrd="0" presId="urn:microsoft.com/office/officeart/2005/8/layout/hierarchy2"/>
    <dgm:cxn modelId="{FAF932D5-A063-4947-A176-AC72EE343E6C}" type="presParOf" srcId="{1CACECC4-2A79-4DD2-8E3C-FD4EBCF6920B}" destId="{F1532504-B8F6-4927-B8D1-BCD6ED3A0C9B}" srcOrd="0" destOrd="0" presId="urn:microsoft.com/office/officeart/2005/8/layout/hierarchy2"/>
    <dgm:cxn modelId="{07C39980-8F40-499A-BD38-DC6510A4745F}" type="presParOf" srcId="{32D0933C-8031-44F9-AD6A-9F20069E373E}" destId="{62C5DDDA-C0BB-4644-8C60-1D756DFCE407}" srcOrd="3" destOrd="0" presId="urn:microsoft.com/office/officeart/2005/8/layout/hierarchy2"/>
    <dgm:cxn modelId="{731D33ED-3D9E-4D4F-9CD6-AA44F656964D}" type="presParOf" srcId="{62C5DDDA-C0BB-4644-8C60-1D756DFCE407}" destId="{6C50CD88-40F2-4516-B3CB-DB12D8E03528}" srcOrd="0" destOrd="0" presId="urn:microsoft.com/office/officeart/2005/8/layout/hierarchy2"/>
    <dgm:cxn modelId="{FF77BB9D-BC38-41D4-BAA9-9C36EB351F43}" type="presParOf" srcId="{62C5DDDA-C0BB-4644-8C60-1D756DFCE407}" destId="{43070075-335C-4824-844C-B2187FCA48FC}" srcOrd="1" destOrd="0" presId="urn:microsoft.com/office/officeart/2005/8/layout/hierarchy2"/>
    <dgm:cxn modelId="{92DE7F7D-A4E5-4225-BC6F-4C0504BA8782}" type="presParOf" srcId="{32D0933C-8031-44F9-AD6A-9F20069E373E}" destId="{C570AA50-2B07-4FDE-B6A5-8A51A0D399A0}" srcOrd="4" destOrd="0" presId="urn:microsoft.com/office/officeart/2005/8/layout/hierarchy2"/>
    <dgm:cxn modelId="{4B522863-1DA2-4722-B124-D9A1BCA1F7DD}" type="presParOf" srcId="{C570AA50-2B07-4FDE-B6A5-8A51A0D399A0}" destId="{41DDEA10-3B11-4E69-B92B-B775D0E6CCB1}" srcOrd="0" destOrd="0" presId="urn:microsoft.com/office/officeart/2005/8/layout/hierarchy2"/>
    <dgm:cxn modelId="{BD9CD8CA-9254-4EA7-9F28-A17DC1622307}" type="presParOf" srcId="{32D0933C-8031-44F9-AD6A-9F20069E373E}" destId="{742DBA2E-5107-493A-B9B0-7D96FC04C9FE}" srcOrd="5" destOrd="0" presId="urn:microsoft.com/office/officeart/2005/8/layout/hierarchy2"/>
    <dgm:cxn modelId="{CDDD023F-3C81-4A65-8575-57D3B4403335}" type="presParOf" srcId="{742DBA2E-5107-493A-B9B0-7D96FC04C9FE}" destId="{5720D400-9DED-4C5E-BBE9-013BD56FD68A}" srcOrd="0" destOrd="0" presId="urn:microsoft.com/office/officeart/2005/8/layout/hierarchy2"/>
    <dgm:cxn modelId="{0252953F-D878-40B3-AC91-958D8FD57C4D}" type="presParOf" srcId="{742DBA2E-5107-493A-B9B0-7D96FC04C9FE}" destId="{197995F0-A1E4-46F6-8517-436CFFFD8DE2}" srcOrd="1" destOrd="0" presId="urn:microsoft.com/office/officeart/2005/8/layout/hierarchy2"/>
    <dgm:cxn modelId="{D636D05F-71E6-4591-AFE4-65508906C68B}" type="presParOf" srcId="{32D0933C-8031-44F9-AD6A-9F20069E373E}" destId="{6D1B3514-BFF5-40F5-A8B0-DFE7428DFF93}" srcOrd="6" destOrd="0" presId="urn:microsoft.com/office/officeart/2005/8/layout/hierarchy2"/>
    <dgm:cxn modelId="{776B0179-8DAF-48EB-AE8F-FB11EAF42A62}" type="presParOf" srcId="{6D1B3514-BFF5-40F5-A8B0-DFE7428DFF93}" destId="{ACC7000A-0DE8-4EFF-B421-7909A82F7B53}" srcOrd="0" destOrd="0" presId="urn:microsoft.com/office/officeart/2005/8/layout/hierarchy2"/>
    <dgm:cxn modelId="{12A3953E-8B6B-40B5-8BCA-7D246276FEFB}" type="presParOf" srcId="{32D0933C-8031-44F9-AD6A-9F20069E373E}" destId="{57625968-8F06-42FE-B86D-E4ED5F1B6F50}" srcOrd="7" destOrd="0" presId="urn:microsoft.com/office/officeart/2005/8/layout/hierarchy2"/>
    <dgm:cxn modelId="{13B774DC-8331-45AC-9103-C92C61E461E9}" type="presParOf" srcId="{57625968-8F06-42FE-B86D-E4ED5F1B6F50}" destId="{5B373143-1F49-4079-B981-B226FA4A025A}" srcOrd="0" destOrd="0" presId="urn:microsoft.com/office/officeart/2005/8/layout/hierarchy2"/>
    <dgm:cxn modelId="{4EF20C1F-FB34-40C2-846F-775267DFFB48}" type="presParOf" srcId="{57625968-8F06-42FE-B86D-E4ED5F1B6F50}" destId="{BBD8FD0C-CB6E-4C14-BE16-866CB004B189}" srcOrd="1" destOrd="0" presId="urn:microsoft.com/office/officeart/2005/8/layout/hierarchy2"/>
    <dgm:cxn modelId="{6F414C5A-7986-431C-AF56-7A1ACC1B3D3E}" type="presParOf" srcId="{6F320E97-2D6D-455C-A7A4-9EEB84F694C2}" destId="{71FDFEAC-ACD8-435A-AFCC-79731F62E7E6}" srcOrd="2" destOrd="0" presId="urn:microsoft.com/office/officeart/2005/8/layout/hierarchy2"/>
    <dgm:cxn modelId="{D749479C-6430-4B17-9DDB-367671DAEE10}" type="presParOf" srcId="{71FDFEAC-ACD8-435A-AFCC-79731F62E7E6}" destId="{3CE71DC0-D71F-49F1-8617-E470ED128B6E}" srcOrd="0" destOrd="0" presId="urn:microsoft.com/office/officeart/2005/8/layout/hierarchy2"/>
    <dgm:cxn modelId="{7728E0C9-4218-4691-A916-DE0D9BE7E673}" type="presParOf" srcId="{6F320E97-2D6D-455C-A7A4-9EEB84F694C2}" destId="{8ED62689-F937-48B5-8DB1-1873FAE773A4}" srcOrd="3" destOrd="0" presId="urn:microsoft.com/office/officeart/2005/8/layout/hierarchy2"/>
    <dgm:cxn modelId="{DBB269B2-BAF2-48A6-9C5D-278D1DE788EC}" type="presParOf" srcId="{8ED62689-F937-48B5-8DB1-1873FAE773A4}" destId="{2AD44D5C-36A1-4381-AE49-DCCFC42CC641}" srcOrd="0" destOrd="0" presId="urn:microsoft.com/office/officeart/2005/8/layout/hierarchy2"/>
    <dgm:cxn modelId="{F7E9273B-6740-4D6F-8618-49167DEBB659}" type="presParOf" srcId="{8ED62689-F937-48B5-8DB1-1873FAE773A4}" destId="{5FC1F45E-C1B1-4FE8-9281-7F1CDB9ED90B}" srcOrd="1" destOrd="0" presId="urn:microsoft.com/office/officeart/2005/8/layout/hierarchy2"/>
    <dgm:cxn modelId="{DFA1F050-BE4A-4857-9F64-92C98B3DF864}" type="presParOf" srcId="{6F320E97-2D6D-455C-A7A4-9EEB84F694C2}" destId="{B265C1AA-7182-42E0-B625-013968C1FAFB}" srcOrd="4" destOrd="0" presId="urn:microsoft.com/office/officeart/2005/8/layout/hierarchy2"/>
    <dgm:cxn modelId="{4B6FBDF8-6D8E-4374-9F1A-821DF06E2DC5}" type="presParOf" srcId="{B265C1AA-7182-42E0-B625-013968C1FAFB}" destId="{7635C0F2-28CC-440F-89F7-5F70BF763D73}" srcOrd="0" destOrd="0" presId="urn:microsoft.com/office/officeart/2005/8/layout/hierarchy2"/>
    <dgm:cxn modelId="{79D16028-9C7B-4EC9-97B1-0687796AB4A9}" type="presParOf" srcId="{6F320E97-2D6D-455C-A7A4-9EEB84F694C2}" destId="{10DE31DD-8987-4D15-9E55-A35C477E5B5A}" srcOrd="5" destOrd="0" presId="urn:microsoft.com/office/officeart/2005/8/layout/hierarchy2"/>
    <dgm:cxn modelId="{51F4F9E4-4C9F-49D4-84B9-EC543D178731}" type="presParOf" srcId="{10DE31DD-8987-4D15-9E55-A35C477E5B5A}" destId="{D462F4C9-AFFC-4231-BBB4-D211F7989FF8}" srcOrd="0" destOrd="0" presId="urn:microsoft.com/office/officeart/2005/8/layout/hierarchy2"/>
    <dgm:cxn modelId="{47538DAD-47BD-40B9-BF4B-5D27E5BBB839}" type="presParOf" srcId="{10DE31DD-8987-4D15-9E55-A35C477E5B5A}" destId="{FDA5CE32-55F5-4DD0-9E3B-BCEDA1E6191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2B480D9-A9F3-4C25-BD3B-71E1B3F9730D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D5ECCA22-8776-4AE3-A247-904D14A86492}">
      <dgm:prSet phldrT="[Text]" custT="1"/>
      <dgm:spPr>
        <a:solidFill>
          <a:schemeClr val="accent4">
            <a:lumMod val="60000"/>
            <a:lumOff val="40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de-DE" sz="2000" dirty="0" smtClean="0">
              <a:solidFill>
                <a:schemeClr val="tx1"/>
              </a:solidFill>
            </a:rPr>
            <a:t>Eingangsdiagnose Neurobiologie</a:t>
          </a:r>
          <a:endParaRPr lang="de-DE" sz="2000" dirty="0">
            <a:solidFill>
              <a:schemeClr val="tx1"/>
            </a:solidFill>
          </a:endParaRPr>
        </a:p>
      </dgm:t>
    </dgm:pt>
    <dgm:pt modelId="{46A48E36-0954-4C72-981E-5DDC19029A51}" type="parTrans" cxnId="{9C41652A-0E05-48B0-B07C-9BE89B047643}">
      <dgm:prSet/>
      <dgm:spPr/>
      <dgm:t>
        <a:bodyPr/>
        <a:lstStyle/>
        <a:p>
          <a:endParaRPr lang="de-DE"/>
        </a:p>
      </dgm:t>
    </dgm:pt>
    <dgm:pt modelId="{595B3D5A-EDC1-4D67-8712-73D3CD410C29}" type="sibTrans" cxnId="{9C41652A-0E05-48B0-B07C-9BE89B047643}">
      <dgm:prSet/>
      <dgm:spPr/>
      <dgm:t>
        <a:bodyPr/>
        <a:lstStyle/>
        <a:p>
          <a:endParaRPr lang="de-DE"/>
        </a:p>
      </dgm:t>
    </dgm:pt>
    <dgm:pt modelId="{77B9817F-99B3-4D1C-9E91-C726B3FC677A}">
      <dgm:prSet phldrT="[Text]" custT="1"/>
      <dgm:spPr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de-DE" sz="1700" dirty="0" smtClean="0"/>
            <a:t>relevantes Vorwissen SI</a:t>
          </a:r>
        </a:p>
        <a:p>
          <a:r>
            <a:rPr lang="de-DE" sz="1800" dirty="0" smtClean="0"/>
            <a:t> </a:t>
          </a:r>
          <a:r>
            <a:rPr lang="de-DE" sz="1600" dirty="0" smtClean="0"/>
            <a:t>(Bio, </a:t>
          </a:r>
          <a:r>
            <a:rPr lang="de-DE" sz="1600" dirty="0" err="1" smtClean="0"/>
            <a:t>Ch</a:t>
          </a:r>
          <a:r>
            <a:rPr lang="de-DE" sz="1600" dirty="0" smtClean="0"/>
            <a:t>, </a:t>
          </a:r>
          <a:r>
            <a:rPr lang="de-DE" sz="1600" dirty="0" err="1" smtClean="0"/>
            <a:t>Ph</a:t>
          </a:r>
          <a:r>
            <a:rPr lang="de-DE" sz="1600" dirty="0" smtClean="0"/>
            <a:t>)</a:t>
          </a:r>
          <a:endParaRPr lang="de-DE" sz="1600" dirty="0"/>
        </a:p>
      </dgm:t>
    </dgm:pt>
    <dgm:pt modelId="{C72D76CB-CEB4-4174-9B2D-274209E59B12}" type="parTrans" cxnId="{A13CF273-AF3B-43A5-8809-75B1EC5D25D9}">
      <dgm:prSet/>
      <dgm:spPr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endParaRPr lang="de-DE"/>
        </a:p>
      </dgm:t>
    </dgm:pt>
    <dgm:pt modelId="{E742F688-FFC6-430D-AED9-ECB4A6450CE4}" type="sibTrans" cxnId="{A13CF273-AF3B-43A5-8809-75B1EC5D25D9}">
      <dgm:prSet/>
      <dgm:spPr/>
      <dgm:t>
        <a:bodyPr/>
        <a:lstStyle/>
        <a:p>
          <a:endParaRPr lang="de-DE"/>
        </a:p>
      </dgm:t>
    </dgm:pt>
    <dgm:pt modelId="{5C704A75-F254-4216-A2D9-A91D056CB498}">
      <dgm:prSet phldrT="[Text]" custT="1"/>
      <dgm:spPr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de-DE" sz="1700" dirty="0" smtClean="0"/>
            <a:t>relevantes Vorwissen SII</a:t>
          </a:r>
        </a:p>
        <a:p>
          <a:r>
            <a:rPr lang="de-DE" sz="1600" dirty="0" smtClean="0"/>
            <a:t>(Membrantransport, Osmose, …) </a:t>
          </a:r>
          <a:endParaRPr lang="de-DE" sz="1600" dirty="0"/>
        </a:p>
      </dgm:t>
    </dgm:pt>
    <dgm:pt modelId="{29BD57F2-7080-4896-8F30-FE21DECEB2CF}" type="parTrans" cxnId="{453CCB15-7922-4954-9D08-64EBAFA01569}">
      <dgm:prSet/>
      <dgm:spPr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endParaRPr lang="de-DE"/>
        </a:p>
      </dgm:t>
    </dgm:pt>
    <dgm:pt modelId="{DB95400D-DE5E-4B31-8B05-9582AB905258}" type="sibTrans" cxnId="{453CCB15-7922-4954-9D08-64EBAFA01569}">
      <dgm:prSet/>
      <dgm:spPr/>
      <dgm:t>
        <a:bodyPr/>
        <a:lstStyle/>
        <a:p>
          <a:endParaRPr lang="de-DE"/>
        </a:p>
      </dgm:t>
    </dgm:pt>
    <dgm:pt modelId="{CC601346-6504-4D5C-941A-B2035ABB0629}">
      <dgm:prSet phldrT="[Text]" custT="1"/>
      <dgm:spPr>
        <a:solidFill>
          <a:schemeClr val="accent4">
            <a:lumMod val="60000"/>
            <a:lumOff val="40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de-DE" sz="2000" dirty="0" smtClean="0">
              <a:solidFill>
                <a:schemeClr val="tx1"/>
              </a:solidFill>
            </a:rPr>
            <a:t>Selbstdiagnose Erregungsbildung</a:t>
          </a:r>
          <a:endParaRPr lang="de-DE" sz="2000" dirty="0">
            <a:solidFill>
              <a:schemeClr val="tx1"/>
            </a:solidFill>
          </a:endParaRPr>
        </a:p>
      </dgm:t>
    </dgm:pt>
    <dgm:pt modelId="{FC83BD98-8713-4BF3-BCE3-8C1CBE52A1F7}" type="parTrans" cxnId="{EEFBAA35-EC97-434E-A333-2169416F9052}">
      <dgm:prSet/>
      <dgm:spPr/>
      <dgm:t>
        <a:bodyPr/>
        <a:lstStyle/>
        <a:p>
          <a:endParaRPr lang="de-DE"/>
        </a:p>
      </dgm:t>
    </dgm:pt>
    <dgm:pt modelId="{CB9C32F9-BB94-46DB-91F6-AA3AB888E117}" type="sibTrans" cxnId="{EEFBAA35-EC97-434E-A333-2169416F9052}">
      <dgm:prSet/>
      <dgm:spPr/>
      <dgm:t>
        <a:bodyPr/>
        <a:lstStyle/>
        <a:p>
          <a:endParaRPr lang="de-DE"/>
        </a:p>
      </dgm:t>
    </dgm:pt>
    <dgm:pt modelId="{CF567A41-96A9-47EF-9470-0BBE35157962}">
      <dgm:prSet phldrT="[Text]" custT="1"/>
      <dgm:spPr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pPr>
            <a:lnSpc>
              <a:spcPct val="100000"/>
            </a:lnSpc>
          </a:pPr>
          <a:r>
            <a:rPr lang="de-DE" sz="1700" dirty="0" smtClean="0"/>
            <a:t>Bau Neuron,</a:t>
          </a:r>
        </a:p>
        <a:p>
          <a:pPr>
            <a:lnSpc>
              <a:spcPct val="100000"/>
            </a:lnSpc>
          </a:pPr>
          <a:r>
            <a:rPr lang="de-DE" sz="1700" dirty="0" smtClean="0"/>
            <a:t>Ruhepotential,</a:t>
          </a:r>
        </a:p>
        <a:p>
          <a:pPr>
            <a:lnSpc>
              <a:spcPct val="100000"/>
            </a:lnSpc>
          </a:pPr>
          <a:r>
            <a:rPr lang="de-DE" sz="1700" dirty="0" smtClean="0"/>
            <a:t>Aktionspotential</a:t>
          </a:r>
          <a:endParaRPr lang="de-DE" sz="1700" dirty="0"/>
        </a:p>
      </dgm:t>
    </dgm:pt>
    <dgm:pt modelId="{2097633F-8EAF-4A24-8FB9-44FEFB5566D8}" type="parTrans" cxnId="{71C58185-FCFF-4C95-ABC7-0E15109A49F0}">
      <dgm:prSet/>
      <dgm:spPr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endParaRPr lang="de-DE"/>
        </a:p>
      </dgm:t>
    </dgm:pt>
    <dgm:pt modelId="{576CA0A6-D0B6-420A-A9FA-FC8B924AF134}" type="sibTrans" cxnId="{71C58185-FCFF-4C95-ABC7-0E15109A49F0}">
      <dgm:prSet/>
      <dgm:spPr/>
      <dgm:t>
        <a:bodyPr/>
        <a:lstStyle/>
        <a:p>
          <a:endParaRPr lang="de-DE"/>
        </a:p>
      </dgm:t>
    </dgm:pt>
    <dgm:pt modelId="{CA541929-6222-48BF-A534-FE41759F9B3F}">
      <dgm:prSet phldrT="[Text]" custT="1"/>
      <dgm:spPr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de-DE" sz="1600" dirty="0" smtClean="0"/>
            <a:t>Einsatzort I:</a:t>
          </a:r>
        </a:p>
        <a:p>
          <a:r>
            <a:rPr lang="de-DE" sz="1700" dirty="0" smtClean="0"/>
            <a:t>nach Sequenz AP</a:t>
          </a:r>
          <a:endParaRPr lang="de-DE" sz="1700" dirty="0"/>
        </a:p>
      </dgm:t>
    </dgm:pt>
    <dgm:pt modelId="{CAD4373B-28D1-4BDD-A4E1-37161E319C57}" type="parTrans" cxnId="{6735428A-4FD6-408C-83C7-64793E3CAC07}">
      <dgm:prSet/>
      <dgm:spPr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endParaRPr lang="de-DE"/>
        </a:p>
      </dgm:t>
    </dgm:pt>
    <dgm:pt modelId="{68F5CC9B-240A-4CA8-A437-4CEDC66C0C71}" type="sibTrans" cxnId="{6735428A-4FD6-408C-83C7-64793E3CAC07}">
      <dgm:prSet/>
      <dgm:spPr/>
      <dgm:t>
        <a:bodyPr/>
        <a:lstStyle/>
        <a:p>
          <a:endParaRPr lang="de-DE"/>
        </a:p>
      </dgm:t>
    </dgm:pt>
    <dgm:pt modelId="{07BF18B7-7B07-426C-9CCC-687E7C6ADC32}">
      <dgm:prSet phldrT="[Text]" custT="1"/>
      <dgm:spPr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de-DE" sz="1600" dirty="0" smtClean="0"/>
            <a:t>Einsatzort II:</a:t>
          </a:r>
        </a:p>
        <a:p>
          <a:r>
            <a:rPr lang="de-DE" sz="1700" dirty="0" smtClean="0"/>
            <a:t>Vorbereitung </a:t>
          </a:r>
          <a:r>
            <a:rPr lang="de-DE" sz="1700" dirty="0" err="1" smtClean="0"/>
            <a:t>summative</a:t>
          </a:r>
          <a:r>
            <a:rPr lang="de-DE" sz="1700" dirty="0" smtClean="0"/>
            <a:t> Leistungsüberprüfung</a:t>
          </a:r>
          <a:endParaRPr lang="de-DE" sz="1700" dirty="0"/>
        </a:p>
      </dgm:t>
    </dgm:pt>
    <dgm:pt modelId="{A5F98977-8F7C-4D3A-B92C-9C8B5910B598}" type="parTrans" cxnId="{8779D5EF-7469-4908-84A6-8DCD56CA7DC5}">
      <dgm:prSet/>
      <dgm:spPr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endParaRPr lang="de-DE"/>
        </a:p>
      </dgm:t>
    </dgm:pt>
    <dgm:pt modelId="{108A2361-5788-4AEA-A109-B444A7C5A577}" type="sibTrans" cxnId="{8779D5EF-7469-4908-84A6-8DCD56CA7DC5}">
      <dgm:prSet/>
      <dgm:spPr/>
      <dgm:t>
        <a:bodyPr/>
        <a:lstStyle/>
        <a:p>
          <a:endParaRPr lang="de-DE"/>
        </a:p>
      </dgm:t>
    </dgm:pt>
    <dgm:pt modelId="{6C44038A-5ECB-4956-825A-1DC3166D74CA}">
      <dgm:prSet phldrT="[Text]" custT="1"/>
      <dgm:spPr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de-DE" sz="1600" dirty="0" smtClean="0"/>
            <a:t>Einsatzort:</a:t>
          </a:r>
        </a:p>
        <a:p>
          <a:r>
            <a:rPr lang="de-DE" sz="1700" u="sng" dirty="0" smtClean="0"/>
            <a:t>vor</a:t>
          </a:r>
          <a:r>
            <a:rPr lang="de-DE" sz="1700" dirty="0" smtClean="0"/>
            <a:t> Auftakt UE</a:t>
          </a:r>
          <a:endParaRPr lang="de-DE" sz="1700" dirty="0"/>
        </a:p>
      </dgm:t>
    </dgm:pt>
    <dgm:pt modelId="{712E0288-AB92-4200-9043-3708AEF9C505}" type="parTrans" cxnId="{63800D7D-5B28-496B-A435-1A38A769C90B}">
      <dgm:prSet/>
      <dgm:spPr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endParaRPr lang="de-DE"/>
        </a:p>
      </dgm:t>
    </dgm:pt>
    <dgm:pt modelId="{C352963D-109D-4622-9B3B-0B238036F544}" type="sibTrans" cxnId="{63800D7D-5B28-496B-A435-1A38A769C90B}">
      <dgm:prSet/>
      <dgm:spPr/>
      <dgm:t>
        <a:bodyPr/>
        <a:lstStyle/>
        <a:p>
          <a:endParaRPr lang="de-DE"/>
        </a:p>
      </dgm:t>
    </dgm:pt>
    <dgm:pt modelId="{7A1A6804-AC56-40E6-A225-5DD24064B273}" type="pres">
      <dgm:prSet presAssocID="{62B480D9-A9F3-4C25-BD3B-71E1B3F9730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7CF17EA2-0B5A-4BCA-A758-4CCFA4A7A319}" type="pres">
      <dgm:prSet presAssocID="{D5ECCA22-8776-4AE3-A247-904D14A86492}" presName="root" presStyleCnt="0"/>
      <dgm:spPr/>
    </dgm:pt>
    <dgm:pt modelId="{A1CFF31E-8037-4799-8169-E05BDD46C424}" type="pres">
      <dgm:prSet presAssocID="{D5ECCA22-8776-4AE3-A247-904D14A86492}" presName="rootComposite" presStyleCnt="0"/>
      <dgm:spPr/>
    </dgm:pt>
    <dgm:pt modelId="{23A4AD93-1895-4D2E-A28A-7EAE49DB2025}" type="pres">
      <dgm:prSet presAssocID="{D5ECCA22-8776-4AE3-A247-904D14A86492}" presName="rootText" presStyleLbl="node1" presStyleIdx="0" presStyleCnt="2" custScaleX="132304"/>
      <dgm:spPr/>
      <dgm:t>
        <a:bodyPr/>
        <a:lstStyle/>
        <a:p>
          <a:endParaRPr lang="de-DE"/>
        </a:p>
      </dgm:t>
    </dgm:pt>
    <dgm:pt modelId="{B7BFA309-5EFB-4D7E-A0FB-83230E9A33F2}" type="pres">
      <dgm:prSet presAssocID="{D5ECCA22-8776-4AE3-A247-904D14A86492}" presName="rootConnector" presStyleLbl="node1" presStyleIdx="0" presStyleCnt="2"/>
      <dgm:spPr/>
      <dgm:t>
        <a:bodyPr/>
        <a:lstStyle/>
        <a:p>
          <a:endParaRPr lang="de-DE"/>
        </a:p>
      </dgm:t>
    </dgm:pt>
    <dgm:pt modelId="{95B8AFAA-9229-46C9-9888-6260ED895E0B}" type="pres">
      <dgm:prSet presAssocID="{D5ECCA22-8776-4AE3-A247-904D14A86492}" presName="childShape" presStyleCnt="0"/>
      <dgm:spPr/>
    </dgm:pt>
    <dgm:pt modelId="{321CFD66-04EB-4870-8383-AE3C8410563D}" type="pres">
      <dgm:prSet presAssocID="{C72D76CB-CEB4-4174-9B2D-274209E59B12}" presName="Name13" presStyleLbl="parChTrans1D2" presStyleIdx="0" presStyleCnt="6"/>
      <dgm:spPr/>
      <dgm:t>
        <a:bodyPr/>
        <a:lstStyle/>
        <a:p>
          <a:endParaRPr lang="de-DE"/>
        </a:p>
      </dgm:t>
    </dgm:pt>
    <dgm:pt modelId="{5030F747-52B7-425C-A168-248393107B7C}" type="pres">
      <dgm:prSet presAssocID="{77B9817F-99B3-4D1C-9E91-C726B3FC677A}" presName="childText" presStyleLbl="bgAcc1" presStyleIdx="0" presStyleCnt="6" custScaleX="16538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71739EB-03B8-4419-97FB-1E1A0EC78CD9}" type="pres">
      <dgm:prSet presAssocID="{29BD57F2-7080-4896-8F30-FE21DECEB2CF}" presName="Name13" presStyleLbl="parChTrans1D2" presStyleIdx="1" presStyleCnt="6"/>
      <dgm:spPr/>
      <dgm:t>
        <a:bodyPr/>
        <a:lstStyle/>
        <a:p>
          <a:endParaRPr lang="de-DE"/>
        </a:p>
      </dgm:t>
    </dgm:pt>
    <dgm:pt modelId="{ABCA07E4-B52E-47C9-B0F5-A32EA325E6B2}" type="pres">
      <dgm:prSet presAssocID="{5C704A75-F254-4216-A2D9-A91D056CB498}" presName="childText" presStyleLbl="bgAcc1" presStyleIdx="1" presStyleCnt="6" custScaleX="16538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E788009-A417-4EE2-B11F-C6AEF25C464E}" type="pres">
      <dgm:prSet presAssocID="{712E0288-AB92-4200-9043-3708AEF9C505}" presName="Name13" presStyleLbl="parChTrans1D2" presStyleIdx="2" presStyleCnt="6"/>
      <dgm:spPr/>
      <dgm:t>
        <a:bodyPr/>
        <a:lstStyle/>
        <a:p>
          <a:endParaRPr lang="de-DE"/>
        </a:p>
      </dgm:t>
    </dgm:pt>
    <dgm:pt modelId="{0E273989-1DF6-4F59-BE96-B3B3BE046303}" type="pres">
      <dgm:prSet presAssocID="{6C44038A-5ECB-4956-825A-1DC3166D74CA}" presName="childText" presStyleLbl="bgAcc1" presStyleIdx="2" presStyleCnt="6" custScaleX="16355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B6AB970-FF36-4B00-BFA5-F74D25654C8D}" type="pres">
      <dgm:prSet presAssocID="{CC601346-6504-4D5C-941A-B2035ABB0629}" presName="root" presStyleCnt="0"/>
      <dgm:spPr/>
    </dgm:pt>
    <dgm:pt modelId="{0B46A99F-F587-44AF-A68F-12B4F6D33E19}" type="pres">
      <dgm:prSet presAssocID="{CC601346-6504-4D5C-941A-B2035ABB0629}" presName="rootComposite" presStyleCnt="0"/>
      <dgm:spPr/>
    </dgm:pt>
    <dgm:pt modelId="{C4AF58B2-826D-40C6-B187-E9E9472CC9FE}" type="pres">
      <dgm:prSet presAssocID="{CC601346-6504-4D5C-941A-B2035ABB0629}" presName="rootText" presStyleLbl="node1" presStyleIdx="1" presStyleCnt="2" custScaleX="132304"/>
      <dgm:spPr/>
      <dgm:t>
        <a:bodyPr/>
        <a:lstStyle/>
        <a:p>
          <a:endParaRPr lang="de-DE"/>
        </a:p>
      </dgm:t>
    </dgm:pt>
    <dgm:pt modelId="{DAB9C488-319E-4B77-8E2E-78EAC59881B9}" type="pres">
      <dgm:prSet presAssocID="{CC601346-6504-4D5C-941A-B2035ABB0629}" presName="rootConnector" presStyleLbl="node1" presStyleIdx="1" presStyleCnt="2"/>
      <dgm:spPr/>
      <dgm:t>
        <a:bodyPr/>
        <a:lstStyle/>
        <a:p>
          <a:endParaRPr lang="de-DE"/>
        </a:p>
      </dgm:t>
    </dgm:pt>
    <dgm:pt modelId="{8F99AA1F-A0D9-491C-BC02-62124D5CC8FC}" type="pres">
      <dgm:prSet presAssocID="{CC601346-6504-4D5C-941A-B2035ABB0629}" presName="childShape" presStyleCnt="0"/>
      <dgm:spPr/>
    </dgm:pt>
    <dgm:pt modelId="{DF7CAEC0-F2B6-4013-BA0C-DBF1FBADF4E9}" type="pres">
      <dgm:prSet presAssocID="{2097633F-8EAF-4A24-8FB9-44FEFB5566D8}" presName="Name13" presStyleLbl="parChTrans1D2" presStyleIdx="3" presStyleCnt="6"/>
      <dgm:spPr/>
      <dgm:t>
        <a:bodyPr/>
        <a:lstStyle/>
        <a:p>
          <a:endParaRPr lang="de-DE"/>
        </a:p>
      </dgm:t>
    </dgm:pt>
    <dgm:pt modelId="{9EAF6E47-6797-4BF4-A129-8FEBEEFD7784}" type="pres">
      <dgm:prSet presAssocID="{CF567A41-96A9-47EF-9470-0BBE35157962}" presName="childText" presStyleLbl="bgAcc1" presStyleIdx="3" presStyleCnt="6" custScaleX="165380" custScaleY="11363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55A5CBD-5F52-4D02-8462-8BA5C191D9D1}" type="pres">
      <dgm:prSet presAssocID="{CAD4373B-28D1-4BDD-A4E1-37161E319C57}" presName="Name13" presStyleLbl="parChTrans1D2" presStyleIdx="4" presStyleCnt="6"/>
      <dgm:spPr/>
      <dgm:t>
        <a:bodyPr/>
        <a:lstStyle/>
        <a:p>
          <a:endParaRPr lang="de-DE"/>
        </a:p>
      </dgm:t>
    </dgm:pt>
    <dgm:pt modelId="{19C78698-0B72-4EE1-8DC1-5E714873D0C1}" type="pres">
      <dgm:prSet presAssocID="{CA541929-6222-48BF-A534-FE41759F9B3F}" presName="childText" presStyleLbl="bgAcc1" presStyleIdx="4" presStyleCnt="6" custScaleX="165380" custScaleY="11363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D737FF6-D072-403E-96E9-32691971B082}" type="pres">
      <dgm:prSet presAssocID="{A5F98977-8F7C-4D3A-B92C-9C8B5910B598}" presName="Name13" presStyleLbl="parChTrans1D2" presStyleIdx="5" presStyleCnt="6"/>
      <dgm:spPr/>
      <dgm:t>
        <a:bodyPr/>
        <a:lstStyle/>
        <a:p>
          <a:endParaRPr lang="de-DE"/>
        </a:p>
      </dgm:t>
    </dgm:pt>
    <dgm:pt modelId="{EE89F0A4-C55D-4349-937B-DE6BBA18C557}" type="pres">
      <dgm:prSet presAssocID="{07BF18B7-7B07-426C-9CCC-687E7C6ADC32}" presName="childText" presStyleLbl="bgAcc1" presStyleIdx="5" presStyleCnt="6" custScaleX="165380" custScaleY="11363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061485C6-10EB-49E2-891A-F1BB9CC78103}" type="presOf" srcId="{CA541929-6222-48BF-A534-FE41759F9B3F}" destId="{19C78698-0B72-4EE1-8DC1-5E714873D0C1}" srcOrd="0" destOrd="0" presId="urn:microsoft.com/office/officeart/2005/8/layout/hierarchy3"/>
    <dgm:cxn modelId="{ACF4588D-9E32-4083-8BB4-773089F0B763}" type="presOf" srcId="{6C44038A-5ECB-4956-825A-1DC3166D74CA}" destId="{0E273989-1DF6-4F59-BE96-B3B3BE046303}" srcOrd="0" destOrd="0" presId="urn:microsoft.com/office/officeart/2005/8/layout/hierarchy3"/>
    <dgm:cxn modelId="{453CCB15-7922-4954-9D08-64EBAFA01569}" srcId="{D5ECCA22-8776-4AE3-A247-904D14A86492}" destId="{5C704A75-F254-4216-A2D9-A91D056CB498}" srcOrd="1" destOrd="0" parTransId="{29BD57F2-7080-4896-8F30-FE21DECEB2CF}" sibTransId="{DB95400D-DE5E-4B31-8B05-9582AB905258}"/>
    <dgm:cxn modelId="{3DA20830-D434-4576-B6DB-DB132D28328B}" type="presOf" srcId="{62B480D9-A9F3-4C25-BD3B-71E1B3F9730D}" destId="{7A1A6804-AC56-40E6-A225-5DD24064B273}" srcOrd="0" destOrd="0" presId="urn:microsoft.com/office/officeart/2005/8/layout/hierarchy3"/>
    <dgm:cxn modelId="{D78B847E-13E5-44B0-AE7B-EF117B34EB55}" type="presOf" srcId="{D5ECCA22-8776-4AE3-A247-904D14A86492}" destId="{23A4AD93-1895-4D2E-A28A-7EAE49DB2025}" srcOrd="0" destOrd="0" presId="urn:microsoft.com/office/officeart/2005/8/layout/hierarchy3"/>
    <dgm:cxn modelId="{A13CF273-AF3B-43A5-8809-75B1EC5D25D9}" srcId="{D5ECCA22-8776-4AE3-A247-904D14A86492}" destId="{77B9817F-99B3-4D1C-9E91-C726B3FC677A}" srcOrd="0" destOrd="0" parTransId="{C72D76CB-CEB4-4174-9B2D-274209E59B12}" sibTransId="{E742F688-FFC6-430D-AED9-ECB4A6450CE4}"/>
    <dgm:cxn modelId="{6735428A-4FD6-408C-83C7-64793E3CAC07}" srcId="{CC601346-6504-4D5C-941A-B2035ABB0629}" destId="{CA541929-6222-48BF-A534-FE41759F9B3F}" srcOrd="1" destOrd="0" parTransId="{CAD4373B-28D1-4BDD-A4E1-37161E319C57}" sibTransId="{68F5CC9B-240A-4CA8-A437-4CEDC66C0C71}"/>
    <dgm:cxn modelId="{BAB1E7D7-33C5-48CC-9014-86A05CC26E8D}" type="presOf" srcId="{C72D76CB-CEB4-4174-9B2D-274209E59B12}" destId="{321CFD66-04EB-4870-8383-AE3C8410563D}" srcOrd="0" destOrd="0" presId="urn:microsoft.com/office/officeart/2005/8/layout/hierarchy3"/>
    <dgm:cxn modelId="{EEC663BE-A7D9-46D4-B5E5-637125AFBFC5}" type="presOf" srcId="{712E0288-AB92-4200-9043-3708AEF9C505}" destId="{1E788009-A417-4EE2-B11F-C6AEF25C464E}" srcOrd="0" destOrd="0" presId="urn:microsoft.com/office/officeart/2005/8/layout/hierarchy3"/>
    <dgm:cxn modelId="{1C4ED5ED-F19E-46A4-A6E8-32FDA6AC23DA}" type="presOf" srcId="{CF567A41-96A9-47EF-9470-0BBE35157962}" destId="{9EAF6E47-6797-4BF4-A129-8FEBEEFD7784}" srcOrd="0" destOrd="0" presId="urn:microsoft.com/office/officeart/2005/8/layout/hierarchy3"/>
    <dgm:cxn modelId="{71CC071C-5F2B-4263-B2C5-68EB4F752900}" type="presOf" srcId="{A5F98977-8F7C-4D3A-B92C-9C8B5910B598}" destId="{BD737FF6-D072-403E-96E9-32691971B082}" srcOrd="0" destOrd="0" presId="urn:microsoft.com/office/officeart/2005/8/layout/hierarchy3"/>
    <dgm:cxn modelId="{9EDB28D7-90C7-462A-A4A9-454695242A65}" type="presOf" srcId="{77B9817F-99B3-4D1C-9E91-C726B3FC677A}" destId="{5030F747-52B7-425C-A168-248393107B7C}" srcOrd="0" destOrd="0" presId="urn:microsoft.com/office/officeart/2005/8/layout/hierarchy3"/>
    <dgm:cxn modelId="{C6448375-507F-406F-9BE2-8E6DE9D5B18C}" type="presOf" srcId="{2097633F-8EAF-4A24-8FB9-44FEFB5566D8}" destId="{DF7CAEC0-F2B6-4013-BA0C-DBF1FBADF4E9}" srcOrd="0" destOrd="0" presId="urn:microsoft.com/office/officeart/2005/8/layout/hierarchy3"/>
    <dgm:cxn modelId="{C261BA62-824C-4FCE-BE74-A4C46ADB4F39}" type="presOf" srcId="{CC601346-6504-4D5C-941A-B2035ABB0629}" destId="{DAB9C488-319E-4B77-8E2E-78EAC59881B9}" srcOrd="1" destOrd="0" presId="urn:microsoft.com/office/officeart/2005/8/layout/hierarchy3"/>
    <dgm:cxn modelId="{71C58185-FCFF-4C95-ABC7-0E15109A49F0}" srcId="{CC601346-6504-4D5C-941A-B2035ABB0629}" destId="{CF567A41-96A9-47EF-9470-0BBE35157962}" srcOrd="0" destOrd="0" parTransId="{2097633F-8EAF-4A24-8FB9-44FEFB5566D8}" sibTransId="{576CA0A6-D0B6-420A-A9FA-FC8B924AF134}"/>
    <dgm:cxn modelId="{882178FA-E390-46AB-8A6D-1EFE333E5F33}" type="presOf" srcId="{07BF18B7-7B07-426C-9CCC-687E7C6ADC32}" destId="{EE89F0A4-C55D-4349-937B-DE6BBA18C557}" srcOrd="0" destOrd="0" presId="urn:microsoft.com/office/officeart/2005/8/layout/hierarchy3"/>
    <dgm:cxn modelId="{12CA6DF6-E536-4406-B4DD-E75CCBEADC2F}" type="presOf" srcId="{29BD57F2-7080-4896-8F30-FE21DECEB2CF}" destId="{271739EB-03B8-4419-97FB-1E1A0EC78CD9}" srcOrd="0" destOrd="0" presId="urn:microsoft.com/office/officeart/2005/8/layout/hierarchy3"/>
    <dgm:cxn modelId="{4CDB2F41-174C-4D9C-94B5-067E062BC067}" type="presOf" srcId="{5C704A75-F254-4216-A2D9-A91D056CB498}" destId="{ABCA07E4-B52E-47C9-B0F5-A32EA325E6B2}" srcOrd="0" destOrd="0" presId="urn:microsoft.com/office/officeart/2005/8/layout/hierarchy3"/>
    <dgm:cxn modelId="{D1D51369-A010-4515-A687-FFF9E4493628}" type="presOf" srcId="{D5ECCA22-8776-4AE3-A247-904D14A86492}" destId="{B7BFA309-5EFB-4D7E-A0FB-83230E9A33F2}" srcOrd="1" destOrd="0" presId="urn:microsoft.com/office/officeart/2005/8/layout/hierarchy3"/>
    <dgm:cxn modelId="{EEFBAA35-EC97-434E-A333-2169416F9052}" srcId="{62B480D9-A9F3-4C25-BD3B-71E1B3F9730D}" destId="{CC601346-6504-4D5C-941A-B2035ABB0629}" srcOrd="1" destOrd="0" parTransId="{FC83BD98-8713-4BF3-BCE3-8C1CBE52A1F7}" sibTransId="{CB9C32F9-BB94-46DB-91F6-AA3AB888E117}"/>
    <dgm:cxn modelId="{8779D5EF-7469-4908-84A6-8DCD56CA7DC5}" srcId="{CC601346-6504-4D5C-941A-B2035ABB0629}" destId="{07BF18B7-7B07-426C-9CCC-687E7C6ADC32}" srcOrd="2" destOrd="0" parTransId="{A5F98977-8F7C-4D3A-B92C-9C8B5910B598}" sibTransId="{108A2361-5788-4AEA-A109-B444A7C5A577}"/>
    <dgm:cxn modelId="{DC49AA93-6D93-468B-9D7F-E7859226CC52}" type="presOf" srcId="{CAD4373B-28D1-4BDD-A4E1-37161E319C57}" destId="{055A5CBD-5F52-4D02-8462-8BA5C191D9D1}" srcOrd="0" destOrd="0" presId="urn:microsoft.com/office/officeart/2005/8/layout/hierarchy3"/>
    <dgm:cxn modelId="{844894A7-CCAD-40CD-A754-9914837D5F6B}" type="presOf" srcId="{CC601346-6504-4D5C-941A-B2035ABB0629}" destId="{C4AF58B2-826D-40C6-B187-E9E9472CC9FE}" srcOrd="0" destOrd="0" presId="urn:microsoft.com/office/officeart/2005/8/layout/hierarchy3"/>
    <dgm:cxn modelId="{63800D7D-5B28-496B-A435-1A38A769C90B}" srcId="{D5ECCA22-8776-4AE3-A247-904D14A86492}" destId="{6C44038A-5ECB-4956-825A-1DC3166D74CA}" srcOrd="2" destOrd="0" parTransId="{712E0288-AB92-4200-9043-3708AEF9C505}" sibTransId="{C352963D-109D-4622-9B3B-0B238036F544}"/>
    <dgm:cxn modelId="{9C41652A-0E05-48B0-B07C-9BE89B047643}" srcId="{62B480D9-A9F3-4C25-BD3B-71E1B3F9730D}" destId="{D5ECCA22-8776-4AE3-A247-904D14A86492}" srcOrd="0" destOrd="0" parTransId="{46A48E36-0954-4C72-981E-5DDC19029A51}" sibTransId="{595B3D5A-EDC1-4D67-8712-73D3CD410C29}"/>
    <dgm:cxn modelId="{5637B79D-C87B-4DFE-AA74-1DC91ED9A29A}" type="presParOf" srcId="{7A1A6804-AC56-40E6-A225-5DD24064B273}" destId="{7CF17EA2-0B5A-4BCA-A758-4CCFA4A7A319}" srcOrd="0" destOrd="0" presId="urn:microsoft.com/office/officeart/2005/8/layout/hierarchy3"/>
    <dgm:cxn modelId="{9F953117-5156-4DB8-8244-061D8BD25906}" type="presParOf" srcId="{7CF17EA2-0B5A-4BCA-A758-4CCFA4A7A319}" destId="{A1CFF31E-8037-4799-8169-E05BDD46C424}" srcOrd="0" destOrd="0" presId="urn:microsoft.com/office/officeart/2005/8/layout/hierarchy3"/>
    <dgm:cxn modelId="{873E8208-6FE4-42AA-A45E-CBABB031051E}" type="presParOf" srcId="{A1CFF31E-8037-4799-8169-E05BDD46C424}" destId="{23A4AD93-1895-4D2E-A28A-7EAE49DB2025}" srcOrd="0" destOrd="0" presId="urn:microsoft.com/office/officeart/2005/8/layout/hierarchy3"/>
    <dgm:cxn modelId="{665677C8-166D-43BC-AA7D-9205CE028756}" type="presParOf" srcId="{A1CFF31E-8037-4799-8169-E05BDD46C424}" destId="{B7BFA309-5EFB-4D7E-A0FB-83230E9A33F2}" srcOrd="1" destOrd="0" presId="urn:microsoft.com/office/officeart/2005/8/layout/hierarchy3"/>
    <dgm:cxn modelId="{27121A60-8FC4-4035-ACA8-43FDE5524152}" type="presParOf" srcId="{7CF17EA2-0B5A-4BCA-A758-4CCFA4A7A319}" destId="{95B8AFAA-9229-46C9-9888-6260ED895E0B}" srcOrd="1" destOrd="0" presId="urn:microsoft.com/office/officeart/2005/8/layout/hierarchy3"/>
    <dgm:cxn modelId="{4B502022-61F7-4027-967D-D4A75AAE0933}" type="presParOf" srcId="{95B8AFAA-9229-46C9-9888-6260ED895E0B}" destId="{321CFD66-04EB-4870-8383-AE3C8410563D}" srcOrd="0" destOrd="0" presId="urn:microsoft.com/office/officeart/2005/8/layout/hierarchy3"/>
    <dgm:cxn modelId="{38C595DA-28E6-4517-A20C-E48E41A0B930}" type="presParOf" srcId="{95B8AFAA-9229-46C9-9888-6260ED895E0B}" destId="{5030F747-52B7-425C-A168-248393107B7C}" srcOrd="1" destOrd="0" presId="urn:microsoft.com/office/officeart/2005/8/layout/hierarchy3"/>
    <dgm:cxn modelId="{4155A72B-5BB2-46AF-8303-65A24BE72EDF}" type="presParOf" srcId="{95B8AFAA-9229-46C9-9888-6260ED895E0B}" destId="{271739EB-03B8-4419-97FB-1E1A0EC78CD9}" srcOrd="2" destOrd="0" presId="urn:microsoft.com/office/officeart/2005/8/layout/hierarchy3"/>
    <dgm:cxn modelId="{F4C5A733-5D0C-4533-8F22-3A485A61185E}" type="presParOf" srcId="{95B8AFAA-9229-46C9-9888-6260ED895E0B}" destId="{ABCA07E4-B52E-47C9-B0F5-A32EA325E6B2}" srcOrd="3" destOrd="0" presId="urn:microsoft.com/office/officeart/2005/8/layout/hierarchy3"/>
    <dgm:cxn modelId="{91FB03B9-D8CD-48C9-9667-056ABA2F7E31}" type="presParOf" srcId="{95B8AFAA-9229-46C9-9888-6260ED895E0B}" destId="{1E788009-A417-4EE2-B11F-C6AEF25C464E}" srcOrd="4" destOrd="0" presId="urn:microsoft.com/office/officeart/2005/8/layout/hierarchy3"/>
    <dgm:cxn modelId="{E2813272-6CDA-4AD1-80C6-01B723E49312}" type="presParOf" srcId="{95B8AFAA-9229-46C9-9888-6260ED895E0B}" destId="{0E273989-1DF6-4F59-BE96-B3B3BE046303}" srcOrd="5" destOrd="0" presId="urn:microsoft.com/office/officeart/2005/8/layout/hierarchy3"/>
    <dgm:cxn modelId="{A415E68B-13B1-4954-877D-8D58B1840458}" type="presParOf" srcId="{7A1A6804-AC56-40E6-A225-5DD24064B273}" destId="{BB6AB970-FF36-4B00-BFA5-F74D25654C8D}" srcOrd="1" destOrd="0" presId="urn:microsoft.com/office/officeart/2005/8/layout/hierarchy3"/>
    <dgm:cxn modelId="{EE7E6FE4-FEA0-423F-9C26-039D982CB962}" type="presParOf" srcId="{BB6AB970-FF36-4B00-BFA5-F74D25654C8D}" destId="{0B46A99F-F587-44AF-A68F-12B4F6D33E19}" srcOrd="0" destOrd="0" presId="urn:microsoft.com/office/officeart/2005/8/layout/hierarchy3"/>
    <dgm:cxn modelId="{EE61599D-78CB-41D6-A15B-9729A05917E2}" type="presParOf" srcId="{0B46A99F-F587-44AF-A68F-12B4F6D33E19}" destId="{C4AF58B2-826D-40C6-B187-E9E9472CC9FE}" srcOrd="0" destOrd="0" presId="urn:microsoft.com/office/officeart/2005/8/layout/hierarchy3"/>
    <dgm:cxn modelId="{C2A59513-F71C-44DA-90CE-0912C01FFCD4}" type="presParOf" srcId="{0B46A99F-F587-44AF-A68F-12B4F6D33E19}" destId="{DAB9C488-319E-4B77-8E2E-78EAC59881B9}" srcOrd="1" destOrd="0" presId="urn:microsoft.com/office/officeart/2005/8/layout/hierarchy3"/>
    <dgm:cxn modelId="{3D35FA78-AD8A-4FA8-9495-771F39A53EFD}" type="presParOf" srcId="{BB6AB970-FF36-4B00-BFA5-F74D25654C8D}" destId="{8F99AA1F-A0D9-491C-BC02-62124D5CC8FC}" srcOrd="1" destOrd="0" presId="urn:microsoft.com/office/officeart/2005/8/layout/hierarchy3"/>
    <dgm:cxn modelId="{C6A32CAA-AB7D-43C7-A522-E45AEAA2EF2A}" type="presParOf" srcId="{8F99AA1F-A0D9-491C-BC02-62124D5CC8FC}" destId="{DF7CAEC0-F2B6-4013-BA0C-DBF1FBADF4E9}" srcOrd="0" destOrd="0" presId="urn:microsoft.com/office/officeart/2005/8/layout/hierarchy3"/>
    <dgm:cxn modelId="{4561BD37-4433-4DC2-AC40-7AAF6C242435}" type="presParOf" srcId="{8F99AA1F-A0D9-491C-BC02-62124D5CC8FC}" destId="{9EAF6E47-6797-4BF4-A129-8FEBEEFD7784}" srcOrd="1" destOrd="0" presId="urn:microsoft.com/office/officeart/2005/8/layout/hierarchy3"/>
    <dgm:cxn modelId="{6B13DD72-9D82-46CC-B2DE-39A7FEE855FF}" type="presParOf" srcId="{8F99AA1F-A0D9-491C-BC02-62124D5CC8FC}" destId="{055A5CBD-5F52-4D02-8462-8BA5C191D9D1}" srcOrd="2" destOrd="0" presId="urn:microsoft.com/office/officeart/2005/8/layout/hierarchy3"/>
    <dgm:cxn modelId="{D9380CAA-BFBD-4B82-A6E2-C03582547BA8}" type="presParOf" srcId="{8F99AA1F-A0D9-491C-BC02-62124D5CC8FC}" destId="{19C78698-0B72-4EE1-8DC1-5E714873D0C1}" srcOrd="3" destOrd="0" presId="urn:microsoft.com/office/officeart/2005/8/layout/hierarchy3"/>
    <dgm:cxn modelId="{89789014-D980-40BC-B924-4DC89777AFDE}" type="presParOf" srcId="{8F99AA1F-A0D9-491C-BC02-62124D5CC8FC}" destId="{BD737FF6-D072-403E-96E9-32691971B082}" srcOrd="4" destOrd="0" presId="urn:microsoft.com/office/officeart/2005/8/layout/hierarchy3"/>
    <dgm:cxn modelId="{E4D57100-C954-4ABB-A51D-24941E4828C6}" type="presParOf" srcId="{8F99AA1F-A0D9-491C-BC02-62124D5CC8FC}" destId="{EE89F0A4-C55D-4349-937B-DE6BBA18C557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2CBE23-EEE4-407B-8758-498A78035DF6}">
      <dsp:nvSpPr>
        <dsp:cNvPr id="0" name=""/>
        <dsp:cNvSpPr/>
      </dsp:nvSpPr>
      <dsp:spPr>
        <a:xfrm>
          <a:off x="1049186" y="0"/>
          <a:ext cx="1544193" cy="1544193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Eingangs-diagnose</a:t>
          </a:r>
          <a:endParaRPr lang="de-DE" sz="2000" b="1" kern="1200" dirty="0">
            <a:solidFill>
              <a:schemeClr val="tx1"/>
            </a:solidFill>
          </a:endParaRPr>
        </a:p>
      </dsp:txBody>
      <dsp:txXfrm>
        <a:off x="1275328" y="226142"/>
        <a:ext cx="1091909" cy="1091909"/>
      </dsp:txXfrm>
    </dsp:sp>
    <dsp:sp modelId="{2641501A-9B15-4AD8-A6CC-8923F5CF5262}">
      <dsp:nvSpPr>
        <dsp:cNvPr id="0" name=""/>
        <dsp:cNvSpPr/>
      </dsp:nvSpPr>
      <dsp:spPr>
        <a:xfrm rot="10839620">
          <a:off x="1537288" y="1809380"/>
          <a:ext cx="540770" cy="287062"/>
        </a:xfrm>
        <a:prstGeom prst="triangle">
          <a:avLst/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66DFCD-F618-4CC0-86F1-212AF9BC91CA}">
      <dsp:nvSpPr>
        <dsp:cNvPr id="0" name=""/>
        <dsp:cNvSpPr/>
      </dsp:nvSpPr>
      <dsp:spPr>
        <a:xfrm>
          <a:off x="1281933" y="2345397"/>
          <a:ext cx="1030554" cy="1030554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</a:rPr>
            <a:t>…</a:t>
          </a:r>
          <a:endParaRPr lang="de-DE" sz="1600" kern="1200" dirty="0">
            <a:solidFill>
              <a:schemeClr val="tx1"/>
            </a:solidFill>
          </a:endParaRPr>
        </a:p>
      </dsp:txBody>
      <dsp:txXfrm>
        <a:off x="1432854" y="2496318"/>
        <a:ext cx="728712" cy="728712"/>
      </dsp:txXfrm>
    </dsp:sp>
    <dsp:sp modelId="{6DC1BF5A-DBE2-4991-9FA9-D20E50B781CB}">
      <dsp:nvSpPr>
        <dsp:cNvPr id="0" name=""/>
        <dsp:cNvSpPr/>
      </dsp:nvSpPr>
      <dsp:spPr>
        <a:xfrm rot="10800000">
          <a:off x="1526825" y="3768183"/>
          <a:ext cx="540770" cy="287062"/>
        </a:xfrm>
        <a:prstGeom prst="triangle">
          <a:avLst/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7192C7-ADE0-47B1-9268-BF09AB6112C5}">
      <dsp:nvSpPr>
        <dsp:cNvPr id="0" name=""/>
        <dsp:cNvSpPr/>
      </dsp:nvSpPr>
      <dsp:spPr>
        <a:xfrm>
          <a:off x="1281933" y="4431227"/>
          <a:ext cx="1030554" cy="1030554"/>
        </a:xfrm>
        <a:prstGeom prst="ellipse">
          <a:avLst/>
        </a:prstGeom>
        <a:solidFill>
          <a:schemeClr val="bg2">
            <a:lumMod val="90000"/>
          </a:schemeClr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solidFill>
                <a:schemeClr val="tx1"/>
              </a:solidFill>
            </a:rPr>
            <a:t>Bau Neuron</a:t>
          </a:r>
          <a:endParaRPr lang="de-DE" sz="1200" kern="1200" dirty="0">
            <a:solidFill>
              <a:schemeClr val="tx1"/>
            </a:solidFill>
          </a:endParaRPr>
        </a:p>
      </dsp:txBody>
      <dsp:txXfrm>
        <a:off x="1432854" y="4582148"/>
        <a:ext cx="728712" cy="728712"/>
      </dsp:txXfrm>
    </dsp:sp>
    <dsp:sp modelId="{ADEEFFD0-4283-4BA3-8443-41BB32B7DC30}">
      <dsp:nvSpPr>
        <dsp:cNvPr id="0" name=""/>
        <dsp:cNvSpPr/>
      </dsp:nvSpPr>
      <dsp:spPr>
        <a:xfrm rot="5400000">
          <a:off x="2565332" y="4802973"/>
          <a:ext cx="540770" cy="287062"/>
        </a:xfrm>
        <a:prstGeom prst="triangle">
          <a:avLst/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32E3E5-F232-4E38-A274-20FFF027920D}">
      <dsp:nvSpPr>
        <dsp:cNvPr id="0" name=""/>
        <dsp:cNvSpPr/>
      </dsp:nvSpPr>
      <dsp:spPr>
        <a:xfrm>
          <a:off x="3342698" y="4174403"/>
          <a:ext cx="1544203" cy="1544203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Ruhe-potential</a:t>
          </a:r>
          <a:endParaRPr lang="de-DE" sz="2000" b="1" kern="1200" dirty="0">
            <a:solidFill>
              <a:schemeClr val="tx1"/>
            </a:solidFill>
          </a:endParaRPr>
        </a:p>
      </dsp:txBody>
      <dsp:txXfrm>
        <a:off x="3568841" y="4400546"/>
        <a:ext cx="1091917" cy="1091917"/>
      </dsp:txXfrm>
    </dsp:sp>
    <dsp:sp modelId="{13F0AE11-E3BE-4A7C-81A5-DC4D2F777324}">
      <dsp:nvSpPr>
        <dsp:cNvPr id="0" name=""/>
        <dsp:cNvSpPr/>
      </dsp:nvSpPr>
      <dsp:spPr>
        <a:xfrm>
          <a:off x="3844414" y="3751934"/>
          <a:ext cx="540770" cy="287062"/>
        </a:xfrm>
        <a:prstGeom prst="triangle">
          <a:avLst/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DA3298-4D58-4BB1-A133-3EA14309FFBE}">
      <dsp:nvSpPr>
        <dsp:cNvPr id="0" name=""/>
        <dsp:cNvSpPr/>
      </dsp:nvSpPr>
      <dsp:spPr>
        <a:xfrm>
          <a:off x="3342698" y="2088573"/>
          <a:ext cx="1544203" cy="1544203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Aktions-potential</a:t>
          </a:r>
          <a:endParaRPr lang="de-DE" sz="1600" b="1" kern="1200" dirty="0">
            <a:solidFill>
              <a:schemeClr val="tx1"/>
            </a:solidFill>
          </a:endParaRPr>
        </a:p>
      </dsp:txBody>
      <dsp:txXfrm>
        <a:off x="3568841" y="2314716"/>
        <a:ext cx="1091917" cy="1091917"/>
      </dsp:txXfrm>
    </dsp:sp>
    <dsp:sp modelId="{9541D9C7-BE75-44D3-A0BD-F841FDE09CD4}">
      <dsp:nvSpPr>
        <dsp:cNvPr id="0" name=""/>
        <dsp:cNvSpPr/>
      </dsp:nvSpPr>
      <dsp:spPr>
        <a:xfrm>
          <a:off x="3844414" y="1537692"/>
          <a:ext cx="540770" cy="287062"/>
        </a:xfrm>
        <a:prstGeom prst="triangle">
          <a:avLst/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E73F7B-A7F1-4B18-AA07-6738ADFB92D8}">
      <dsp:nvSpPr>
        <dsp:cNvPr id="0" name=""/>
        <dsp:cNvSpPr/>
      </dsp:nvSpPr>
      <dsp:spPr>
        <a:xfrm>
          <a:off x="3599522" y="259567"/>
          <a:ext cx="1030554" cy="1030554"/>
        </a:xfrm>
        <a:prstGeom prst="ellipse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solidFill>
                <a:schemeClr val="tx1"/>
              </a:solidFill>
            </a:rPr>
            <a:t>Weiter-leitung von APs</a:t>
          </a:r>
          <a:endParaRPr lang="de-DE" sz="1200" kern="1200" dirty="0">
            <a:solidFill>
              <a:schemeClr val="tx1"/>
            </a:solidFill>
          </a:endParaRPr>
        </a:p>
      </dsp:txBody>
      <dsp:txXfrm>
        <a:off x="3750443" y="410488"/>
        <a:ext cx="728712" cy="728712"/>
      </dsp:txXfrm>
    </dsp:sp>
    <dsp:sp modelId="{B7A6DD80-7FA9-4186-A26D-F8A3D48B59CB}">
      <dsp:nvSpPr>
        <dsp:cNvPr id="0" name=""/>
        <dsp:cNvSpPr/>
      </dsp:nvSpPr>
      <dsp:spPr>
        <a:xfrm rot="5400000">
          <a:off x="4895470" y="631314"/>
          <a:ext cx="540770" cy="287062"/>
        </a:xfrm>
        <a:prstGeom prst="triangle">
          <a:avLst/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BA1808-7858-4DD3-9EE8-0F4362849483}">
      <dsp:nvSpPr>
        <dsp:cNvPr id="0" name=""/>
        <dsp:cNvSpPr/>
      </dsp:nvSpPr>
      <dsp:spPr>
        <a:xfrm>
          <a:off x="5685386" y="27842"/>
          <a:ext cx="1494005" cy="1494005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Selbst-diagnose</a:t>
          </a:r>
          <a:endParaRPr lang="de-DE" sz="1600" b="1" kern="1200" dirty="0">
            <a:solidFill>
              <a:schemeClr val="tx1"/>
            </a:solidFill>
          </a:endParaRPr>
        </a:p>
      </dsp:txBody>
      <dsp:txXfrm>
        <a:off x="5904178" y="246634"/>
        <a:ext cx="1056421" cy="1056421"/>
      </dsp:txXfrm>
    </dsp:sp>
    <dsp:sp modelId="{478C3857-280A-4D81-91AD-36B7FD4DC6BB}">
      <dsp:nvSpPr>
        <dsp:cNvPr id="0" name=""/>
        <dsp:cNvSpPr/>
      </dsp:nvSpPr>
      <dsp:spPr>
        <a:xfrm rot="10800000">
          <a:off x="6162003" y="1798216"/>
          <a:ext cx="540770" cy="287062"/>
        </a:xfrm>
        <a:prstGeom prst="triangle">
          <a:avLst/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292764-8373-4642-8CA3-63D38BF8E5BF}">
      <dsp:nvSpPr>
        <dsp:cNvPr id="0" name=""/>
        <dsp:cNvSpPr/>
      </dsp:nvSpPr>
      <dsp:spPr>
        <a:xfrm>
          <a:off x="5917111" y="2345397"/>
          <a:ext cx="1030554" cy="1030554"/>
        </a:xfrm>
        <a:prstGeom prst="ellipse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solidFill>
                <a:schemeClr val="tx1"/>
              </a:solidFill>
            </a:rPr>
            <a:t>Synapsen</a:t>
          </a:r>
          <a:endParaRPr lang="de-DE" sz="1600" kern="1200" dirty="0">
            <a:solidFill>
              <a:schemeClr val="tx1"/>
            </a:solidFill>
          </a:endParaRPr>
        </a:p>
      </dsp:txBody>
      <dsp:txXfrm>
        <a:off x="6068032" y="2496318"/>
        <a:ext cx="728712" cy="728712"/>
      </dsp:txXfrm>
    </dsp:sp>
    <dsp:sp modelId="{16D353D5-116B-49A1-9B30-FC604BCB0773}">
      <dsp:nvSpPr>
        <dsp:cNvPr id="0" name=""/>
        <dsp:cNvSpPr/>
      </dsp:nvSpPr>
      <dsp:spPr>
        <a:xfrm rot="10829705">
          <a:off x="6152467" y="3820745"/>
          <a:ext cx="540770" cy="287062"/>
        </a:xfrm>
        <a:prstGeom prst="triangle">
          <a:avLst/>
        </a:prstGeom>
        <a:solidFill>
          <a:schemeClr val="tx1">
            <a:lumMod val="50000"/>
            <a:lumOff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CF054F-1743-45DC-8F11-584B61336EA0}">
      <dsp:nvSpPr>
        <dsp:cNvPr id="0" name=""/>
        <dsp:cNvSpPr/>
      </dsp:nvSpPr>
      <dsp:spPr>
        <a:xfrm>
          <a:off x="5915002" y="4536353"/>
          <a:ext cx="997196" cy="997196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</a:rPr>
            <a:t>…</a:t>
          </a:r>
          <a:endParaRPr lang="de-DE" sz="1600" kern="1200" dirty="0">
            <a:solidFill>
              <a:schemeClr val="tx1"/>
            </a:solidFill>
          </a:endParaRPr>
        </a:p>
      </dsp:txBody>
      <dsp:txXfrm>
        <a:off x="6061038" y="4682389"/>
        <a:ext cx="705124" cy="7051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3B1C0-75B3-4D26-95A4-809B779ED6AD}">
      <dsp:nvSpPr>
        <dsp:cNvPr id="0" name=""/>
        <dsp:cNvSpPr/>
      </dsp:nvSpPr>
      <dsp:spPr>
        <a:xfrm rot="2604191">
          <a:off x="2828334" y="3332414"/>
          <a:ext cx="600026" cy="50273"/>
        </a:xfrm>
        <a:custGeom>
          <a:avLst/>
          <a:gdLst/>
          <a:ahLst/>
          <a:cxnLst/>
          <a:rect l="0" t="0" r="0" b="0"/>
          <a:pathLst>
            <a:path>
              <a:moveTo>
                <a:pt x="0" y="25136"/>
              </a:moveTo>
              <a:lnTo>
                <a:pt x="600026" y="25136"/>
              </a:lnTo>
            </a:path>
          </a:pathLst>
        </a:custGeom>
        <a:noFill/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7C0A01-7BD5-4837-BD1C-BA2B74EDF944}">
      <dsp:nvSpPr>
        <dsp:cNvPr id="0" name=""/>
        <dsp:cNvSpPr/>
      </dsp:nvSpPr>
      <dsp:spPr>
        <a:xfrm rot="21580335">
          <a:off x="2910366" y="2356982"/>
          <a:ext cx="1343630" cy="50273"/>
        </a:xfrm>
        <a:custGeom>
          <a:avLst/>
          <a:gdLst/>
          <a:ahLst/>
          <a:cxnLst/>
          <a:rect l="0" t="0" r="0" b="0"/>
          <a:pathLst>
            <a:path>
              <a:moveTo>
                <a:pt x="0" y="25136"/>
              </a:moveTo>
              <a:lnTo>
                <a:pt x="1343630" y="25136"/>
              </a:lnTo>
            </a:path>
          </a:pathLst>
        </a:custGeom>
        <a:noFill/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D3C461-2E75-44D8-B7A6-57089AABC860}">
      <dsp:nvSpPr>
        <dsp:cNvPr id="0" name=""/>
        <dsp:cNvSpPr/>
      </dsp:nvSpPr>
      <dsp:spPr>
        <a:xfrm rot="19037422">
          <a:off x="2814512" y="1377639"/>
          <a:ext cx="722966" cy="50273"/>
        </a:xfrm>
        <a:custGeom>
          <a:avLst/>
          <a:gdLst/>
          <a:ahLst/>
          <a:cxnLst/>
          <a:rect l="0" t="0" r="0" b="0"/>
          <a:pathLst>
            <a:path>
              <a:moveTo>
                <a:pt x="0" y="25136"/>
              </a:moveTo>
              <a:lnTo>
                <a:pt x="722966" y="25136"/>
              </a:lnTo>
            </a:path>
          </a:pathLst>
        </a:custGeom>
        <a:noFill/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D47D02-9E5E-42AD-918E-8F94A7517754}">
      <dsp:nvSpPr>
        <dsp:cNvPr id="0" name=""/>
        <dsp:cNvSpPr/>
      </dsp:nvSpPr>
      <dsp:spPr>
        <a:xfrm>
          <a:off x="929494" y="1124940"/>
          <a:ext cx="2352815" cy="2531247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929484-C40C-4B71-A8FC-864EA604FE11}">
      <dsp:nvSpPr>
        <dsp:cNvPr id="0" name=""/>
        <dsp:cNvSpPr/>
      </dsp:nvSpPr>
      <dsp:spPr>
        <a:xfrm>
          <a:off x="3258745" y="327"/>
          <a:ext cx="1379100" cy="1379100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1" kern="1200" dirty="0" smtClean="0">
              <a:solidFill>
                <a:schemeClr val="tx1"/>
              </a:solidFill>
            </a:rPr>
            <a:t>Mini-</a:t>
          </a:r>
          <a:r>
            <a:rPr lang="de-DE" sz="1800" b="1" kern="1200" dirty="0" err="1" smtClean="0">
              <a:solidFill>
                <a:schemeClr val="tx1"/>
              </a:solidFill>
            </a:rPr>
            <a:t>selbsttest</a:t>
          </a:r>
          <a:endParaRPr lang="de-DE" sz="1800" b="1" kern="1200" dirty="0">
            <a:solidFill>
              <a:schemeClr val="tx1"/>
            </a:solidFill>
          </a:endParaRPr>
        </a:p>
      </dsp:txBody>
      <dsp:txXfrm>
        <a:off x="3460710" y="202292"/>
        <a:ext cx="975170" cy="975170"/>
      </dsp:txXfrm>
    </dsp:sp>
    <dsp:sp modelId="{90928A2B-0472-4003-865C-4BF7BDFF792F}">
      <dsp:nvSpPr>
        <dsp:cNvPr id="0" name=""/>
        <dsp:cNvSpPr/>
      </dsp:nvSpPr>
      <dsp:spPr>
        <a:xfrm>
          <a:off x="4253975" y="1684781"/>
          <a:ext cx="1379100" cy="1379100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1" kern="1200" dirty="0" err="1" smtClean="0">
              <a:solidFill>
                <a:schemeClr val="tx1"/>
              </a:solidFill>
            </a:rPr>
            <a:t>Concept</a:t>
          </a:r>
          <a:r>
            <a:rPr lang="de-DE" sz="1800" b="1" kern="1200" dirty="0" smtClean="0">
              <a:solidFill>
                <a:schemeClr val="tx1"/>
              </a:solidFill>
            </a:rPr>
            <a:t>-Tests</a:t>
          </a:r>
          <a:endParaRPr lang="de-DE" sz="1400" b="1" kern="1200" dirty="0">
            <a:solidFill>
              <a:schemeClr val="tx1"/>
            </a:solidFill>
          </a:endParaRPr>
        </a:p>
      </dsp:txBody>
      <dsp:txXfrm>
        <a:off x="4455940" y="1886746"/>
        <a:ext cx="975170" cy="975170"/>
      </dsp:txXfrm>
    </dsp:sp>
    <dsp:sp modelId="{76FFAF94-4017-420B-A3BC-F2517D48CDAB}">
      <dsp:nvSpPr>
        <dsp:cNvPr id="0" name=""/>
        <dsp:cNvSpPr/>
      </dsp:nvSpPr>
      <dsp:spPr>
        <a:xfrm>
          <a:off x="5770986" y="1684781"/>
          <a:ext cx="2068651" cy="1379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600" kern="1200" dirty="0" err="1" smtClean="0"/>
            <a:t>Clicker</a:t>
          </a:r>
          <a:r>
            <a:rPr lang="de-DE" sz="1600" kern="1200" dirty="0" smtClean="0"/>
            <a:t>-Fragen</a:t>
          </a:r>
          <a:endParaRPr lang="de-D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600" kern="1200" dirty="0" err="1" smtClean="0"/>
            <a:t>Concept</a:t>
          </a:r>
          <a:r>
            <a:rPr lang="de-DE" sz="1600" kern="1200" dirty="0" smtClean="0"/>
            <a:t>-Cartoons</a:t>
          </a:r>
          <a:endParaRPr lang="de-D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600" kern="1200" dirty="0" smtClean="0"/>
            <a:t>Abstimmungsfragen</a:t>
          </a:r>
          <a:endParaRPr lang="de-DE" sz="1600" kern="1200" dirty="0"/>
        </a:p>
      </dsp:txBody>
      <dsp:txXfrm>
        <a:off x="5770986" y="1684781"/>
        <a:ext cx="2068651" cy="1379100"/>
      </dsp:txXfrm>
    </dsp:sp>
    <dsp:sp modelId="{C562FDDE-4EEB-4B66-9988-F86D8E67B56F}">
      <dsp:nvSpPr>
        <dsp:cNvPr id="0" name=""/>
        <dsp:cNvSpPr/>
      </dsp:nvSpPr>
      <dsp:spPr>
        <a:xfrm>
          <a:off x="3037899" y="3401699"/>
          <a:ext cx="1732454" cy="137910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1" kern="1200" dirty="0" smtClean="0">
              <a:solidFill>
                <a:schemeClr val="tx1"/>
              </a:solidFill>
            </a:rPr>
            <a:t>Modell-Experiment</a:t>
          </a:r>
          <a:endParaRPr lang="de-DE" sz="1800" b="1" kern="1200" dirty="0">
            <a:solidFill>
              <a:schemeClr val="tx1"/>
            </a:solidFill>
          </a:endParaRPr>
        </a:p>
      </dsp:txBody>
      <dsp:txXfrm>
        <a:off x="3291611" y="3603664"/>
        <a:ext cx="1225030" cy="9751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5583D9-6C37-4DF9-981D-4137FFD6BF47}">
      <dsp:nvSpPr>
        <dsp:cNvPr id="0" name=""/>
        <dsp:cNvSpPr/>
      </dsp:nvSpPr>
      <dsp:spPr>
        <a:xfrm>
          <a:off x="692703" y="1972814"/>
          <a:ext cx="1801103" cy="21337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500" kern="1200" dirty="0"/>
        </a:p>
      </dsp:txBody>
      <dsp:txXfrm>
        <a:off x="745456" y="2025567"/>
        <a:ext cx="1695597" cy="2028279"/>
      </dsp:txXfrm>
    </dsp:sp>
    <dsp:sp modelId="{3C37F4BF-E5DE-437E-A0F0-03E2A1D7190E}">
      <dsp:nvSpPr>
        <dsp:cNvPr id="0" name=""/>
        <dsp:cNvSpPr/>
      </dsp:nvSpPr>
      <dsp:spPr>
        <a:xfrm rot="18289469">
          <a:off x="2223239" y="2503982"/>
          <a:ext cx="1261576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1261576" y="17907"/>
              </a:lnTo>
            </a:path>
          </a:pathLst>
        </a:custGeom>
        <a:noFill/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2822488" y="2490350"/>
        <a:ext cx="63078" cy="63078"/>
      </dsp:txXfrm>
    </dsp:sp>
    <dsp:sp modelId="{7C4D5532-23D2-474E-80FB-F15183A2324B}">
      <dsp:nvSpPr>
        <dsp:cNvPr id="0" name=""/>
        <dsp:cNvSpPr/>
      </dsp:nvSpPr>
      <dsp:spPr>
        <a:xfrm>
          <a:off x="3214248" y="1553797"/>
          <a:ext cx="1801103" cy="900551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1" kern="1200" dirty="0" smtClean="0">
              <a:solidFill>
                <a:schemeClr val="tx1"/>
              </a:solidFill>
            </a:rPr>
            <a:t>4 Varianten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>
              <a:solidFill>
                <a:schemeClr val="tx1"/>
              </a:solidFill>
            </a:rPr>
            <a:t>(Zugangskanäle, Schwierigkeitsgrad)</a:t>
          </a:r>
          <a:endParaRPr lang="de-DE" sz="1400" kern="1200" dirty="0">
            <a:solidFill>
              <a:schemeClr val="tx1"/>
            </a:solidFill>
          </a:endParaRPr>
        </a:p>
      </dsp:txBody>
      <dsp:txXfrm>
        <a:off x="3240624" y="1580173"/>
        <a:ext cx="1748351" cy="847799"/>
      </dsp:txXfrm>
    </dsp:sp>
    <dsp:sp modelId="{647C4CB7-B957-4DEF-AAA2-41A41F563D01}">
      <dsp:nvSpPr>
        <dsp:cNvPr id="0" name=""/>
        <dsp:cNvSpPr/>
      </dsp:nvSpPr>
      <dsp:spPr>
        <a:xfrm rot="17692822">
          <a:off x="4519382" y="1209439"/>
          <a:ext cx="1712380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1712380" y="17907"/>
              </a:lnTo>
            </a:path>
          </a:pathLst>
        </a:custGeom>
        <a:noFill/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600" kern="1200"/>
        </a:p>
      </dsp:txBody>
      <dsp:txXfrm>
        <a:off x="5332762" y="1184537"/>
        <a:ext cx="85619" cy="85619"/>
      </dsp:txXfrm>
    </dsp:sp>
    <dsp:sp modelId="{B3627445-1E71-4233-BF37-4BEC38007B5A}">
      <dsp:nvSpPr>
        <dsp:cNvPr id="0" name=""/>
        <dsp:cNvSpPr/>
      </dsp:nvSpPr>
      <dsp:spPr>
        <a:xfrm>
          <a:off x="5735793" y="345"/>
          <a:ext cx="1801103" cy="900551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</a:rPr>
            <a:t>Text </a:t>
          </a:r>
          <a:r>
            <a:rPr lang="de-DE" sz="1600" kern="1200" dirty="0" smtClean="0">
              <a:solidFill>
                <a:schemeClr val="tx1"/>
              </a:solidFill>
              <a:sym typeface="Wingdings" panose="05000000000000000000" pitchFamily="2" charset="2"/>
            </a:rPr>
            <a:t> Fließdiagramm</a:t>
          </a:r>
          <a:endParaRPr lang="de-DE" sz="1600" kern="1200" dirty="0">
            <a:solidFill>
              <a:schemeClr val="tx1"/>
            </a:solidFill>
          </a:endParaRPr>
        </a:p>
      </dsp:txBody>
      <dsp:txXfrm>
        <a:off x="5762169" y="26721"/>
        <a:ext cx="1748351" cy="847799"/>
      </dsp:txXfrm>
    </dsp:sp>
    <dsp:sp modelId="{1CACECC4-2A79-4DD2-8E3C-FD4EBCF6920B}">
      <dsp:nvSpPr>
        <dsp:cNvPr id="0" name=""/>
        <dsp:cNvSpPr/>
      </dsp:nvSpPr>
      <dsp:spPr>
        <a:xfrm rot="19457599">
          <a:off x="4931959" y="1727256"/>
          <a:ext cx="887226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887226" y="17907"/>
              </a:lnTo>
            </a:path>
          </a:pathLst>
        </a:custGeom>
        <a:noFill/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5353391" y="1722983"/>
        <a:ext cx="44361" cy="44361"/>
      </dsp:txXfrm>
    </dsp:sp>
    <dsp:sp modelId="{6C50CD88-40F2-4516-B3CB-DB12D8E03528}">
      <dsp:nvSpPr>
        <dsp:cNvPr id="0" name=""/>
        <dsp:cNvSpPr/>
      </dsp:nvSpPr>
      <dsp:spPr>
        <a:xfrm>
          <a:off x="5735793" y="1035979"/>
          <a:ext cx="1801103" cy="900551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</a:rPr>
            <a:t>Bild </a:t>
          </a:r>
          <a:r>
            <a:rPr lang="de-DE" sz="1600" kern="1200" dirty="0" smtClean="0">
              <a:solidFill>
                <a:schemeClr val="tx1"/>
              </a:solidFill>
              <a:sym typeface="Wingdings" panose="05000000000000000000" pitchFamily="2" charset="2"/>
            </a:rPr>
            <a:t> Text</a:t>
          </a:r>
          <a:endParaRPr lang="de-DE" sz="1600" kern="1200" dirty="0">
            <a:solidFill>
              <a:schemeClr val="tx1"/>
            </a:solidFill>
          </a:endParaRPr>
        </a:p>
      </dsp:txBody>
      <dsp:txXfrm>
        <a:off x="5762169" y="1062355"/>
        <a:ext cx="1748351" cy="847799"/>
      </dsp:txXfrm>
    </dsp:sp>
    <dsp:sp modelId="{C570AA50-2B07-4FDE-B6A5-8A51A0D399A0}">
      <dsp:nvSpPr>
        <dsp:cNvPr id="0" name=""/>
        <dsp:cNvSpPr/>
      </dsp:nvSpPr>
      <dsp:spPr>
        <a:xfrm rot="2142401">
          <a:off x="4931959" y="2245073"/>
          <a:ext cx="887226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887226" y="17907"/>
              </a:lnTo>
            </a:path>
          </a:pathLst>
        </a:custGeom>
        <a:noFill/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5353391" y="2240800"/>
        <a:ext cx="44361" cy="44361"/>
      </dsp:txXfrm>
    </dsp:sp>
    <dsp:sp modelId="{5720D400-9DED-4C5E-BBE9-013BD56FD68A}">
      <dsp:nvSpPr>
        <dsp:cNvPr id="0" name=""/>
        <dsp:cNvSpPr/>
      </dsp:nvSpPr>
      <dsp:spPr>
        <a:xfrm>
          <a:off x="5735793" y="2071614"/>
          <a:ext cx="1801103" cy="900551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</a:rPr>
            <a:t>Simulation</a:t>
          </a:r>
          <a:endParaRPr lang="de-DE" sz="1600" kern="1200" dirty="0">
            <a:solidFill>
              <a:schemeClr val="tx1"/>
            </a:solidFill>
          </a:endParaRPr>
        </a:p>
      </dsp:txBody>
      <dsp:txXfrm>
        <a:off x="5762169" y="2097990"/>
        <a:ext cx="1748351" cy="847799"/>
      </dsp:txXfrm>
    </dsp:sp>
    <dsp:sp modelId="{6D1B3514-BFF5-40F5-A8B0-DFE7428DFF93}">
      <dsp:nvSpPr>
        <dsp:cNvPr id="0" name=""/>
        <dsp:cNvSpPr/>
      </dsp:nvSpPr>
      <dsp:spPr>
        <a:xfrm rot="3907178">
          <a:off x="4519382" y="2762891"/>
          <a:ext cx="1712380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1712380" y="17907"/>
              </a:lnTo>
            </a:path>
          </a:pathLst>
        </a:custGeom>
        <a:noFill/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600" kern="1200"/>
        </a:p>
      </dsp:txBody>
      <dsp:txXfrm>
        <a:off x="5332762" y="2737989"/>
        <a:ext cx="85619" cy="85619"/>
      </dsp:txXfrm>
    </dsp:sp>
    <dsp:sp modelId="{5B373143-1F49-4079-B981-B226FA4A025A}">
      <dsp:nvSpPr>
        <dsp:cNvPr id="0" name=""/>
        <dsp:cNvSpPr/>
      </dsp:nvSpPr>
      <dsp:spPr>
        <a:xfrm>
          <a:off x="5735793" y="3107248"/>
          <a:ext cx="1801103" cy="900551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</a:rPr>
            <a:t>Fragenkette</a:t>
          </a:r>
          <a:endParaRPr lang="de-DE" sz="1600" kern="1200" dirty="0">
            <a:solidFill>
              <a:schemeClr val="tx1"/>
            </a:solidFill>
          </a:endParaRPr>
        </a:p>
      </dsp:txBody>
      <dsp:txXfrm>
        <a:off x="5762169" y="3133624"/>
        <a:ext cx="1748351" cy="847799"/>
      </dsp:txXfrm>
    </dsp:sp>
    <dsp:sp modelId="{71FDFEAC-ACD8-435A-AFCC-79731F62E7E6}">
      <dsp:nvSpPr>
        <dsp:cNvPr id="0" name=""/>
        <dsp:cNvSpPr/>
      </dsp:nvSpPr>
      <dsp:spPr>
        <a:xfrm>
          <a:off x="2493806" y="3021799"/>
          <a:ext cx="720441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720441" y="17907"/>
              </a:lnTo>
            </a:path>
          </a:pathLst>
        </a:custGeom>
        <a:noFill/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2836016" y="3021696"/>
        <a:ext cx="36022" cy="36022"/>
      </dsp:txXfrm>
    </dsp:sp>
    <dsp:sp modelId="{2AD44D5C-36A1-4381-AE49-DCCFC42CC641}">
      <dsp:nvSpPr>
        <dsp:cNvPr id="0" name=""/>
        <dsp:cNvSpPr/>
      </dsp:nvSpPr>
      <dsp:spPr>
        <a:xfrm>
          <a:off x="3214248" y="2589431"/>
          <a:ext cx="1801103" cy="900551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1" kern="1200" dirty="0" smtClean="0">
              <a:solidFill>
                <a:schemeClr val="tx1"/>
              </a:solidFill>
            </a:rPr>
            <a:t>gestufte Hilfen</a:t>
          </a:r>
          <a:endParaRPr lang="de-DE" sz="1800" b="1" kern="1200" dirty="0">
            <a:solidFill>
              <a:schemeClr val="tx1"/>
            </a:solidFill>
          </a:endParaRPr>
        </a:p>
      </dsp:txBody>
      <dsp:txXfrm>
        <a:off x="3240624" y="2615807"/>
        <a:ext cx="1748351" cy="847799"/>
      </dsp:txXfrm>
    </dsp:sp>
    <dsp:sp modelId="{B265C1AA-7182-42E0-B625-013968C1FAFB}">
      <dsp:nvSpPr>
        <dsp:cNvPr id="0" name=""/>
        <dsp:cNvSpPr/>
      </dsp:nvSpPr>
      <dsp:spPr>
        <a:xfrm rot="3310531">
          <a:off x="2223239" y="3539616"/>
          <a:ext cx="1261576" cy="35815"/>
        </a:xfrm>
        <a:custGeom>
          <a:avLst/>
          <a:gdLst/>
          <a:ahLst/>
          <a:cxnLst/>
          <a:rect l="0" t="0" r="0" b="0"/>
          <a:pathLst>
            <a:path>
              <a:moveTo>
                <a:pt x="0" y="17907"/>
              </a:moveTo>
              <a:lnTo>
                <a:pt x="1261576" y="17907"/>
              </a:lnTo>
            </a:path>
          </a:pathLst>
        </a:custGeom>
        <a:noFill/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2822488" y="3525985"/>
        <a:ext cx="63078" cy="63078"/>
      </dsp:txXfrm>
    </dsp:sp>
    <dsp:sp modelId="{D462F4C9-AFFC-4231-BBB4-D211F7989FF8}">
      <dsp:nvSpPr>
        <dsp:cNvPr id="0" name=""/>
        <dsp:cNvSpPr/>
      </dsp:nvSpPr>
      <dsp:spPr>
        <a:xfrm>
          <a:off x="3214248" y="3625065"/>
          <a:ext cx="1801103" cy="900551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1" kern="1200" dirty="0" smtClean="0">
              <a:solidFill>
                <a:schemeClr val="tx1"/>
              </a:solidFill>
            </a:rPr>
            <a:t>Spickzettel-methode</a:t>
          </a:r>
          <a:endParaRPr lang="de-DE" sz="1800" b="1" kern="1200" dirty="0">
            <a:solidFill>
              <a:schemeClr val="tx1"/>
            </a:solidFill>
          </a:endParaRPr>
        </a:p>
      </dsp:txBody>
      <dsp:txXfrm>
        <a:off x="3240624" y="3651441"/>
        <a:ext cx="1748351" cy="8477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A4AD93-1895-4D2E-A28A-7EAE49DB2025}">
      <dsp:nvSpPr>
        <dsp:cNvPr id="0" name=""/>
        <dsp:cNvSpPr/>
      </dsp:nvSpPr>
      <dsp:spPr>
        <a:xfrm>
          <a:off x="1231722" y="1600"/>
          <a:ext cx="2413668" cy="912167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 smtClean="0">
              <a:solidFill>
                <a:schemeClr val="tx1"/>
              </a:solidFill>
            </a:rPr>
            <a:t>Eingangsdiagnose Neurobiologie</a:t>
          </a:r>
          <a:endParaRPr lang="de-DE" sz="2000" kern="1200" dirty="0">
            <a:solidFill>
              <a:schemeClr val="tx1"/>
            </a:solidFill>
          </a:endParaRPr>
        </a:p>
      </dsp:txBody>
      <dsp:txXfrm>
        <a:off x="1258438" y="28316"/>
        <a:ext cx="2360236" cy="858735"/>
      </dsp:txXfrm>
    </dsp:sp>
    <dsp:sp modelId="{321CFD66-04EB-4870-8383-AE3C8410563D}">
      <dsp:nvSpPr>
        <dsp:cNvPr id="0" name=""/>
        <dsp:cNvSpPr/>
      </dsp:nvSpPr>
      <dsp:spPr>
        <a:xfrm>
          <a:off x="1473089" y="913768"/>
          <a:ext cx="241366" cy="684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4125"/>
              </a:lnTo>
              <a:lnTo>
                <a:pt x="241366" y="684125"/>
              </a:lnTo>
            </a:path>
          </a:pathLst>
        </a:custGeom>
        <a:noFill/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30F747-52B7-425C-A168-248393107B7C}">
      <dsp:nvSpPr>
        <dsp:cNvPr id="0" name=""/>
        <dsp:cNvSpPr/>
      </dsp:nvSpPr>
      <dsp:spPr>
        <a:xfrm>
          <a:off x="1714456" y="1141810"/>
          <a:ext cx="2413668" cy="9121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kern="1200" dirty="0" smtClean="0"/>
            <a:t>relevantes Vorwissen SI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 </a:t>
          </a:r>
          <a:r>
            <a:rPr lang="de-DE" sz="1600" kern="1200" dirty="0" smtClean="0"/>
            <a:t>(Bio, </a:t>
          </a:r>
          <a:r>
            <a:rPr lang="de-DE" sz="1600" kern="1200" dirty="0" err="1" smtClean="0"/>
            <a:t>Ch</a:t>
          </a:r>
          <a:r>
            <a:rPr lang="de-DE" sz="1600" kern="1200" dirty="0" smtClean="0"/>
            <a:t>, </a:t>
          </a:r>
          <a:r>
            <a:rPr lang="de-DE" sz="1600" kern="1200" dirty="0" err="1" smtClean="0"/>
            <a:t>Ph</a:t>
          </a:r>
          <a:r>
            <a:rPr lang="de-DE" sz="1600" kern="1200" dirty="0" smtClean="0"/>
            <a:t>)</a:t>
          </a:r>
          <a:endParaRPr lang="de-DE" sz="1600" kern="1200" dirty="0"/>
        </a:p>
      </dsp:txBody>
      <dsp:txXfrm>
        <a:off x="1741172" y="1168526"/>
        <a:ext cx="2360236" cy="858735"/>
      </dsp:txXfrm>
    </dsp:sp>
    <dsp:sp modelId="{271739EB-03B8-4419-97FB-1E1A0EC78CD9}">
      <dsp:nvSpPr>
        <dsp:cNvPr id="0" name=""/>
        <dsp:cNvSpPr/>
      </dsp:nvSpPr>
      <dsp:spPr>
        <a:xfrm>
          <a:off x="1473089" y="913768"/>
          <a:ext cx="241366" cy="18243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24335"/>
              </a:lnTo>
              <a:lnTo>
                <a:pt x="241366" y="1824335"/>
              </a:lnTo>
            </a:path>
          </a:pathLst>
        </a:custGeom>
        <a:noFill/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CA07E4-B52E-47C9-B0F5-A32EA325E6B2}">
      <dsp:nvSpPr>
        <dsp:cNvPr id="0" name=""/>
        <dsp:cNvSpPr/>
      </dsp:nvSpPr>
      <dsp:spPr>
        <a:xfrm>
          <a:off x="1714456" y="2282019"/>
          <a:ext cx="2413668" cy="9121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kern="1200" dirty="0" smtClean="0"/>
            <a:t>relevantes Vorwissen SII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/>
            <a:t>(Membrantransport, Osmose, …) </a:t>
          </a:r>
          <a:endParaRPr lang="de-DE" sz="1600" kern="1200" dirty="0"/>
        </a:p>
      </dsp:txBody>
      <dsp:txXfrm>
        <a:off x="1741172" y="2308735"/>
        <a:ext cx="2360236" cy="858735"/>
      </dsp:txXfrm>
    </dsp:sp>
    <dsp:sp modelId="{1E788009-A417-4EE2-B11F-C6AEF25C464E}">
      <dsp:nvSpPr>
        <dsp:cNvPr id="0" name=""/>
        <dsp:cNvSpPr/>
      </dsp:nvSpPr>
      <dsp:spPr>
        <a:xfrm>
          <a:off x="1473089" y="913768"/>
          <a:ext cx="241366" cy="29645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64544"/>
              </a:lnTo>
              <a:lnTo>
                <a:pt x="241366" y="2964544"/>
              </a:lnTo>
            </a:path>
          </a:pathLst>
        </a:custGeom>
        <a:noFill/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273989-1DF6-4F59-BE96-B3B3BE046303}">
      <dsp:nvSpPr>
        <dsp:cNvPr id="0" name=""/>
        <dsp:cNvSpPr/>
      </dsp:nvSpPr>
      <dsp:spPr>
        <a:xfrm>
          <a:off x="1714456" y="3422229"/>
          <a:ext cx="2387018" cy="9121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/>
            <a:t>Einsatzort: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u="sng" kern="1200" dirty="0" smtClean="0"/>
            <a:t>vor</a:t>
          </a:r>
          <a:r>
            <a:rPr lang="de-DE" sz="1700" kern="1200" dirty="0" smtClean="0"/>
            <a:t> Auftakt UE</a:t>
          </a:r>
          <a:endParaRPr lang="de-DE" sz="1700" kern="1200" dirty="0"/>
        </a:p>
      </dsp:txBody>
      <dsp:txXfrm>
        <a:off x="1741172" y="3448945"/>
        <a:ext cx="2333586" cy="858735"/>
      </dsp:txXfrm>
    </dsp:sp>
    <dsp:sp modelId="{C4AF58B2-826D-40C6-B187-E9E9472CC9FE}">
      <dsp:nvSpPr>
        <dsp:cNvPr id="0" name=""/>
        <dsp:cNvSpPr/>
      </dsp:nvSpPr>
      <dsp:spPr>
        <a:xfrm>
          <a:off x="4101475" y="1600"/>
          <a:ext cx="2413668" cy="912167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 smtClean="0">
              <a:solidFill>
                <a:schemeClr val="tx1"/>
              </a:solidFill>
            </a:rPr>
            <a:t>Selbstdiagnose Erregungsbildung</a:t>
          </a:r>
          <a:endParaRPr lang="de-DE" sz="2000" kern="1200" dirty="0">
            <a:solidFill>
              <a:schemeClr val="tx1"/>
            </a:solidFill>
          </a:endParaRPr>
        </a:p>
      </dsp:txBody>
      <dsp:txXfrm>
        <a:off x="4128191" y="28316"/>
        <a:ext cx="2360236" cy="858735"/>
      </dsp:txXfrm>
    </dsp:sp>
    <dsp:sp modelId="{DF7CAEC0-F2B6-4013-BA0C-DBF1FBADF4E9}">
      <dsp:nvSpPr>
        <dsp:cNvPr id="0" name=""/>
        <dsp:cNvSpPr/>
      </dsp:nvSpPr>
      <dsp:spPr>
        <a:xfrm>
          <a:off x="4342841" y="913768"/>
          <a:ext cx="241366" cy="7463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6312"/>
              </a:lnTo>
              <a:lnTo>
                <a:pt x="241366" y="746312"/>
              </a:lnTo>
            </a:path>
          </a:pathLst>
        </a:custGeom>
        <a:noFill/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AF6E47-6797-4BF4-A129-8FEBEEFD7784}">
      <dsp:nvSpPr>
        <dsp:cNvPr id="0" name=""/>
        <dsp:cNvSpPr/>
      </dsp:nvSpPr>
      <dsp:spPr>
        <a:xfrm>
          <a:off x="4584208" y="1141810"/>
          <a:ext cx="2413668" cy="10365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de-DE" sz="1700" kern="1200" dirty="0" smtClean="0"/>
            <a:t>Bau Neuron,</a:t>
          </a:r>
        </a:p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de-DE" sz="1700" kern="1200" dirty="0" smtClean="0"/>
            <a:t>Ruhepotential,</a:t>
          </a:r>
        </a:p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de-DE" sz="1700" kern="1200" dirty="0" smtClean="0"/>
            <a:t>Aktionspotential</a:t>
          </a:r>
          <a:endParaRPr lang="de-DE" sz="1700" kern="1200" dirty="0"/>
        </a:p>
      </dsp:txBody>
      <dsp:txXfrm>
        <a:off x="4614567" y="1172169"/>
        <a:ext cx="2352950" cy="975823"/>
      </dsp:txXfrm>
    </dsp:sp>
    <dsp:sp modelId="{055A5CBD-5F52-4D02-8462-8BA5C191D9D1}">
      <dsp:nvSpPr>
        <dsp:cNvPr id="0" name=""/>
        <dsp:cNvSpPr/>
      </dsp:nvSpPr>
      <dsp:spPr>
        <a:xfrm>
          <a:off x="4342841" y="913768"/>
          <a:ext cx="241366" cy="20108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0896"/>
              </a:lnTo>
              <a:lnTo>
                <a:pt x="241366" y="2010896"/>
              </a:lnTo>
            </a:path>
          </a:pathLst>
        </a:custGeom>
        <a:noFill/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C78698-0B72-4EE1-8DC1-5E714873D0C1}">
      <dsp:nvSpPr>
        <dsp:cNvPr id="0" name=""/>
        <dsp:cNvSpPr/>
      </dsp:nvSpPr>
      <dsp:spPr>
        <a:xfrm>
          <a:off x="4584208" y="2406393"/>
          <a:ext cx="2413668" cy="10365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/>
            <a:t>Einsatzort I: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kern="1200" dirty="0" smtClean="0"/>
            <a:t>nach Sequenz AP</a:t>
          </a:r>
          <a:endParaRPr lang="de-DE" sz="1700" kern="1200" dirty="0"/>
        </a:p>
      </dsp:txBody>
      <dsp:txXfrm>
        <a:off x="4614567" y="2436752"/>
        <a:ext cx="2352950" cy="975823"/>
      </dsp:txXfrm>
    </dsp:sp>
    <dsp:sp modelId="{BD737FF6-D072-403E-96E9-32691971B082}">
      <dsp:nvSpPr>
        <dsp:cNvPr id="0" name=""/>
        <dsp:cNvSpPr/>
      </dsp:nvSpPr>
      <dsp:spPr>
        <a:xfrm>
          <a:off x="4342841" y="913768"/>
          <a:ext cx="241366" cy="32754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75479"/>
              </a:lnTo>
              <a:lnTo>
                <a:pt x="241366" y="3275479"/>
              </a:lnTo>
            </a:path>
          </a:pathLst>
        </a:custGeom>
        <a:noFill/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89F0A4-C55D-4349-937B-DE6BBA18C557}">
      <dsp:nvSpPr>
        <dsp:cNvPr id="0" name=""/>
        <dsp:cNvSpPr/>
      </dsp:nvSpPr>
      <dsp:spPr>
        <a:xfrm>
          <a:off x="4584208" y="3670977"/>
          <a:ext cx="2413668" cy="10365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/>
            <a:t>Einsatzort II: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kern="1200" dirty="0" smtClean="0"/>
            <a:t>Vorbereitung </a:t>
          </a:r>
          <a:r>
            <a:rPr lang="de-DE" sz="1700" kern="1200" dirty="0" err="1" smtClean="0"/>
            <a:t>summative</a:t>
          </a:r>
          <a:r>
            <a:rPr lang="de-DE" sz="1700" kern="1200" dirty="0" smtClean="0"/>
            <a:t> Leistungsüberprüfung</a:t>
          </a:r>
          <a:endParaRPr lang="de-DE" sz="1700" kern="1200" dirty="0"/>
        </a:p>
      </dsp:txBody>
      <dsp:txXfrm>
        <a:off x="4614567" y="3701336"/>
        <a:ext cx="2352950" cy="9758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C350F6-3716-4D57-8C89-A467204983E1}" type="datetimeFigureOut">
              <a:rPr lang="de-DE" smtClean="0"/>
              <a:t>07.03.2014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215EF1-D01D-49A1-A8AA-0EA701F2919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0379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15EF1-D01D-49A1-A8AA-0EA701F29197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103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dirty="0" smtClean="0"/>
              <a:t>als</a:t>
            </a:r>
            <a:r>
              <a:rPr lang="de-DE" baseline="0" dirty="0" smtClean="0"/>
              <a:t> Hilfe in Aktionspotential-Varianten 2 und 3, obligatorisch in Variante 4 (1 Spiel pro Kleingruppe)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aseline="0" dirty="0" smtClean="0"/>
              <a:t>Tipp: verschiedenfarbige Knöpfe als Natrium-und </a:t>
            </a:r>
            <a:r>
              <a:rPr lang="de-DE" baseline="0" dirty="0" err="1" smtClean="0"/>
              <a:t>Kaliumionen</a:t>
            </a:r>
            <a:r>
              <a:rPr lang="de-DE" baseline="0" dirty="0" smtClean="0"/>
              <a:t> (gelb: 10 mm bzw. violett: 11 mm Durchmesser, wenn Spielplan Din A 4)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aseline="0" dirty="0" smtClean="0"/>
              <a:t>Spiel liegt in angepasster Variante (weniger Kanaltypen und ohne Natrium-Kalium-Pumpe) für Ruhepotential vor (z. B. zur Wiederholung)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aseline="0" dirty="0" smtClean="0"/>
              <a:t>Einsatz am </a:t>
            </a:r>
            <a:r>
              <a:rPr lang="de-DE" baseline="0" dirty="0" err="1" smtClean="0"/>
              <a:t>Active</a:t>
            </a:r>
            <a:r>
              <a:rPr lang="de-DE" baseline="0" dirty="0" smtClean="0"/>
              <a:t> Board möglich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15EF1-D01D-49A1-A8AA-0EA701F29197}" type="slidenum">
              <a:rPr lang="de-DE" smtClean="0">
                <a:solidFill>
                  <a:prstClr val="black"/>
                </a:solidFill>
              </a:rPr>
              <a:pPr/>
              <a:t>6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240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300_einfuehrung_neurobiologie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ZPG Biologie © 2013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E317-B343-4AB1-846F-36FF1D09BC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9973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300_einfuehrung_neurobiologie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ZPG Biologie © 2013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E317-B343-4AB1-846F-36FF1D09BC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9386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300_einfuehrung_neurobiologie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ZPG Biologie © 2013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E317-B343-4AB1-846F-36FF1D09BC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3322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300_einfuehrung_neurobiologie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ZPG Biologie © 2013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E317-B343-4AB1-846F-36FF1D09BC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8492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300_einfuehrung_neurobiologie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ZPG Biologie © 2013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E317-B343-4AB1-846F-36FF1D09BC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9462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300_einfuehrung_neurobiologie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ZPG Biologie © 2013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E317-B343-4AB1-846F-36FF1D09BC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182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300_einfuehrung_neurobiologie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ZPG Biologie © 2013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E317-B343-4AB1-846F-36FF1D09BC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6962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300_einfuehrung_neurobiologie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ZPG Biologie © 2013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E317-B343-4AB1-846F-36FF1D09BC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6965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300_einfuehrung_neurobiologie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ZPG Biologie © 2013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E317-B343-4AB1-846F-36FF1D09BC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1779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300_einfuehrung_neurobiologie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ZPG Biologie © 2013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E317-B343-4AB1-846F-36FF1D09BC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4163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300_einfuehrung_neurobiologie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ZPG Biologie © 2013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E317-B343-4AB1-846F-36FF1D09BC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9291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300_einfuehrung_neurobiologie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ZPG Biologie © 2013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EE317-B343-4AB1-846F-36FF1D09BC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5961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8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Neuron_Hand-tuned.svg" TargetMode="External"/><Relationship Id="rId2" Type="http://schemas.openxmlformats.org/officeDocument/2006/relationships/hyperlink" Target="http://commons.wikimedia.org/wiki/File:Aktionspotential.sv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penclipart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755626"/>
          </a:xfrm>
        </p:spPr>
        <p:txBody>
          <a:bodyPr>
            <a:normAutofit/>
          </a:bodyPr>
          <a:lstStyle/>
          <a:p>
            <a:r>
              <a:rPr lang="de-DE" sz="2800" dirty="0" smtClean="0"/>
              <a:t>Sequenzen zur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b="1" dirty="0" smtClean="0"/>
              <a:t>UE Neurobiologie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sz="2800" dirty="0" smtClean="0"/>
              <a:t>Kl. 11/12</a:t>
            </a:r>
            <a:endParaRPr lang="de-DE" sz="40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6806" y="5229200"/>
            <a:ext cx="8784976" cy="1440160"/>
          </a:xfrm>
        </p:spPr>
        <p:txBody>
          <a:bodyPr>
            <a:normAutofit lnSpcReduction="10000"/>
          </a:bodyPr>
          <a:lstStyle/>
          <a:p>
            <a:r>
              <a:rPr lang="de-DE" dirty="0" smtClean="0">
                <a:solidFill>
                  <a:schemeClr val="accent3">
                    <a:lumMod val="50000"/>
                  </a:schemeClr>
                </a:solidFill>
              </a:rPr>
              <a:t>Binnendifferenzierung </a:t>
            </a:r>
            <a:r>
              <a:rPr lang="de-DE" dirty="0" smtClean="0"/>
              <a:t>und </a:t>
            </a:r>
            <a:r>
              <a:rPr lang="de-DE" dirty="0" smtClean="0">
                <a:solidFill>
                  <a:srgbClr val="7030A0"/>
                </a:solidFill>
              </a:rPr>
              <a:t>Formatives Assessment</a:t>
            </a:r>
          </a:p>
          <a:p>
            <a:endParaRPr lang="de-DE" dirty="0" smtClean="0">
              <a:solidFill>
                <a:srgbClr val="7030A0"/>
              </a:solidFill>
            </a:endParaRPr>
          </a:p>
          <a:p>
            <a:r>
              <a:rPr lang="de-DE" sz="2100" dirty="0" smtClean="0">
                <a:solidFill>
                  <a:schemeClr val="bg1">
                    <a:lumMod val="50000"/>
                  </a:schemeClr>
                </a:solidFill>
              </a:rPr>
              <a:t>ZPG Biologie © 2013</a:t>
            </a:r>
            <a:endParaRPr lang="de-DE" sz="21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8" r="50000" b="57859"/>
          <a:stretch/>
        </p:blipFill>
        <p:spPr>
          <a:xfrm>
            <a:off x="3203847" y="2852935"/>
            <a:ext cx="2670893" cy="1800000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722" b="27443"/>
          <a:stretch/>
        </p:blipFill>
        <p:spPr>
          <a:xfrm>
            <a:off x="755576" y="3068960"/>
            <a:ext cx="1740956" cy="1800000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161549"/>
            <a:ext cx="2153095" cy="1614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002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5187161"/>
              </p:ext>
            </p:extLst>
          </p:nvPr>
        </p:nvGraphicFramePr>
        <p:xfrm>
          <a:off x="457200" y="404813"/>
          <a:ext cx="8229600" cy="5721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ZPG Biologie © 2013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E317-B343-4AB1-846F-36FF1D09BC35}" type="slidenum">
              <a:rPr lang="de-DE" smtClean="0"/>
              <a:t>2</a:t>
            </a:fld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242592" cy="365125"/>
          </a:xfrm>
        </p:spPr>
        <p:txBody>
          <a:bodyPr/>
          <a:lstStyle/>
          <a:p>
            <a:r>
              <a:rPr lang="de-DE" smtClean="0"/>
              <a:t>300_einfuehrung_neurobiologie</a:t>
            </a:r>
            <a:endParaRPr lang="de-DE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085184"/>
            <a:ext cx="29210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40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Ruhepotential </a:t>
            </a:r>
            <a:br>
              <a:rPr lang="de-DE" dirty="0" smtClean="0"/>
            </a:br>
            <a:r>
              <a:rPr lang="de-DE" sz="3100" dirty="0" smtClean="0"/>
              <a:t>- Schwerpunkt </a:t>
            </a:r>
            <a:r>
              <a:rPr lang="de-DE" sz="3100" dirty="0" smtClean="0">
                <a:solidFill>
                  <a:srgbClr val="7030A0"/>
                </a:solidFill>
              </a:rPr>
              <a:t>Formative Aktivitäten </a:t>
            </a:r>
            <a:r>
              <a:rPr lang="de-DE" sz="3100" dirty="0" smtClean="0"/>
              <a:t>-</a:t>
            </a:r>
            <a:endParaRPr lang="de-DE" sz="3100" dirty="0"/>
          </a:p>
        </p:txBody>
      </p:sp>
      <p:graphicFrame>
        <p:nvGraphicFramePr>
          <p:cNvPr id="7" name="Inhaltsplatzhalt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063822"/>
              </p:ext>
            </p:extLst>
          </p:nvPr>
        </p:nvGraphicFramePr>
        <p:xfrm>
          <a:off x="457200" y="1600200"/>
          <a:ext cx="8229600" cy="4781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Fußzeilenplatzhalt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ZPG Biologie © 2013</a:t>
            </a:r>
            <a:endParaRPr lang="de-DE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E317-B343-4AB1-846F-36FF1D09BC35}" type="slidenum">
              <a:rPr lang="de-DE" smtClean="0"/>
              <a:t>3</a:t>
            </a:fld>
            <a:endParaRPr lang="de-DE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242592" cy="365125"/>
          </a:xfrm>
        </p:spPr>
        <p:txBody>
          <a:bodyPr/>
          <a:lstStyle/>
          <a:p>
            <a:r>
              <a:rPr lang="de-DE" smtClean="0"/>
              <a:t>300_einfuehrung_neurobiologie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9211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2D47D02-9E5E-42AD-918E-8F94A75177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1D3C461-2E75-44D8-B7A6-57089AABC8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B929484-C40C-4B71-A8FC-864EA604FE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77C0A01-7BD5-4837-BD1C-BA2B74EDF9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0928A2B-0472-4003-865C-4BF7BDFF79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6FFAF94-4017-420B-A3BC-F2517D48CD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963B1C0-75B3-4D26-95A4-809B779ED6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562FDDE-4EEB-4B66-9988-F86D8E67B5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nhaltsplatzhalter 7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81" t="8724" r="6117" b="23319"/>
          <a:stretch/>
        </p:blipFill>
        <p:spPr>
          <a:xfrm>
            <a:off x="251520" y="1819137"/>
            <a:ext cx="5533902" cy="3075709"/>
          </a:xfrm>
        </p:spPr>
      </p:pic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242592" cy="365125"/>
          </a:xfrm>
        </p:spPr>
        <p:txBody>
          <a:bodyPr/>
          <a:lstStyle/>
          <a:p>
            <a:r>
              <a:rPr lang="de-DE" smtClean="0"/>
              <a:t>300_einfuehrung_neurobiologie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ZPG Biologie © 2013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E317-B343-4AB1-846F-36FF1D09BC35}" type="slidenum">
              <a:rPr lang="de-DE" smtClean="0"/>
              <a:t>4</a:t>
            </a:fld>
            <a:endParaRPr lang="de-DE"/>
          </a:p>
        </p:txBody>
      </p:sp>
      <p:sp>
        <p:nvSpPr>
          <p:cNvPr id="7" name="Titel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Ruhepotential </a:t>
            </a:r>
            <a:br>
              <a:rPr lang="de-DE" dirty="0" smtClean="0"/>
            </a:br>
            <a:r>
              <a:rPr lang="de-DE" sz="3100" dirty="0" smtClean="0"/>
              <a:t>- Schwerpunkt </a:t>
            </a:r>
            <a:r>
              <a:rPr lang="de-DE" sz="3100" dirty="0" smtClean="0">
                <a:solidFill>
                  <a:schemeClr val="accent1">
                    <a:lumMod val="50000"/>
                  </a:schemeClr>
                </a:solidFill>
              </a:rPr>
              <a:t>Modellexperiment</a:t>
            </a:r>
            <a:r>
              <a:rPr lang="de-DE" sz="3100" dirty="0" smtClean="0">
                <a:solidFill>
                  <a:srgbClr val="7030A0"/>
                </a:solidFill>
              </a:rPr>
              <a:t> </a:t>
            </a:r>
            <a:r>
              <a:rPr lang="de-DE" sz="3100" dirty="0" smtClean="0"/>
              <a:t>-</a:t>
            </a:r>
            <a:endParaRPr lang="de-DE" sz="3100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38" r="75195" b="64252"/>
          <a:stretch/>
        </p:blipFill>
        <p:spPr>
          <a:xfrm>
            <a:off x="5965010" y="2132856"/>
            <a:ext cx="2895480" cy="2592288"/>
          </a:xfrm>
          <a:prstGeom prst="rect">
            <a:avLst/>
          </a:prstGeom>
        </p:spPr>
      </p:pic>
      <p:sp>
        <p:nvSpPr>
          <p:cNvPr id="11" name="Textfeld 10"/>
          <p:cNvSpPr txBox="1"/>
          <p:nvPr/>
        </p:nvSpPr>
        <p:spPr>
          <a:xfrm>
            <a:off x="179512" y="5157192"/>
            <a:ext cx="8784976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900" dirty="0" smtClean="0"/>
              <a:t>abstrakte Theorie mit einfacher, experimenteller Überprüfung</a:t>
            </a:r>
            <a:endParaRPr lang="de-DE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900" dirty="0" smtClean="0"/>
              <a:t>Gönnerkammer, K</a:t>
            </a:r>
            <a:r>
              <a:rPr lang="de-DE" sz="1900" baseline="30000" dirty="0"/>
              <a:t>+</a:t>
            </a:r>
            <a:r>
              <a:rPr lang="de-DE" sz="1900" dirty="0"/>
              <a:t>-selektiv-</a:t>
            </a:r>
            <a:r>
              <a:rPr lang="de-DE" sz="1900" dirty="0" err="1"/>
              <a:t>permable</a:t>
            </a:r>
            <a:r>
              <a:rPr lang="de-DE" sz="1900" dirty="0"/>
              <a:t> </a:t>
            </a:r>
            <a:r>
              <a:rPr lang="de-DE" sz="1900" dirty="0" smtClean="0"/>
              <a:t>Membran, Edelstahl-Elektroden, Multimeter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900" dirty="0" smtClean="0"/>
              <a:t>Alternativen zum Multimeter: </a:t>
            </a:r>
            <a:r>
              <a:rPr lang="de-DE" sz="1900" dirty="0" err="1" smtClean="0"/>
              <a:t>AllChemist</a:t>
            </a:r>
            <a:r>
              <a:rPr lang="de-DE" sz="1900" dirty="0" smtClean="0"/>
              <a:t>, </a:t>
            </a:r>
            <a:r>
              <a:rPr lang="de-DE" sz="1900" dirty="0" err="1" smtClean="0"/>
              <a:t>Leybold-Cassy</a:t>
            </a:r>
            <a:r>
              <a:rPr lang="de-DE" sz="1900" dirty="0" smtClean="0"/>
              <a:t>, Vernier, …</a:t>
            </a:r>
            <a:endParaRPr lang="de-DE" sz="1900" dirty="0"/>
          </a:p>
        </p:txBody>
      </p:sp>
    </p:spTree>
    <p:extLst>
      <p:ext uri="{BB962C8B-B14F-4D97-AF65-F5344CB8AC3E}">
        <p14:creationId xmlns:p14="http://schemas.microsoft.com/office/powerpoint/2010/main" val="1687144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Aktionspotential</a:t>
            </a:r>
            <a:br>
              <a:rPr lang="de-DE" dirty="0" smtClean="0"/>
            </a:br>
            <a:r>
              <a:rPr lang="de-DE" sz="3100" dirty="0" smtClean="0"/>
              <a:t>- Schwerpunkt </a:t>
            </a:r>
            <a:r>
              <a:rPr lang="de-DE" sz="3100" dirty="0" smtClean="0">
                <a:solidFill>
                  <a:schemeClr val="accent3">
                    <a:lumMod val="50000"/>
                  </a:schemeClr>
                </a:solidFill>
              </a:rPr>
              <a:t>Binnendifferenzierung</a:t>
            </a:r>
            <a:r>
              <a:rPr lang="de-DE" sz="3100" dirty="0" smtClean="0"/>
              <a:t> -</a:t>
            </a:r>
            <a:endParaRPr lang="de-DE" sz="31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242592" cy="365125"/>
          </a:xfrm>
        </p:spPr>
        <p:txBody>
          <a:bodyPr/>
          <a:lstStyle/>
          <a:p>
            <a:r>
              <a:rPr lang="de-DE" smtClean="0"/>
              <a:t>300_einfuehrung_neurobiologie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ZPG Biologie © 2013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E317-B343-4AB1-846F-36FF1D09BC35}" type="slidenum">
              <a:rPr lang="de-DE" smtClean="0"/>
              <a:t>5</a:t>
            </a:fld>
            <a:endParaRPr lang="de-DE"/>
          </a:p>
        </p:txBody>
      </p:sp>
      <p:graphicFrame>
        <p:nvGraphicFramePr>
          <p:cNvPr id="9" name="Inhaltsplatzhalt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434788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Grafik 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722" b="27443"/>
          <a:stretch/>
        </p:blipFill>
        <p:spPr>
          <a:xfrm>
            <a:off x="716504" y="3496123"/>
            <a:ext cx="2245012" cy="2321151"/>
          </a:xfrm>
          <a:prstGeom prst="rect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446499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D5583D9-6C37-4DF9-981D-4137FFD6BF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3C37F4BF-E5DE-437E-A0F0-03E2A1D719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C4D5532-23D2-474E-80FB-F15183A232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47C4CB7-B957-4DEF-AAA2-41A41F563D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3627445-1E71-4233-BF37-4BEC38007B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CACECC4-2A79-4DD2-8E3C-FD4EBCF692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C50CD88-40F2-4516-B3CB-DB12D8E035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570AA50-2B07-4FDE-B6A5-8A51A0D399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720D400-9DED-4C5E-BBE9-013BD56FD6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D1B3514-BFF5-40F5-A8B0-DFE7428DFF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B373143-1F49-4079-B981-B226FA4A02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1FDFEAC-ACD8-435A-AFCC-79731F62E7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AD44D5C-36A1-4381-AE49-DCCFC42CC6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265C1AA-7182-42E0-B625-013968C1FA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462F4C9-AFFC-4231-BBB4-D211F7989F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 uiExpand="1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Autofit/>
          </a:bodyPr>
          <a:lstStyle/>
          <a:p>
            <a:r>
              <a:rPr lang="de-DE" sz="4000" smtClean="0"/>
              <a:t>Nervenzellen-Spiel</a:t>
            </a:r>
            <a:endParaRPr lang="de-DE" dirty="0">
              <a:solidFill>
                <a:srgbClr val="00B0F0"/>
              </a:solidFill>
            </a:endParaRP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102225" y="4797152"/>
            <a:ext cx="4041775" cy="2376265"/>
          </a:xfrm>
        </p:spPr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de-DE" sz="1400" dirty="0" smtClean="0">
                <a:solidFill>
                  <a:prstClr val="black"/>
                </a:solidFill>
              </a:rPr>
              <a:t>1 </a:t>
            </a:r>
            <a:r>
              <a:rPr lang="de-DE" sz="1400" dirty="0">
                <a:solidFill>
                  <a:prstClr val="black"/>
                </a:solidFill>
              </a:rPr>
              <a:t>Spielplan </a:t>
            </a:r>
            <a:r>
              <a:rPr lang="de-DE" sz="1400" dirty="0" smtClean="0">
                <a:solidFill>
                  <a:prstClr val="black"/>
                </a:solidFill>
              </a:rPr>
              <a:t>(Aktionspotential</a:t>
            </a:r>
            <a:r>
              <a:rPr lang="de-DE" sz="1400" dirty="0">
                <a:solidFill>
                  <a:prstClr val="black"/>
                </a:solidFill>
              </a:rPr>
              <a:t>)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1400" dirty="0">
                <a:solidFill>
                  <a:prstClr val="black"/>
                </a:solidFill>
              </a:rPr>
              <a:t>1 Reizelektrode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1400" dirty="0">
                <a:solidFill>
                  <a:prstClr val="black"/>
                </a:solidFill>
              </a:rPr>
              <a:t>4 Natriumkanäle (offen)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1400" dirty="0">
                <a:solidFill>
                  <a:prstClr val="black"/>
                </a:solidFill>
              </a:rPr>
              <a:t>3 Kaliumkanäle (offen)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1400" dirty="0">
                <a:solidFill>
                  <a:prstClr val="black"/>
                </a:solidFill>
              </a:rPr>
              <a:t>6 Pfeile (Strömungsrichtung Ionen)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1400" dirty="0">
                <a:solidFill>
                  <a:prstClr val="black"/>
                </a:solidFill>
              </a:rPr>
              <a:t>16 </a:t>
            </a:r>
            <a:r>
              <a:rPr lang="de-DE" sz="1400" dirty="0" smtClean="0">
                <a:solidFill>
                  <a:prstClr val="black"/>
                </a:solidFill>
              </a:rPr>
              <a:t>Natriumionen (gelbe Knöpfe)</a:t>
            </a:r>
            <a:endParaRPr lang="de-DE" sz="1400" dirty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de-DE" sz="1400" dirty="0">
                <a:solidFill>
                  <a:prstClr val="black"/>
                </a:solidFill>
              </a:rPr>
              <a:t>17 </a:t>
            </a:r>
            <a:r>
              <a:rPr lang="de-DE" sz="1400" dirty="0" err="1" smtClean="0">
                <a:solidFill>
                  <a:prstClr val="black"/>
                </a:solidFill>
              </a:rPr>
              <a:t>Kaliumionen</a:t>
            </a:r>
            <a:r>
              <a:rPr lang="de-DE" sz="1400" dirty="0" smtClean="0">
                <a:solidFill>
                  <a:prstClr val="black"/>
                </a:solidFill>
              </a:rPr>
              <a:t> (violette Knöpfe)</a:t>
            </a:r>
            <a:endParaRPr lang="de-DE" sz="14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de-DE" sz="1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152" y="1556792"/>
            <a:ext cx="4080000" cy="306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5" r="9440" b="51355"/>
          <a:stretch/>
        </p:blipFill>
        <p:spPr bwMode="auto">
          <a:xfrm>
            <a:off x="1043608" y="4797153"/>
            <a:ext cx="4032448" cy="1358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feld 11"/>
          <p:cNvSpPr txBox="1"/>
          <p:nvPr/>
        </p:nvSpPr>
        <p:spPr>
          <a:xfrm rot="20580399">
            <a:off x="531860" y="3424598"/>
            <a:ext cx="1584176" cy="1169551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de-DE" sz="1400" b="1" dirty="0" smtClean="0">
                <a:solidFill>
                  <a:srgbClr val="C00000"/>
                </a:solidFill>
              </a:rPr>
              <a:t>Material vor und nach dem Spiel auf Vollständigkeit prüfen!</a:t>
            </a:r>
          </a:p>
          <a:p>
            <a:r>
              <a:rPr lang="de-DE" sz="1400" b="1" dirty="0" smtClean="0">
                <a:solidFill>
                  <a:srgbClr val="C00000"/>
                </a:solidFill>
              </a:rPr>
              <a:t>Vielen Dank! </a:t>
            </a:r>
            <a:r>
              <a:rPr lang="de-DE" sz="14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</a:t>
            </a:r>
            <a:endParaRPr lang="de-DE" sz="1400" b="1" dirty="0">
              <a:solidFill>
                <a:srgbClr val="C00000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 rot="1459789">
            <a:off x="7070500" y="3747762"/>
            <a:ext cx="1296144" cy="52322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de-DE" sz="1400" b="1" dirty="0" smtClean="0">
                <a:solidFill>
                  <a:srgbClr val="00B050"/>
                </a:solidFill>
              </a:rPr>
              <a:t>Viel Spaß beim Spielen! </a:t>
            </a:r>
            <a:r>
              <a:rPr lang="de-DE" sz="1400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</a:t>
            </a:r>
            <a:endParaRPr lang="de-DE" sz="1400" b="1" dirty="0">
              <a:solidFill>
                <a:srgbClr val="00B050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>
                <a:solidFill>
                  <a:prstClr val="black">
                    <a:tint val="75000"/>
                  </a:prstClr>
                </a:solidFill>
              </a:rPr>
              <a:t>ZPG Biologie © 2013</a:t>
            </a:r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602632" cy="365125"/>
          </a:xfrm>
        </p:spPr>
        <p:txBody>
          <a:bodyPr/>
          <a:lstStyle/>
          <a:p>
            <a:r>
              <a:rPr lang="de-DE" dirty="0" smtClean="0"/>
              <a:t>300_einfuehrung_neurobiologie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E317-B343-4AB1-846F-36FF1D09BC35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4513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de-DE" dirty="0" smtClean="0">
                <a:solidFill>
                  <a:srgbClr val="7030A0"/>
                </a:solidFill>
              </a:rPr>
              <a:t>Formative Aktivität </a:t>
            </a:r>
            <a:r>
              <a:rPr lang="de-DE" dirty="0" smtClean="0"/>
              <a:t>Selbstdiagnose</a:t>
            </a:r>
            <a:br>
              <a:rPr lang="de-DE" dirty="0" smtClean="0"/>
            </a:br>
            <a:r>
              <a:rPr lang="de-DE" sz="2100" dirty="0" smtClean="0">
                <a:sym typeface="Wingdings" panose="05000000000000000000" pitchFamily="2" charset="2"/>
              </a:rPr>
              <a:t> Förderung von Transparenz, Selbsteinschätzungskompetenz und Eigenverantwortung</a:t>
            </a:r>
            <a:endParaRPr lang="de-DE" sz="2100" dirty="0"/>
          </a:p>
        </p:txBody>
      </p:sp>
      <p:graphicFrame>
        <p:nvGraphicFramePr>
          <p:cNvPr id="7" name="Inhaltsplatzhalt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8626971"/>
              </p:ext>
            </p:extLst>
          </p:nvPr>
        </p:nvGraphicFramePr>
        <p:xfrm>
          <a:off x="457200" y="1600200"/>
          <a:ext cx="8229600" cy="4709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242592" cy="365125"/>
          </a:xfrm>
        </p:spPr>
        <p:txBody>
          <a:bodyPr/>
          <a:lstStyle/>
          <a:p>
            <a:r>
              <a:rPr lang="de-DE" smtClean="0"/>
              <a:t>300_einfuehrung_neurobiologie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ZPG Biologie © 2013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E317-B343-4AB1-846F-36FF1D09BC35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8976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3A4AD93-1895-4D2E-A28A-7EAE49DB20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21CFD66-04EB-4870-8383-AE3C841056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030F747-52B7-425C-A168-248393107B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71739EB-03B8-4419-97FB-1E1A0EC78C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BCA07E4-B52E-47C9-B0F5-A32EA325E6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E788009-A417-4EE2-B11F-C6AEF25C46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E273989-1DF6-4F59-BE96-B3B3BE0463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4AF58B2-826D-40C6-B187-E9E9472CC9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F7CAEC0-F2B6-4013-BA0C-DBF1FBADF4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EAF6E47-6797-4BF4-A129-8FEBEEFD77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55A5CBD-5F52-4D02-8462-8BA5C191D9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9C78698-0B72-4EE1-8DC1-5E714873D0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D737FF6-D072-403E-96E9-32691971B0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E89F0A4-C55D-4349-937B-DE6BBA18C5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4756" y="1268791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Vielen Dank für Ihre Aufmerksamkeit!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 algn="r">
              <a:buNone/>
            </a:pPr>
            <a:r>
              <a:rPr lang="de-DE" dirty="0" smtClean="0"/>
              <a:t>Viel Spaß beim Sichten der Materialien!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242592" cy="365125"/>
          </a:xfrm>
        </p:spPr>
        <p:txBody>
          <a:bodyPr/>
          <a:lstStyle/>
          <a:p>
            <a:r>
              <a:rPr lang="de-DE" smtClean="0"/>
              <a:t>300_einfuehrung_neurobiologie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ZPG Biologie © 2013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E317-B343-4AB1-846F-36FF1D09BC35}" type="slidenum">
              <a:rPr lang="de-DE" smtClean="0"/>
              <a:t>8</a:t>
            </a:fld>
            <a:endParaRPr lang="de-D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2212975"/>
            <a:ext cx="1584325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356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Quellen Abbildungen</a:t>
            </a:r>
            <a:endParaRPr 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1200" dirty="0" smtClean="0"/>
              <a:t>Aktionspotential-Kurve (Folie 1 und 5): </a:t>
            </a:r>
          </a:p>
          <a:p>
            <a:pPr marL="0" indent="0">
              <a:buNone/>
            </a:pPr>
            <a:r>
              <a:rPr lang="de-DE" sz="1200" dirty="0"/>
              <a:t>	</a:t>
            </a:r>
            <a:r>
              <a:rPr lang="de-DE" sz="1200" dirty="0" smtClean="0"/>
              <a:t>Verändert </a:t>
            </a:r>
            <a:r>
              <a:rPr lang="de-DE" sz="1200" dirty="0"/>
              <a:t>nach: </a:t>
            </a:r>
            <a:r>
              <a:rPr lang="de-DE" sz="1200" u="sng" dirty="0">
                <a:hlinkClick r:id="rId2"/>
              </a:rPr>
              <a:t>http://commons.wikimedia.org/wiki/File:Aktionspotential.svg</a:t>
            </a:r>
            <a:r>
              <a:rPr lang="de-DE" sz="1200" dirty="0"/>
              <a:t> (GNU-Lizenz – Free </a:t>
            </a:r>
            <a:r>
              <a:rPr lang="de-DE" sz="1200" dirty="0" err="1"/>
              <a:t>Documentation</a:t>
            </a:r>
            <a:r>
              <a:rPr lang="de-DE" sz="1200" dirty="0"/>
              <a:t> </a:t>
            </a:r>
            <a:r>
              <a:rPr lang="de-DE" sz="1200" dirty="0" smtClean="0"/>
              <a:t>	</a:t>
            </a:r>
            <a:r>
              <a:rPr lang="de-DE" sz="1200" dirty="0" err="1" smtClean="0"/>
              <a:t>License</a:t>
            </a:r>
            <a:r>
              <a:rPr lang="de-DE" sz="1200" dirty="0" smtClean="0"/>
              <a:t> </a:t>
            </a:r>
            <a:r>
              <a:rPr lang="de-DE" sz="1200" dirty="0"/>
              <a:t>Version 1.2 und CC-Lizenz 3.0 </a:t>
            </a:r>
            <a:r>
              <a:rPr lang="de-DE" sz="1200" dirty="0" err="1"/>
              <a:t>unportet</a:t>
            </a:r>
            <a:r>
              <a:rPr lang="de-DE" sz="1200" dirty="0"/>
              <a:t>; entnommen am 08.10.2013, 16:00</a:t>
            </a:r>
            <a:r>
              <a:rPr lang="de-DE" sz="1200" dirty="0" smtClean="0"/>
              <a:t>)</a:t>
            </a:r>
          </a:p>
          <a:p>
            <a:pPr marL="0" indent="0">
              <a:buNone/>
            </a:pPr>
            <a:endParaRPr lang="de-DE" sz="1200" dirty="0" smtClean="0"/>
          </a:p>
          <a:p>
            <a:pPr>
              <a:spcAft>
                <a:spcPts val="0"/>
              </a:spcAft>
            </a:pPr>
            <a:r>
              <a:rPr lang="de-DE" sz="1200" dirty="0" smtClean="0"/>
              <a:t>Neuron (Folie 1): </a:t>
            </a:r>
          </a:p>
          <a:p>
            <a:pPr marL="0" indent="0">
              <a:spcAft>
                <a:spcPts val="0"/>
              </a:spcAft>
              <a:buNone/>
            </a:pPr>
            <a:r>
              <a:rPr lang="de-DE" sz="1200" dirty="0">
                <a:ea typeface="Calibri"/>
                <a:cs typeface="Times New Roman"/>
              </a:rPr>
              <a:t>	</a:t>
            </a:r>
            <a:r>
              <a:rPr lang="de-DE" sz="1200" dirty="0" smtClean="0">
                <a:ea typeface="Calibri"/>
                <a:cs typeface="Times New Roman"/>
              </a:rPr>
              <a:t>Verändert </a:t>
            </a:r>
            <a:r>
              <a:rPr lang="de-DE" sz="1200" dirty="0">
                <a:ea typeface="Calibri"/>
                <a:cs typeface="Times New Roman"/>
              </a:rPr>
              <a:t>nach: </a:t>
            </a:r>
            <a:r>
              <a:rPr lang="de-DE" sz="1200" u="sng" dirty="0">
                <a:solidFill>
                  <a:srgbClr val="0000FF"/>
                </a:solidFill>
                <a:ea typeface="Calibri"/>
                <a:cs typeface="Times New Roman"/>
                <a:hlinkClick r:id="rId3"/>
              </a:rPr>
              <a:t>http://commons.wikimedia.org/wiki/File:Neuron_Hand-tuned.svg</a:t>
            </a:r>
            <a:r>
              <a:rPr lang="de-DE" sz="1200" dirty="0">
                <a:ea typeface="Calibri"/>
                <a:cs typeface="Times New Roman"/>
              </a:rPr>
              <a:t> (CC-Lizenz 3.0 und GNU Free </a:t>
            </a:r>
            <a:r>
              <a:rPr lang="de-DE" sz="1200" dirty="0" smtClean="0">
                <a:ea typeface="Calibri"/>
                <a:cs typeface="Times New Roman"/>
              </a:rPr>
              <a:t>	</a:t>
            </a:r>
            <a:r>
              <a:rPr lang="de-DE" sz="1200" dirty="0" err="1" smtClean="0">
                <a:ea typeface="Calibri"/>
                <a:cs typeface="Times New Roman"/>
              </a:rPr>
              <a:t>Documentation</a:t>
            </a:r>
            <a:r>
              <a:rPr lang="de-DE" sz="1200" dirty="0" smtClean="0">
                <a:ea typeface="Calibri"/>
                <a:cs typeface="Times New Roman"/>
              </a:rPr>
              <a:t> </a:t>
            </a:r>
            <a:r>
              <a:rPr lang="de-DE" sz="1200" dirty="0" err="1">
                <a:ea typeface="Calibri"/>
                <a:cs typeface="Times New Roman"/>
              </a:rPr>
              <a:t>License</a:t>
            </a:r>
            <a:r>
              <a:rPr lang="de-DE" sz="1200" dirty="0">
                <a:ea typeface="Calibri"/>
                <a:cs typeface="Times New Roman"/>
              </a:rPr>
              <a:t>, entnommen: 04.10.2013, 09:25</a:t>
            </a:r>
            <a:r>
              <a:rPr lang="de-DE" sz="1200" dirty="0" smtClean="0">
                <a:ea typeface="Calibri"/>
                <a:cs typeface="Times New Roman"/>
              </a:rPr>
              <a:t>)</a:t>
            </a:r>
          </a:p>
          <a:p>
            <a:pPr marL="0" indent="0">
              <a:spcAft>
                <a:spcPts val="0"/>
              </a:spcAft>
              <a:buNone/>
            </a:pPr>
            <a:endParaRPr lang="de-DE" sz="1200" dirty="0" smtClean="0"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de-DE" sz="1200" dirty="0">
                <a:ea typeface="Calibri"/>
                <a:cs typeface="Times New Roman"/>
              </a:rPr>
              <a:t>a</a:t>
            </a:r>
            <a:r>
              <a:rPr lang="de-DE" sz="1200" dirty="0" smtClean="0">
                <a:ea typeface="Calibri"/>
                <a:cs typeface="Times New Roman"/>
              </a:rPr>
              <a:t>lle anderen Abbildungen:</a:t>
            </a:r>
          </a:p>
          <a:p>
            <a:pPr marL="0" indent="0">
              <a:spcAft>
                <a:spcPts val="0"/>
              </a:spcAft>
              <a:buNone/>
            </a:pPr>
            <a:r>
              <a:rPr lang="de-DE" sz="1200" dirty="0">
                <a:ea typeface="Calibri"/>
                <a:cs typeface="Times New Roman"/>
              </a:rPr>
              <a:t>	</a:t>
            </a:r>
            <a:r>
              <a:rPr lang="de-DE" sz="1200" dirty="0" smtClean="0">
                <a:ea typeface="Calibri"/>
                <a:cs typeface="Times New Roman"/>
              </a:rPr>
              <a:t> selbst erstellt bzw. </a:t>
            </a:r>
            <a:r>
              <a:rPr lang="de-DE" sz="1200" u="sng">
                <a:hlinkClick r:id="rId4"/>
              </a:rPr>
              <a:t>https://openclipart.org/</a:t>
            </a:r>
            <a:r>
              <a:rPr lang="de-DE" sz="1200"/>
              <a:t> 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314600" cy="365125"/>
          </a:xfrm>
        </p:spPr>
        <p:txBody>
          <a:bodyPr/>
          <a:lstStyle/>
          <a:p>
            <a:r>
              <a:rPr lang="de-DE" smtClean="0"/>
              <a:t>300_einfuehrung_neurobiologie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ZPG Biologie © 2013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EE317-B343-4AB1-846F-36FF1D09BC35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4588776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327</Words>
  <Application>Microsoft Office PowerPoint</Application>
  <PresentationFormat>Bildschirmpräsentation (4:3)</PresentationFormat>
  <Paragraphs>106</Paragraphs>
  <Slides>9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Larissa</vt:lpstr>
      <vt:lpstr>Sequenzen zur  UE Neurobiologie  Kl. 11/12</vt:lpstr>
      <vt:lpstr>PowerPoint-Präsentation</vt:lpstr>
      <vt:lpstr>Ruhepotential  - Schwerpunkt Formative Aktivitäten -</vt:lpstr>
      <vt:lpstr>Ruhepotential  - Schwerpunkt Modellexperiment -</vt:lpstr>
      <vt:lpstr>Aktionspotential - Schwerpunkt Binnendifferenzierung -</vt:lpstr>
      <vt:lpstr>Nervenzellen-Spiel</vt:lpstr>
      <vt:lpstr>Formative Aktivität Selbstdiagnose  Förderung von Transparenz, Selbsteinschätzungskompetenz und Eigenverantwortung</vt:lpstr>
      <vt:lpstr>PowerPoint-Präsentation</vt:lpstr>
      <vt:lpstr>Quellen Abbildungen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TA</dc:creator>
  <cp:lastModifiedBy>Abel</cp:lastModifiedBy>
  <cp:revision>31</cp:revision>
  <dcterms:created xsi:type="dcterms:W3CDTF">2013-11-01T15:12:07Z</dcterms:created>
  <dcterms:modified xsi:type="dcterms:W3CDTF">2014-03-07T13:08:33Z</dcterms:modified>
</cp:coreProperties>
</file>