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77" r:id="rId2"/>
    <p:sldId id="282" r:id="rId3"/>
    <p:sldId id="279" r:id="rId4"/>
    <p:sldId id="280" r:id="rId5"/>
    <p:sldId id="281" r:id="rId6"/>
    <p:sldId id="27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7FF"/>
    <a:srgbClr val="820082"/>
    <a:srgbClr val="FC978C"/>
    <a:srgbClr val="D11805"/>
    <a:srgbClr val="FDA65F"/>
    <a:srgbClr val="E06602"/>
    <a:srgbClr val="FFA3FF"/>
    <a:srgbClr val="FFF75C"/>
    <a:srgbClr val="8ADCA5"/>
    <a:srgbClr val="8AC8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54760-57B9-4D86-9BB6-8F2E3359B4B3}" type="datetimeFigureOut">
              <a:rPr lang="de-DE" smtClean="0"/>
              <a:t>11.09.2020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75AB5-0695-482A-BD32-73D3B344BC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34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1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4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2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862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3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590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4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4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5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77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>
            <a:extLst>
              <a:ext uri="{FF2B5EF4-FFF2-40B4-BE49-F238E27FC236}">
                <a16:creationId xmlns:a16="http://schemas.microsoft.com/office/drawing/2014/main" id="{15EF8AD8-879F-47BF-8FD9-ECB99CFE0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izenplatzhalter 2">
            <a:extLst>
              <a:ext uri="{FF2B5EF4-FFF2-40B4-BE49-F238E27FC236}">
                <a16:creationId xmlns:a16="http://schemas.microsoft.com/office/drawing/2014/main" id="{CF03416E-285B-40AC-98D9-C348CDD99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die ZPG 9/10 wollte das Rad nicht wieder neu erfinden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>
                <a:ea typeface="ヒラギノ角ゴ Pro W3" pitchFamily="6" charset="-128"/>
              </a:rPr>
              <a:t>- Ziel: Verstetigung bereits eingeführter und bewährter Ideen</a:t>
            </a:r>
          </a:p>
        </p:txBody>
      </p:sp>
      <p:sp>
        <p:nvSpPr>
          <p:cNvPr id="17411" name="Foliennummernplatzhalter 3">
            <a:extLst>
              <a:ext uri="{FF2B5EF4-FFF2-40B4-BE49-F238E27FC236}">
                <a16:creationId xmlns:a16="http://schemas.microsoft.com/office/drawing/2014/main" id="{A1F2970B-396F-495A-BEE0-586F7A607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79359C7-540C-46BB-A33D-0C67E136C816}" type="slidenum">
              <a:rPr lang="de-DE" altLang="de-DE" sz="1200">
                <a:cs typeface="Arial" panose="020B0604020202020204" pitchFamily="34" charset="0"/>
              </a:rPr>
              <a:pPr eaLnBrk="1" hangingPunct="1"/>
              <a:t>6</a:t>
            </a:fld>
            <a:endParaRPr lang="de-DE" altLang="de-DE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941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A3E8F9-9A49-47A4-AC92-BFB2D24A5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079ACA-2E80-4F0A-A0F8-6051E6139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91D6A1-41DE-441C-BA56-E381C0C5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4B4D11-96EF-4A08-A929-D54C5FDE3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D093F8-6D44-42BA-BC4C-2E31E4B9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09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ACA2DB-1AB4-45D4-AA6F-5FF833DC1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FFB91E9-9547-4EDA-9A23-A5CAC484A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70D3C0-EF96-4286-A295-1BD3E22E3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C7CAA2-01AE-4716-918C-59D5A353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E892C-CF2D-4F8E-9D2C-574A71DB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68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8A39899-9723-489C-8E4C-C5B2694BB1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BACDF2-EE99-4371-81A6-49BE07B5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06FB5E-5865-4A16-87FA-A54622B2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087178-98CB-47A2-88FD-29B56C0D1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3C21B7-174F-4750-943D-69AF9B52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0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18A1F4-8FDE-400B-BC70-22F8CA9B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8A7688-C8EE-47A2-913A-0AA5CA169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FFD5CE-C901-430D-AA4A-2B40F618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E38FA6-BFE3-4843-8E80-8CD1C44E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DBC24D-F166-46B4-B598-3B2586534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71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50560B-AFAB-4984-BCF8-C3CEA4B0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839374-062A-45CB-8408-9511C4DD6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0A90ED-5000-47FC-80F5-70E0EE1F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784E6C-7F2B-45BD-8BD4-A2D604A6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F91F51-4836-4726-96D7-6BADA2A6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78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5269A7-B55B-4CB9-BC29-2E54EC0EE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0B1508-0780-43D0-8FBF-DBC64CF94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A80EB9-73E4-4738-AA2F-74B2E561B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645B8E-3288-4856-BF75-D2525AF1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0F5404-B693-4091-88C0-21977AF3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DD0443-A71D-448A-B513-ED08DF8D1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280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5218B-D70A-4A77-8781-A53F1C04F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2A62631-AD83-4155-B514-7E9A863C1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11C89D-61A6-4E1A-9E62-1F5BCBE0B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0DBDD5E-5413-40EA-9AF0-710161CE5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C4CE5F-F264-4E99-BF0A-4E1A686F9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A58729-A721-4EC2-8AEB-E02EB9A4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C531EE9-57FA-40DB-90B3-587DBB2A8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AB9DC02-3022-42E5-B9EF-7BD629719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75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683A3-7CE1-4070-8352-0631DBCA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2AB676-4278-4C1C-A4A1-667F4642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D6B3923-9BDF-4A90-90F1-1071E88A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4F32C4-6990-42BA-99CD-733E6232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36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13CE4FE-C8BF-4D68-B827-3853A895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E49B17-6FE9-402A-BF33-454227428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30BAFE-7E91-40A4-8F23-6DD2488A5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13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7E35E-D504-4A02-BA07-7A82CF85B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1FC50E-D354-4A68-A312-6C3D1E7B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6BE50F-26B9-47CE-9443-6560C5E0A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0656A1-7FBF-484E-80D1-3D117373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0D10DE-192D-4EF4-99BB-D6C43CFD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180186-556F-443D-B1DF-AA229865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2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C02F4-0340-4EAD-BD2F-8737FC81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61C5272-8284-4373-8466-7CA03B591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89E9D8-DA5C-4990-8B12-7C6B26C8A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C57E9A-E290-4911-A1DA-166C14B40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00003_p_didaktisch-methodische_schwerpunkte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FA2196-D3EE-49A4-A999-422C5311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7DA918-951C-479A-B372-5E4767C12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4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4B5F6C9-ECF2-427D-9481-3EE68BFD4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243244-CB23-41B1-B500-0698327EE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B61AE4-ED2C-4446-84CF-618EE82735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00003_p_didaktisch-methodische_schwerpunkte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97BC12-D69F-481B-BFD6-687C1A919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9CF8EE-3BC1-4EAB-955A-ECBEB7C324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EDC7E-A97F-483B-91AA-9FC7BBCD8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17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feld 1">
            <a:extLst>
              <a:ext uri="{FF2B5EF4-FFF2-40B4-BE49-F238E27FC236}">
                <a16:creationId xmlns:a16="http://schemas.microsoft.com/office/drawing/2014/main" id="{CECF1002-5C46-4FBF-A57B-00641A007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425"/>
            <a:ext cx="1219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Didaktisch-methodische Schwerpunkte ZPG Biologie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115" y="1177026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86BCC438-CABC-4705-B711-533C88031F89}"/>
              </a:ext>
            </a:extLst>
          </p:cNvPr>
          <p:cNvGrpSpPr/>
          <p:nvPr/>
        </p:nvGrpSpPr>
        <p:grpSpPr>
          <a:xfrm>
            <a:off x="2420937" y="3932237"/>
            <a:ext cx="2022475" cy="2289176"/>
            <a:chOff x="1485900" y="3932237"/>
            <a:chExt cx="2022475" cy="2289176"/>
          </a:xfrm>
        </p:grpSpPr>
        <p:sp>
          <p:nvSpPr>
            <p:cNvPr id="27" name="Abgerundetes Rechteck 26">
              <a:extLst>
                <a:ext uri="{FF2B5EF4-FFF2-40B4-BE49-F238E27FC236}">
                  <a16:creationId xmlns:a16="http://schemas.microsoft.com/office/drawing/2014/main" id="{95318321-89DF-4DF9-B7F9-7C7A26947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932237"/>
              <a:ext cx="2022475" cy="2228850"/>
            </a:xfrm>
            <a:prstGeom prst="roundRect">
              <a:avLst>
                <a:gd name="adj" fmla="val 11963"/>
              </a:avLst>
            </a:prstGeom>
            <a:solidFill>
              <a:srgbClr val="FFF75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 sz="2000">
                <a:solidFill>
                  <a:schemeClr val="lt1"/>
                </a:solidFill>
              </a:endParaRPr>
            </a:p>
          </p:txBody>
        </p:sp>
        <p:sp>
          <p:nvSpPr>
            <p:cNvPr id="28" name="Abgerundetes Rechteck 27">
              <a:extLst>
                <a:ext uri="{FF2B5EF4-FFF2-40B4-BE49-F238E27FC236}">
                  <a16:creationId xmlns:a16="http://schemas.microsoft.com/office/drawing/2014/main" id="{A384D540-AF9A-4584-AD9B-CC2879C5A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932238"/>
              <a:ext cx="2022475" cy="561975"/>
            </a:xfrm>
            <a:prstGeom prst="roundRect">
              <a:avLst>
                <a:gd name="adj" fmla="val 43681"/>
              </a:avLst>
            </a:prstGeom>
            <a:solidFill>
              <a:srgbClr val="CFB708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tIns="0" anchor="ctr"/>
            <a:lstStyle/>
            <a:p>
              <a:pPr algn="ctr">
                <a:defRPr/>
              </a:pPr>
              <a:r>
                <a:rPr lang="de-DE" sz="2400" b="1" dirty="0">
                  <a:solidFill>
                    <a:schemeClr val="lt1"/>
                  </a:solidFill>
                  <a:latin typeface="Calibri"/>
                  <a:cs typeface="Calibri"/>
                </a:rPr>
                <a:t>ZPG 7/8</a:t>
              </a:r>
            </a:p>
            <a:p>
              <a:pPr algn="ctr">
                <a:defRPr/>
              </a:pPr>
              <a:r>
                <a:rPr lang="de-DE" sz="1600" dirty="0">
                  <a:solidFill>
                    <a:schemeClr val="lt1"/>
                  </a:solidFill>
                  <a:latin typeface="Calibri"/>
                  <a:cs typeface="Calibri"/>
                </a:rPr>
                <a:t>(2016)</a:t>
              </a:r>
            </a:p>
          </p:txBody>
        </p:sp>
        <p:sp>
          <p:nvSpPr>
            <p:cNvPr id="16402" name="Textfeld 28">
              <a:extLst>
                <a:ext uri="{FF2B5EF4-FFF2-40B4-BE49-F238E27FC236}">
                  <a16:creationId xmlns:a16="http://schemas.microsoft.com/office/drawing/2014/main" id="{EA8789DB-3B99-479E-8972-D123F6855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7" y="4467226"/>
              <a:ext cx="1866900" cy="1754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77800" indent="-1778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kooperatives Lernen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Erklärvideos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Fließschema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Low-</a:t>
              </a:r>
              <a:r>
                <a:rPr lang="de-DE" altLang="de-DE" sz="1800" dirty="0" err="1">
                  <a:latin typeface="Calibri" panose="020F0502020204030204" pitchFamily="34" charset="0"/>
                </a:rPr>
                <a:t>Cost</a:t>
              </a:r>
              <a:r>
                <a:rPr lang="de-DE" altLang="de-DE" sz="1800" dirty="0">
                  <a:latin typeface="Calibri" panose="020F0502020204030204" pitchFamily="34" charset="0"/>
                </a:rPr>
                <a:t>-Modelle</a:t>
              </a: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9D8209B-140C-4CAB-9959-9EEB134C1E58}"/>
              </a:ext>
            </a:extLst>
          </p:cNvPr>
          <p:cNvGrpSpPr/>
          <p:nvPr/>
        </p:nvGrpSpPr>
        <p:grpSpPr>
          <a:xfrm>
            <a:off x="5083969" y="3932237"/>
            <a:ext cx="2024062" cy="2228850"/>
            <a:chOff x="3897312" y="3932237"/>
            <a:chExt cx="2024062" cy="2228850"/>
          </a:xfrm>
        </p:grpSpPr>
        <p:sp>
          <p:nvSpPr>
            <p:cNvPr id="30" name="Abgerundetes Rechteck 29">
              <a:extLst>
                <a:ext uri="{FF2B5EF4-FFF2-40B4-BE49-F238E27FC236}">
                  <a16:creationId xmlns:a16="http://schemas.microsoft.com/office/drawing/2014/main" id="{7C22A112-140B-493D-8038-15C203EA3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312" y="3932237"/>
              <a:ext cx="2024062" cy="2228850"/>
            </a:xfrm>
            <a:prstGeom prst="roundRect">
              <a:avLst>
                <a:gd name="adj" fmla="val 11963"/>
              </a:avLst>
            </a:prstGeom>
            <a:solidFill>
              <a:srgbClr val="F7D36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 sz="2000">
                <a:solidFill>
                  <a:schemeClr val="lt1"/>
                </a:solidFill>
              </a:endParaRPr>
            </a:p>
          </p:txBody>
        </p:sp>
        <p:sp>
          <p:nvSpPr>
            <p:cNvPr id="31" name="Abgerundetes Rechteck 30">
              <a:extLst>
                <a:ext uri="{FF2B5EF4-FFF2-40B4-BE49-F238E27FC236}">
                  <a16:creationId xmlns:a16="http://schemas.microsoft.com/office/drawing/2014/main" id="{48031A4F-5E24-4A03-AF3C-5449FFF1F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312" y="3932238"/>
              <a:ext cx="2024062" cy="561975"/>
            </a:xfrm>
            <a:prstGeom prst="roundRect">
              <a:avLst>
                <a:gd name="adj" fmla="val 43681"/>
              </a:avLst>
            </a:prstGeom>
            <a:solidFill>
              <a:srgbClr val="FEAC08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tIns="0" anchor="ctr"/>
            <a:lstStyle/>
            <a:p>
              <a:pPr algn="ctr">
                <a:defRPr/>
              </a:pPr>
              <a:r>
                <a:rPr lang="de-DE" sz="2400" b="1" dirty="0">
                  <a:solidFill>
                    <a:schemeClr val="lt1"/>
                  </a:solidFill>
                  <a:latin typeface="Calibri"/>
                  <a:cs typeface="Calibri"/>
                </a:rPr>
                <a:t>ZPG BNT II </a:t>
              </a:r>
              <a:r>
                <a:rPr lang="de-DE" sz="1600" dirty="0">
                  <a:solidFill>
                    <a:schemeClr val="lt1"/>
                  </a:solidFill>
                  <a:latin typeface="Calibri"/>
                  <a:cs typeface="Calibri"/>
                </a:rPr>
                <a:t>(2017)</a:t>
              </a:r>
            </a:p>
          </p:txBody>
        </p:sp>
        <p:sp>
          <p:nvSpPr>
            <p:cNvPr id="16405" name="Textfeld 31">
              <a:extLst>
                <a:ext uri="{FF2B5EF4-FFF2-40B4-BE49-F238E27FC236}">
                  <a16:creationId xmlns:a16="http://schemas.microsoft.com/office/drawing/2014/main" id="{B095CE91-F727-49D6-91E4-32D34CFE5F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5099" y="4467226"/>
              <a:ext cx="1868488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77800" indent="-1778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Präkonzepte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Alltags- vs. Fachsprache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7B86F10-26D2-4A41-A765-B3C256E20DA1}"/>
              </a:ext>
            </a:extLst>
          </p:cNvPr>
          <p:cNvGrpSpPr/>
          <p:nvPr/>
        </p:nvGrpSpPr>
        <p:grpSpPr>
          <a:xfrm>
            <a:off x="7671594" y="3932237"/>
            <a:ext cx="2024062" cy="2228850"/>
            <a:chOff x="6313487" y="3932237"/>
            <a:chExt cx="2024062" cy="2228850"/>
          </a:xfrm>
        </p:grpSpPr>
        <p:sp>
          <p:nvSpPr>
            <p:cNvPr id="23" name="Abgerundetes Rechteck 32">
              <a:extLst>
                <a:ext uri="{FF2B5EF4-FFF2-40B4-BE49-F238E27FC236}">
                  <a16:creationId xmlns:a16="http://schemas.microsoft.com/office/drawing/2014/main" id="{37D34274-0B96-42F9-BF22-405A47271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3487" y="3932237"/>
              <a:ext cx="2024062" cy="2228850"/>
            </a:xfrm>
            <a:prstGeom prst="roundRect">
              <a:avLst>
                <a:gd name="adj" fmla="val 11963"/>
              </a:avLst>
            </a:prstGeom>
            <a:solidFill>
              <a:srgbClr val="FDA65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 sz="2000">
                <a:solidFill>
                  <a:schemeClr val="lt1"/>
                </a:solidFill>
              </a:endParaRPr>
            </a:p>
          </p:txBody>
        </p:sp>
        <p:sp>
          <p:nvSpPr>
            <p:cNvPr id="29" name="Textfeld 34">
              <a:extLst>
                <a:ext uri="{FF2B5EF4-FFF2-40B4-BE49-F238E27FC236}">
                  <a16:creationId xmlns:a16="http://schemas.microsoft.com/office/drawing/2014/main" id="{FAE6D86A-3C47-4F72-8416-F8AC325EC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91274" y="4467225"/>
              <a:ext cx="1868488" cy="147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77800" indent="-1778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Wirkungs-diagramme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sprachsensibler Fach-U</a:t>
              </a:r>
            </a:p>
            <a:p>
              <a:pPr eaLnBrk="1" hangingPunct="1">
                <a:buFontTx/>
                <a:buChar char="•"/>
              </a:pPr>
              <a:r>
                <a:rPr lang="de-DE" altLang="de-DE" sz="1800" dirty="0">
                  <a:latin typeface="Calibri" panose="020F0502020204030204" pitchFamily="34" charset="0"/>
                </a:rPr>
                <a:t>Freilandarbeit</a:t>
              </a:r>
            </a:p>
          </p:txBody>
        </p:sp>
        <p:sp>
          <p:nvSpPr>
            <p:cNvPr id="32" name="Abgerundetes Rechteck 33">
              <a:extLst>
                <a:ext uri="{FF2B5EF4-FFF2-40B4-BE49-F238E27FC236}">
                  <a16:creationId xmlns:a16="http://schemas.microsoft.com/office/drawing/2014/main" id="{A856244E-B94B-4D8C-8365-4FFE184EC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3487" y="3932238"/>
              <a:ext cx="2024062" cy="561975"/>
            </a:xfrm>
            <a:prstGeom prst="roundRect">
              <a:avLst>
                <a:gd name="adj" fmla="val 43681"/>
              </a:avLst>
            </a:prstGeom>
            <a:solidFill>
              <a:srgbClr val="E0660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tIns="0" anchor="ctr"/>
            <a:lstStyle/>
            <a:p>
              <a:pPr algn="ctr">
                <a:defRPr/>
              </a:pPr>
              <a:r>
                <a:rPr lang="de-DE" sz="2400" b="1" dirty="0">
                  <a:solidFill>
                    <a:schemeClr val="lt1"/>
                  </a:solidFill>
                  <a:latin typeface="Calibri"/>
                  <a:cs typeface="Calibri"/>
                </a:rPr>
                <a:t>ZPG 9/10 </a:t>
              </a:r>
              <a:r>
                <a:rPr lang="de-DE" sz="1600" dirty="0">
                  <a:solidFill>
                    <a:schemeClr val="lt1"/>
                  </a:solidFill>
                  <a:latin typeface="Calibri"/>
                  <a:cs typeface="Calibri"/>
                </a:rPr>
                <a:t>(2018)</a:t>
              </a:r>
            </a:p>
          </p:txBody>
        </p:sp>
      </p:grpSp>
      <p:sp>
        <p:nvSpPr>
          <p:cNvPr id="33" name="Fußzeilenplatzhalter 3">
            <a:extLst>
              <a:ext uri="{FF2B5EF4-FFF2-40B4-BE49-F238E27FC236}">
                <a16:creationId xmlns:a16="http://schemas.microsoft.com/office/drawing/2014/main" id="{1B8E463B-1836-4C30-BFFA-5FA08E9F8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260430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feld 1">
            <a:extLst>
              <a:ext uri="{FF2B5EF4-FFF2-40B4-BE49-F238E27FC236}">
                <a16:creationId xmlns:a16="http://schemas.microsoft.com/office/drawing/2014/main" id="{CECF1002-5C46-4FBF-A57B-00641A007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425"/>
            <a:ext cx="1219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Didaktisch-methodische Schwerpunkte ZPG Biologie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sp>
        <p:nvSpPr>
          <p:cNvPr id="27" name="Abgerundetes Rechteck 26">
            <a:extLst>
              <a:ext uri="{FF2B5EF4-FFF2-40B4-BE49-F238E27FC236}">
                <a16:creationId xmlns:a16="http://schemas.microsoft.com/office/drawing/2014/main" id="{95318321-89DF-4DF9-B7F9-7C7A2694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F7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A384D540-AF9A-4584-AD9B-CC2879C5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CFB7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7/8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402" name="Textfeld 28">
            <a:extLst>
              <a:ext uri="{FF2B5EF4-FFF2-40B4-BE49-F238E27FC236}">
                <a16:creationId xmlns:a16="http://schemas.microsoft.com/office/drawing/2014/main" id="{EA8789DB-3B99-479E-8972-D123F685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7" y="4467226"/>
            <a:ext cx="18669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kooperatives Lernen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Erklärvideos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Fließschema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Low-</a:t>
            </a:r>
            <a:r>
              <a:rPr lang="de-DE" altLang="de-DE" sz="1800" dirty="0" err="1">
                <a:latin typeface="Calibri" panose="020F0502020204030204" pitchFamily="34" charset="0"/>
              </a:rPr>
              <a:t>Cost</a:t>
            </a:r>
            <a:r>
              <a:rPr lang="de-DE" altLang="de-DE" sz="1800" dirty="0">
                <a:latin typeface="Calibri" panose="020F0502020204030204" pitchFamily="34" charset="0"/>
              </a:rPr>
              <a:t>-Modelle</a:t>
            </a:r>
          </a:p>
        </p:txBody>
      </p:sp>
      <p:sp>
        <p:nvSpPr>
          <p:cNvPr id="30" name="Abgerundetes Rechteck 29">
            <a:extLst>
              <a:ext uri="{FF2B5EF4-FFF2-40B4-BE49-F238E27FC236}">
                <a16:creationId xmlns:a16="http://schemas.microsoft.com/office/drawing/2014/main" id="{7C22A112-140B-493D-8038-15C203EA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7D36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8031A4F-5E24-4A03-AF3C-5449FFF1F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FEAC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(2017)</a:t>
            </a:r>
          </a:p>
        </p:txBody>
      </p:sp>
      <p:sp>
        <p:nvSpPr>
          <p:cNvPr id="16405" name="Textfeld 31">
            <a:extLst>
              <a:ext uri="{FF2B5EF4-FFF2-40B4-BE49-F238E27FC236}">
                <a16:creationId xmlns:a16="http://schemas.microsoft.com/office/drawing/2014/main" id="{B095CE91-F727-49D6-91E4-32D34CFE5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099" y="4467226"/>
            <a:ext cx="1868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Präkonzepte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Alltags- vs. Fachsprache</a:t>
            </a:r>
          </a:p>
        </p:txBody>
      </p:sp>
      <p:sp>
        <p:nvSpPr>
          <p:cNvPr id="23" name="Abgerundetes Rechteck 32">
            <a:extLst>
              <a:ext uri="{FF2B5EF4-FFF2-40B4-BE49-F238E27FC236}">
                <a16:creationId xmlns:a16="http://schemas.microsoft.com/office/drawing/2014/main" id="{37D34274-0B96-42F9-BF22-405A4727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DA6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9" name="Textfeld 34">
            <a:extLst>
              <a:ext uri="{FF2B5EF4-FFF2-40B4-BE49-F238E27FC236}">
                <a16:creationId xmlns:a16="http://schemas.microsoft.com/office/drawing/2014/main" id="{FAE6D86A-3C47-4F72-8416-F8AC325E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4" y="4467225"/>
            <a:ext cx="18684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Wirkungs-diagramme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sprachsensibler Fach-U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Freilandarbeit</a:t>
            </a:r>
          </a:p>
        </p:txBody>
      </p:sp>
      <p:sp>
        <p:nvSpPr>
          <p:cNvPr id="32" name="Abgerundetes Rechteck 33">
            <a:extLst>
              <a:ext uri="{FF2B5EF4-FFF2-40B4-BE49-F238E27FC236}">
                <a16:creationId xmlns:a16="http://schemas.microsoft.com/office/drawing/2014/main" id="{A856244E-B94B-4D8C-8365-4FFE184EC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E0660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9/10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(2018)</a:t>
            </a:r>
          </a:p>
        </p:txBody>
      </p:sp>
      <p:sp>
        <p:nvSpPr>
          <p:cNvPr id="33" name="Fußzeilenplatzhalter 3">
            <a:extLst>
              <a:ext uri="{FF2B5EF4-FFF2-40B4-BE49-F238E27FC236}">
                <a16:creationId xmlns:a16="http://schemas.microsoft.com/office/drawing/2014/main" id="{E1194D8A-468E-43D7-93B3-1DD8E5036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614315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 34">
            <a:extLst>
              <a:ext uri="{FF2B5EF4-FFF2-40B4-BE49-F238E27FC236}">
                <a16:creationId xmlns:a16="http://schemas.microsoft.com/office/drawing/2014/main" id="{C977EA09-6B41-4B44-A4CA-82011577C745}"/>
              </a:ext>
            </a:extLst>
          </p:cNvPr>
          <p:cNvSpPr>
            <a:spLocks/>
          </p:cNvSpPr>
          <p:nvPr/>
        </p:nvSpPr>
        <p:spPr bwMode="auto">
          <a:xfrm>
            <a:off x="1247338" y="800100"/>
            <a:ext cx="9461500" cy="4648200"/>
          </a:xfrm>
          <a:custGeom>
            <a:avLst/>
            <a:gdLst>
              <a:gd name="T0" fmla="*/ 476250 w 9461500"/>
              <a:gd name="T1" fmla="*/ 38116 h 4648216"/>
              <a:gd name="T2" fmla="*/ 273050 w 9461500"/>
              <a:gd name="T3" fmla="*/ 127016 h 4648216"/>
              <a:gd name="T4" fmla="*/ 120650 w 9461500"/>
              <a:gd name="T5" fmla="*/ 285763 h 4648216"/>
              <a:gd name="T6" fmla="*/ 19050 w 9461500"/>
              <a:gd name="T7" fmla="*/ 508010 h 4648216"/>
              <a:gd name="T8" fmla="*/ 38100 w 9461500"/>
              <a:gd name="T9" fmla="*/ 806457 h 4648216"/>
              <a:gd name="T10" fmla="*/ 254000 w 9461500"/>
              <a:gd name="T11" fmla="*/ 1016007 h 4648216"/>
              <a:gd name="T12" fmla="*/ 527050 w 9461500"/>
              <a:gd name="T13" fmla="*/ 1130304 h 4648216"/>
              <a:gd name="T14" fmla="*/ 781050 w 9461500"/>
              <a:gd name="T15" fmla="*/ 1193804 h 4648216"/>
              <a:gd name="T16" fmla="*/ 1047750 w 9461500"/>
              <a:gd name="T17" fmla="*/ 1231904 h 4648216"/>
              <a:gd name="T18" fmla="*/ 1549400 w 9461500"/>
              <a:gd name="T19" fmla="*/ 1270004 h 4648216"/>
              <a:gd name="T20" fmla="*/ 2216150 w 9461500"/>
              <a:gd name="T21" fmla="*/ 1212854 h 4648216"/>
              <a:gd name="T22" fmla="*/ 2628900 w 9461500"/>
              <a:gd name="T23" fmla="*/ 1130304 h 4648216"/>
              <a:gd name="T24" fmla="*/ 2901950 w 9461500"/>
              <a:gd name="T25" fmla="*/ 1060454 h 4648216"/>
              <a:gd name="T26" fmla="*/ 3422650 w 9461500"/>
              <a:gd name="T27" fmla="*/ 914407 h 4648216"/>
              <a:gd name="T28" fmla="*/ 3937000 w 9461500"/>
              <a:gd name="T29" fmla="*/ 742957 h 4648216"/>
              <a:gd name="T30" fmla="*/ 4235450 w 9461500"/>
              <a:gd name="T31" fmla="*/ 654060 h 4648216"/>
              <a:gd name="T32" fmla="*/ 4908550 w 9461500"/>
              <a:gd name="T33" fmla="*/ 596910 h 4648216"/>
              <a:gd name="T34" fmla="*/ 5384800 w 9461500"/>
              <a:gd name="T35" fmla="*/ 666760 h 4648216"/>
              <a:gd name="T36" fmla="*/ 5626100 w 9461500"/>
              <a:gd name="T37" fmla="*/ 723910 h 4648216"/>
              <a:gd name="T38" fmla="*/ 6026150 w 9461500"/>
              <a:gd name="T39" fmla="*/ 857257 h 4648216"/>
              <a:gd name="T40" fmla="*/ 6305550 w 9461500"/>
              <a:gd name="T41" fmla="*/ 971557 h 4648216"/>
              <a:gd name="T42" fmla="*/ 6540500 w 9461500"/>
              <a:gd name="T43" fmla="*/ 1085854 h 4648216"/>
              <a:gd name="T44" fmla="*/ 6788150 w 9461500"/>
              <a:gd name="T45" fmla="*/ 1193804 h 4648216"/>
              <a:gd name="T46" fmla="*/ 7004050 w 9461500"/>
              <a:gd name="T47" fmla="*/ 1276354 h 4648216"/>
              <a:gd name="T48" fmla="*/ 7239000 w 9461500"/>
              <a:gd name="T49" fmla="*/ 1358901 h 4648216"/>
              <a:gd name="T50" fmla="*/ 7524750 w 9461500"/>
              <a:gd name="T51" fmla="*/ 1460501 h 4648216"/>
              <a:gd name="T52" fmla="*/ 7785100 w 9461500"/>
              <a:gd name="T53" fmla="*/ 1593851 h 4648216"/>
              <a:gd name="T54" fmla="*/ 7981950 w 9461500"/>
              <a:gd name="T55" fmla="*/ 1765298 h 4648216"/>
              <a:gd name="T56" fmla="*/ 8051800 w 9461500"/>
              <a:gd name="T57" fmla="*/ 2158995 h 4648216"/>
              <a:gd name="T58" fmla="*/ 7969250 w 9461500"/>
              <a:gd name="T59" fmla="*/ 2343142 h 4648216"/>
              <a:gd name="T60" fmla="*/ 7721600 w 9461500"/>
              <a:gd name="T61" fmla="*/ 2565389 h 4648216"/>
              <a:gd name="T62" fmla="*/ 7556500 w 9461500"/>
              <a:gd name="T63" fmla="*/ 2647939 h 4648216"/>
              <a:gd name="T64" fmla="*/ 7334250 w 9461500"/>
              <a:gd name="T65" fmla="*/ 2724139 h 4648216"/>
              <a:gd name="T66" fmla="*/ 7112000 w 9461500"/>
              <a:gd name="T67" fmla="*/ 2768586 h 4648216"/>
              <a:gd name="T68" fmla="*/ 6781800 w 9461500"/>
              <a:gd name="T69" fmla="*/ 2825736 h 4648216"/>
              <a:gd name="T70" fmla="*/ 5600700 w 9461500"/>
              <a:gd name="T71" fmla="*/ 2800336 h 4648216"/>
              <a:gd name="T72" fmla="*/ 4838700 w 9461500"/>
              <a:gd name="T73" fmla="*/ 2749539 h 4648216"/>
              <a:gd name="T74" fmla="*/ 2749550 w 9461500"/>
              <a:gd name="T75" fmla="*/ 2711439 h 4648216"/>
              <a:gd name="T76" fmla="*/ 1733550 w 9461500"/>
              <a:gd name="T77" fmla="*/ 2838436 h 4648216"/>
              <a:gd name="T78" fmla="*/ 1289050 w 9461500"/>
              <a:gd name="T79" fmla="*/ 3035286 h 4648216"/>
              <a:gd name="T80" fmla="*/ 927100 w 9461500"/>
              <a:gd name="T81" fmla="*/ 3390880 h 4648216"/>
              <a:gd name="T82" fmla="*/ 825500 w 9461500"/>
              <a:gd name="T83" fmla="*/ 3600430 h 4648216"/>
              <a:gd name="T84" fmla="*/ 990600 w 9461500"/>
              <a:gd name="T85" fmla="*/ 4178274 h 4648216"/>
              <a:gd name="T86" fmla="*/ 1212850 w 9461500"/>
              <a:gd name="T87" fmla="*/ 4356071 h 4648216"/>
              <a:gd name="T88" fmla="*/ 1752600 w 9461500"/>
              <a:gd name="T89" fmla="*/ 4578318 h 4648216"/>
              <a:gd name="T90" fmla="*/ 2381250 w 9461500"/>
              <a:gd name="T91" fmla="*/ 4641818 h 4648216"/>
              <a:gd name="T92" fmla="*/ 2921000 w 9461500"/>
              <a:gd name="T93" fmla="*/ 4565618 h 4648216"/>
              <a:gd name="T94" fmla="*/ 3473450 w 9461500"/>
              <a:gd name="T95" fmla="*/ 4438621 h 4648216"/>
              <a:gd name="T96" fmla="*/ 4076700 w 9461500"/>
              <a:gd name="T97" fmla="*/ 4292571 h 4648216"/>
              <a:gd name="T98" fmla="*/ 4521200 w 9461500"/>
              <a:gd name="T99" fmla="*/ 4190974 h 4648216"/>
              <a:gd name="T100" fmla="*/ 5251450 w 9461500"/>
              <a:gd name="T101" fmla="*/ 4019524 h 4648216"/>
              <a:gd name="T102" fmla="*/ 6089650 w 9461500"/>
              <a:gd name="T103" fmla="*/ 3841727 h 4648216"/>
              <a:gd name="T104" fmla="*/ 6502400 w 9461500"/>
              <a:gd name="T105" fmla="*/ 3771877 h 4648216"/>
              <a:gd name="T106" fmla="*/ 7562850 w 9461500"/>
              <a:gd name="T107" fmla="*/ 3740127 h 4648216"/>
              <a:gd name="T108" fmla="*/ 8261350 w 9461500"/>
              <a:gd name="T109" fmla="*/ 3848077 h 4648216"/>
              <a:gd name="T110" fmla="*/ 8953500 w 9461500"/>
              <a:gd name="T111" fmla="*/ 4089374 h 4648216"/>
              <a:gd name="T112" fmla="*/ 9461500 w 9461500"/>
              <a:gd name="T113" fmla="*/ 4375121 h 46482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9461500" h="4648216">
                <a:moveTo>
                  <a:pt x="635000" y="12716"/>
                </a:moveTo>
                <a:cubicBezTo>
                  <a:pt x="624417" y="8483"/>
                  <a:pt x="614602" y="1048"/>
                  <a:pt x="603250" y="16"/>
                </a:cubicBezTo>
                <a:cubicBezTo>
                  <a:pt x="598130" y="-449"/>
                  <a:pt x="549451" y="8836"/>
                  <a:pt x="539750" y="12716"/>
                </a:cubicBezTo>
                <a:cubicBezTo>
                  <a:pt x="526567" y="17989"/>
                  <a:pt x="514833" y="26493"/>
                  <a:pt x="501650" y="31766"/>
                </a:cubicBezTo>
                <a:cubicBezTo>
                  <a:pt x="493547" y="35007"/>
                  <a:pt x="484609" y="35608"/>
                  <a:pt x="476250" y="38116"/>
                </a:cubicBezTo>
                <a:cubicBezTo>
                  <a:pt x="463428" y="41963"/>
                  <a:pt x="451137" y="47569"/>
                  <a:pt x="438150" y="50816"/>
                </a:cubicBezTo>
                <a:cubicBezTo>
                  <a:pt x="400259" y="60289"/>
                  <a:pt x="421358" y="55731"/>
                  <a:pt x="374650" y="63516"/>
                </a:cubicBezTo>
                <a:cubicBezTo>
                  <a:pt x="361950" y="71983"/>
                  <a:pt x="350202" y="82090"/>
                  <a:pt x="336550" y="88916"/>
                </a:cubicBezTo>
                <a:cubicBezTo>
                  <a:pt x="328083" y="93149"/>
                  <a:pt x="319267" y="96746"/>
                  <a:pt x="311150" y="101616"/>
                </a:cubicBezTo>
                <a:cubicBezTo>
                  <a:pt x="298062" y="109469"/>
                  <a:pt x="282208" y="114805"/>
                  <a:pt x="273050" y="127016"/>
                </a:cubicBezTo>
                <a:cubicBezTo>
                  <a:pt x="266700" y="135483"/>
                  <a:pt x="262035" y="145528"/>
                  <a:pt x="254000" y="152416"/>
                </a:cubicBezTo>
                <a:cubicBezTo>
                  <a:pt x="246813" y="158576"/>
                  <a:pt x="235992" y="159203"/>
                  <a:pt x="228600" y="165116"/>
                </a:cubicBezTo>
                <a:cubicBezTo>
                  <a:pt x="184748" y="200198"/>
                  <a:pt x="200614" y="191847"/>
                  <a:pt x="177800" y="222266"/>
                </a:cubicBezTo>
                <a:cubicBezTo>
                  <a:pt x="169668" y="233109"/>
                  <a:pt x="161467" y="243942"/>
                  <a:pt x="152400" y="254016"/>
                </a:cubicBezTo>
                <a:cubicBezTo>
                  <a:pt x="142388" y="265141"/>
                  <a:pt x="129630" y="273792"/>
                  <a:pt x="120650" y="285766"/>
                </a:cubicBezTo>
                <a:cubicBezTo>
                  <a:pt x="110411" y="299418"/>
                  <a:pt x="104412" y="315819"/>
                  <a:pt x="95250" y="330216"/>
                </a:cubicBezTo>
                <a:cubicBezTo>
                  <a:pt x="89568" y="339145"/>
                  <a:pt x="82550" y="347149"/>
                  <a:pt x="76200" y="355616"/>
                </a:cubicBezTo>
                <a:cubicBezTo>
                  <a:pt x="69961" y="374333"/>
                  <a:pt x="66008" y="387434"/>
                  <a:pt x="57150" y="406416"/>
                </a:cubicBezTo>
                <a:cubicBezTo>
                  <a:pt x="47142" y="427861"/>
                  <a:pt x="25400" y="469916"/>
                  <a:pt x="25400" y="469916"/>
                </a:cubicBezTo>
                <a:cubicBezTo>
                  <a:pt x="23283" y="482616"/>
                  <a:pt x="22750" y="495684"/>
                  <a:pt x="19050" y="508016"/>
                </a:cubicBezTo>
                <a:cubicBezTo>
                  <a:pt x="16330" y="517083"/>
                  <a:pt x="8094" y="524112"/>
                  <a:pt x="6350" y="533416"/>
                </a:cubicBezTo>
                <a:cubicBezTo>
                  <a:pt x="1653" y="558467"/>
                  <a:pt x="2117" y="584216"/>
                  <a:pt x="0" y="609616"/>
                </a:cubicBezTo>
                <a:cubicBezTo>
                  <a:pt x="2117" y="643483"/>
                  <a:pt x="-58" y="677894"/>
                  <a:pt x="6350" y="711216"/>
                </a:cubicBezTo>
                <a:cubicBezTo>
                  <a:pt x="10655" y="733603"/>
                  <a:pt x="27279" y="752362"/>
                  <a:pt x="31750" y="774716"/>
                </a:cubicBezTo>
                <a:cubicBezTo>
                  <a:pt x="33867" y="785299"/>
                  <a:pt x="34226" y="796392"/>
                  <a:pt x="38100" y="806466"/>
                </a:cubicBezTo>
                <a:cubicBezTo>
                  <a:pt x="53810" y="847313"/>
                  <a:pt x="73557" y="874415"/>
                  <a:pt x="101600" y="908066"/>
                </a:cubicBezTo>
                <a:cubicBezTo>
                  <a:pt x="109265" y="917264"/>
                  <a:pt x="119115" y="924455"/>
                  <a:pt x="127000" y="933466"/>
                </a:cubicBezTo>
                <a:cubicBezTo>
                  <a:pt x="158326" y="969267"/>
                  <a:pt x="132806" y="950452"/>
                  <a:pt x="171450" y="984266"/>
                </a:cubicBezTo>
                <a:cubicBezTo>
                  <a:pt x="179415" y="991235"/>
                  <a:pt x="186972" y="999517"/>
                  <a:pt x="196850" y="1003316"/>
                </a:cubicBezTo>
                <a:cubicBezTo>
                  <a:pt x="215064" y="1010321"/>
                  <a:pt x="234950" y="1011783"/>
                  <a:pt x="254000" y="1016016"/>
                </a:cubicBezTo>
                <a:cubicBezTo>
                  <a:pt x="279400" y="1030833"/>
                  <a:pt x="306675" y="1042823"/>
                  <a:pt x="330200" y="1060466"/>
                </a:cubicBezTo>
                <a:cubicBezTo>
                  <a:pt x="335953" y="1064780"/>
                  <a:pt x="365365" y="1087573"/>
                  <a:pt x="374650" y="1092216"/>
                </a:cubicBezTo>
                <a:cubicBezTo>
                  <a:pt x="394227" y="1102005"/>
                  <a:pt x="426988" y="1102727"/>
                  <a:pt x="444500" y="1104916"/>
                </a:cubicBezTo>
                <a:cubicBezTo>
                  <a:pt x="450850" y="1107033"/>
                  <a:pt x="457114" y="1109427"/>
                  <a:pt x="463550" y="1111266"/>
                </a:cubicBezTo>
                <a:cubicBezTo>
                  <a:pt x="488350" y="1118352"/>
                  <a:pt x="501513" y="1118708"/>
                  <a:pt x="527050" y="1130316"/>
                </a:cubicBezTo>
                <a:cubicBezTo>
                  <a:pt x="538286" y="1135423"/>
                  <a:pt x="547761" y="1143846"/>
                  <a:pt x="558800" y="1149366"/>
                </a:cubicBezTo>
                <a:cubicBezTo>
                  <a:pt x="568950" y="1154441"/>
                  <a:pt x="593755" y="1159353"/>
                  <a:pt x="603250" y="1162066"/>
                </a:cubicBezTo>
                <a:cubicBezTo>
                  <a:pt x="609686" y="1163905"/>
                  <a:pt x="615665" y="1167531"/>
                  <a:pt x="622300" y="1168416"/>
                </a:cubicBezTo>
                <a:cubicBezTo>
                  <a:pt x="647564" y="1171785"/>
                  <a:pt x="673100" y="1172649"/>
                  <a:pt x="698500" y="1174766"/>
                </a:cubicBezTo>
                <a:cubicBezTo>
                  <a:pt x="726516" y="1181770"/>
                  <a:pt x="751864" y="1188344"/>
                  <a:pt x="781050" y="1193816"/>
                </a:cubicBezTo>
                <a:cubicBezTo>
                  <a:pt x="795761" y="1196574"/>
                  <a:pt x="810737" y="1197705"/>
                  <a:pt x="825500" y="1200166"/>
                </a:cubicBezTo>
                <a:cubicBezTo>
                  <a:pt x="836146" y="1201940"/>
                  <a:pt x="846779" y="1203898"/>
                  <a:pt x="857250" y="1206516"/>
                </a:cubicBezTo>
                <a:cubicBezTo>
                  <a:pt x="863744" y="1208139"/>
                  <a:pt x="869643" y="1212165"/>
                  <a:pt x="876300" y="1212866"/>
                </a:cubicBezTo>
                <a:cubicBezTo>
                  <a:pt x="910046" y="1216418"/>
                  <a:pt x="944033" y="1217099"/>
                  <a:pt x="977900" y="1219216"/>
                </a:cubicBezTo>
                <a:cubicBezTo>
                  <a:pt x="1090170" y="1237928"/>
                  <a:pt x="950125" y="1214166"/>
                  <a:pt x="1047750" y="1231916"/>
                </a:cubicBezTo>
                <a:cubicBezTo>
                  <a:pt x="1060418" y="1234219"/>
                  <a:pt x="1073008" y="1237349"/>
                  <a:pt x="1085850" y="1238266"/>
                </a:cubicBezTo>
                <a:cubicBezTo>
                  <a:pt x="1132346" y="1241587"/>
                  <a:pt x="1178983" y="1242499"/>
                  <a:pt x="1225550" y="1244616"/>
                </a:cubicBezTo>
                <a:cubicBezTo>
                  <a:pt x="1243708" y="1247210"/>
                  <a:pt x="1304387" y="1256144"/>
                  <a:pt x="1320800" y="1257316"/>
                </a:cubicBezTo>
                <a:cubicBezTo>
                  <a:pt x="1363079" y="1260336"/>
                  <a:pt x="1405479" y="1261315"/>
                  <a:pt x="1447800" y="1263666"/>
                </a:cubicBezTo>
                <a:lnTo>
                  <a:pt x="1549400" y="1270016"/>
                </a:lnTo>
                <a:lnTo>
                  <a:pt x="1854200" y="1263666"/>
                </a:lnTo>
                <a:cubicBezTo>
                  <a:pt x="1867066" y="1263189"/>
                  <a:pt x="1879524" y="1258913"/>
                  <a:pt x="1892300" y="1257316"/>
                </a:cubicBezTo>
                <a:cubicBezTo>
                  <a:pt x="1996930" y="1244237"/>
                  <a:pt x="1920774" y="1259110"/>
                  <a:pt x="2051050" y="1238266"/>
                </a:cubicBezTo>
                <a:cubicBezTo>
                  <a:pt x="2072365" y="1234856"/>
                  <a:pt x="2093293" y="1229317"/>
                  <a:pt x="2114550" y="1225566"/>
                </a:cubicBezTo>
                <a:cubicBezTo>
                  <a:pt x="2145356" y="1220130"/>
                  <a:pt x="2185896" y="1216228"/>
                  <a:pt x="2216150" y="1212866"/>
                </a:cubicBezTo>
                <a:cubicBezTo>
                  <a:pt x="2230967" y="1208633"/>
                  <a:pt x="2245439" y="1202923"/>
                  <a:pt x="2260600" y="1200166"/>
                </a:cubicBezTo>
                <a:cubicBezTo>
                  <a:pt x="2292114" y="1194436"/>
                  <a:pt x="2324191" y="1192337"/>
                  <a:pt x="2355850" y="1187466"/>
                </a:cubicBezTo>
                <a:cubicBezTo>
                  <a:pt x="2379240" y="1183868"/>
                  <a:pt x="2402417" y="1178999"/>
                  <a:pt x="2425700" y="1174766"/>
                </a:cubicBezTo>
                <a:cubicBezTo>
                  <a:pt x="2479408" y="1138960"/>
                  <a:pt x="2416858" y="1176976"/>
                  <a:pt x="2552700" y="1143016"/>
                </a:cubicBezTo>
                <a:cubicBezTo>
                  <a:pt x="2594656" y="1132527"/>
                  <a:pt x="2569440" y="1137748"/>
                  <a:pt x="2628900" y="1130316"/>
                </a:cubicBezTo>
                <a:cubicBezTo>
                  <a:pt x="2691517" y="1109444"/>
                  <a:pt x="2575654" y="1146802"/>
                  <a:pt x="2692400" y="1117616"/>
                </a:cubicBezTo>
                <a:cubicBezTo>
                  <a:pt x="2711881" y="1112746"/>
                  <a:pt x="2730069" y="1103436"/>
                  <a:pt x="2749550" y="1098566"/>
                </a:cubicBezTo>
                <a:cubicBezTo>
                  <a:pt x="2772508" y="1092826"/>
                  <a:pt x="2796364" y="1091286"/>
                  <a:pt x="2819400" y="1085866"/>
                </a:cubicBezTo>
                <a:cubicBezTo>
                  <a:pt x="2832431" y="1082800"/>
                  <a:pt x="2844705" y="1077103"/>
                  <a:pt x="2857500" y="1073166"/>
                </a:cubicBezTo>
                <a:cubicBezTo>
                  <a:pt x="2872228" y="1068634"/>
                  <a:pt x="2887001" y="1064203"/>
                  <a:pt x="2901950" y="1060466"/>
                </a:cubicBezTo>
                <a:lnTo>
                  <a:pt x="3162300" y="996966"/>
                </a:lnTo>
                <a:cubicBezTo>
                  <a:pt x="3170778" y="994894"/>
                  <a:pt x="3179341" y="993124"/>
                  <a:pt x="3187700" y="990616"/>
                </a:cubicBezTo>
                <a:cubicBezTo>
                  <a:pt x="3342072" y="944305"/>
                  <a:pt x="3165140" y="998083"/>
                  <a:pt x="3308350" y="952516"/>
                </a:cubicBezTo>
                <a:cubicBezTo>
                  <a:pt x="3335785" y="943787"/>
                  <a:pt x="3364169" y="937808"/>
                  <a:pt x="3390900" y="927116"/>
                </a:cubicBezTo>
                <a:cubicBezTo>
                  <a:pt x="3401483" y="922883"/>
                  <a:pt x="3411627" y="917317"/>
                  <a:pt x="3422650" y="914416"/>
                </a:cubicBezTo>
                <a:cubicBezTo>
                  <a:pt x="3451958" y="906703"/>
                  <a:pt x="3483412" y="906621"/>
                  <a:pt x="3511550" y="895366"/>
                </a:cubicBezTo>
                <a:cubicBezTo>
                  <a:pt x="3593905" y="862424"/>
                  <a:pt x="3619094" y="851225"/>
                  <a:pt x="3721100" y="819166"/>
                </a:cubicBezTo>
                <a:cubicBezTo>
                  <a:pt x="3746077" y="811316"/>
                  <a:pt x="3772899" y="809605"/>
                  <a:pt x="3797300" y="800116"/>
                </a:cubicBezTo>
                <a:cubicBezTo>
                  <a:pt x="3835400" y="785299"/>
                  <a:pt x="3875036" y="773948"/>
                  <a:pt x="3911600" y="755666"/>
                </a:cubicBezTo>
                <a:cubicBezTo>
                  <a:pt x="3920067" y="751433"/>
                  <a:pt x="3928074" y="746116"/>
                  <a:pt x="3937000" y="742966"/>
                </a:cubicBezTo>
                <a:cubicBezTo>
                  <a:pt x="3964148" y="733384"/>
                  <a:pt x="3991930" y="725690"/>
                  <a:pt x="4019550" y="717566"/>
                </a:cubicBezTo>
                <a:cubicBezTo>
                  <a:pt x="4036970" y="712442"/>
                  <a:pt x="4096607" y="699784"/>
                  <a:pt x="4102100" y="698516"/>
                </a:cubicBezTo>
                <a:cubicBezTo>
                  <a:pt x="4110604" y="696554"/>
                  <a:pt x="4119328" y="695230"/>
                  <a:pt x="4127500" y="692166"/>
                </a:cubicBezTo>
                <a:cubicBezTo>
                  <a:pt x="4205417" y="662947"/>
                  <a:pt x="4071376" y="697583"/>
                  <a:pt x="4210050" y="666766"/>
                </a:cubicBezTo>
                <a:cubicBezTo>
                  <a:pt x="4218517" y="662533"/>
                  <a:pt x="4226587" y="657390"/>
                  <a:pt x="4235450" y="654066"/>
                </a:cubicBezTo>
                <a:cubicBezTo>
                  <a:pt x="4253251" y="647391"/>
                  <a:pt x="4281880" y="645024"/>
                  <a:pt x="4298950" y="641366"/>
                </a:cubicBezTo>
                <a:cubicBezTo>
                  <a:pt x="4445866" y="609884"/>
                  <a:pt x="4217437" y="650894"/>
                  <a:pt x="4438650" y="615966"/>
                </a:cubicBezTo>
                <a:cubicBezTo>
                  <a:pt x="4488066" y="608163"/>
                  <a:pt x="4453740" y="610111"/>
                  <a:pt x="4508500" y="603266"/>
                </a:cubicBezTo>
                <a:cubicBezTo>
                  <a:pt x="4566859" y="595971"/>
                  <a:pt x="4612830" y="594364"/>
                  <a:pt x="4673600" y="590566"/>
                </a:cubicBezTo>
                <a:lnTo>
                  <a:pt x="4908550" y="596916"/>
                </a:lnTo>
                <a:cubicBezTo>
                  <a:pt x="4961125" y="599019"/>
                  <a:pt x="5050469" y="609265"/>
                  <a:pt x="5099050" y="615966"/>
                </a:cubicBezTo>
                <a:cubicBezTo>
                  <a:pt x="5124559" y="619484"/>
                  <a:pt x="5149758" y="625024"/>
                  <a:pt x="5175250" y="628666"/>
                </a:cubicBezTo>
                <a:cubicBezTo>
                  <a:pt x="5194225" y="631377"/>
                  <a:pt x="5213425" y="632305"/>
                  <a:pt x="5232400" y="635016"/>
                </a:cubicBezTo>
                <a:cubicBezTo>
                  <a:pt x="5271216" y="640561"/>
                  <a:pt x="5254886" y="640783"/>
                  <a:pt x="5289550" y="647716"/>
                </a:cubicBezTo>
                <a:cubicBezTo>
                  <a:pt x="5296726" y="649151"/>
                  <a:pt x="5362721" y="659406"/>
                  <a:pt x="5384800" y="666766"/>
                </a:cubicBezTo>
                <a:cubicBezTo>
                  <a:pt x="5395614" y="670371"/>
                  <a:pt x="5405632" y="676191"/>
                  <a:pt x="5416550" y="679466"/>
                </a:cubicBezTo>
                <a:cubicBezTo>
                  <a:pt x="5426888" y="682567"/>
                  <a:pt x="5437962" y="682715"/>
                  <a:pt x="5448300" y="685816"/>
                </a:cubicBezTo>
                <a:cubicBezTo>
                  <a:pt x="5459218" y="689091"/>
                  <a:pt x="5468935" y="695990"/>
                  <a:pt x="5480050" y="698516"/>
                </a:cubicBezTo>
                <a:cubicBezTo>
                  <a:pt x="5515681" y="706614"/>
                  <a:pt x="5552001" y="711305"/>
                  <a:pt x="5588000" y="717566"/>
                </a:cubicBezTo>
                <a:lnTo>
                  <a:pt x="5626100" y="723916"/>
                </a:lnTo>
                <a:cubicBezTo>
                  <a:pt x="5698144" y="752734"/>
                  <a:pt x="5610781" y="718509"/>
                  <a:pt x="5734050" y="762016"/>
                </a:cubicBezTo>
                <a:cubicBezTo>
                  <a:pt x="5744799" y="765810"/>
                  <a:pt x="5755088" y="770821"/>
                  <a:pt x="5765800" y="774716"/>
                </a:cubicBezTo>
                <a:cubicBezTo>
                  <a:pt x="5778381" y="779291"/>
                  <a:pt x="5791319" y="782841"/>
                  <a:pt x="5803900" y="787416"/>
                </a:cubicBezTo>
                <a:cubicBezTo>
                  <a:pt x="5831675" y="797516"/>
                  <a:pt x="5844103" y="805404"/>
                  <a:pt x="5873750" y="812816"/>
                </a:cubicBezTo>
                <a:cubicBezTo>
                  <a:pt x="5939066" y="829145"/>
                  <a:pt x="5938311" y="804562"/>
                  <a:pt x="6026150" y="857266"/>
                </a:cubicBezTo>
                <a:cubicBezTo>
                  <a:pt x="6036733" y="863616"/>
                  <a:pt x="6046507" y="871569"/>
                  <a:pt x="6057900" y="876316"/>
                </a:cubicBezTo>
                <a:cubicBezTo>
                  <a:pt x="6072124" y="882243"/>
                  <a:pt x="6087731" y="884143"/>
                  <a:pt x="6102350" y="889016"/>
                </a:cubicBezTo>
                <a:cubicBezTo>
                  <a:pt x="6113164" y="892621"/>
                  <a:pt x="6123351" y="897922"/>
                  <a:pt x="6134100" y="901716"/>
                </a:cubicBezTo>
                <a:cubicBezTo>
                  <a:pt x="6159348" y="910627"/>
                  <a:pt x="6186038" y="915794"/>
                  <a:pt x="6210300" y="927116"/>
                </a:cubicBezTo>
                <a:cubicBezTo>
                  <a:pt x="6242050" y="941933"/>
                  <a:pt x="6274212" y="955897"/>
                  <a:pt x="6305550" y="971566"/>
                </a:cubicBezTo>
                <a:cubicBezTo>
                  <a:pt x="6322483" y="980033"/>
                  <a:pt x="6339085" y="989197"/>
                  <a:pt x="6356350" y="996966"/>
                </a:cubicBezTo>
                <a:cubicBezTo>
                  <a:pt x="6381443" y="1008258"/>
                  <a:pt x="6407652" y="1016999"/>
                  <a:pt x="6432550" y="1028716"/>
                </a:cubicBezTo>
                <a:cubicBezTo>
                  <a:pt x="6443717" y="1033971"/>
                  <a:pt x="6453261" y="1042246"/>
                  <a:pt x="6464300" y="1047766"/>
                </a:cubicBezTo>
                <a:cubicBezTo>
                  <a:pt x="6518731" y="1074982"/>
                  <a:pt x="6474318" y="1046233"/>
                  <a:pt x="6521450" y="1073166"/>
                </a:cubicBezTo>
                <a:cubicBezTo>
                  <a:pt x="6528076" y="1076952"/>
                  <a:pt x="6533414" y="1083032"/>
                  <a:pt x="6540500" y="1085866"/>
                </a:cubicBezTo>
                <a:cubicBezTo>
                  <a:pt x="6554807" y="1091589"/>
                  <a:pt x="6570468" y="1093300"/>
                  <a:pt x="6584950" y="1098566"/>
                </a:cubicBezTo>
                <a:cubicBezTo>
                  <a:pt x="6593846" y="1101801"/>
                  <a:pt x="6601700" y="1107421"/>
                  <a:pt x="6610350" y="1111266"/>
                </a:cubicBezTo>
                <a:cubicBezTo>
                  <a:pt x="6620766" y="1115895"/>
                  <a:pt x="6631905" y="1118868"/>
                  <a:pt x="6642100" y="1123966"/>
                </a:cubicBezTo>
                <a:cubicBezTo>
                  <a:pt x="6653139" y="1129486"/>
                  <a:pt x="6663061" y="1137022"/>
                  <a:pt x="6673850" y="1143016"/>
                </a:cubicBezTo>
                <a:cubicBezTo>
                  <a:pt x="6702442" y="1158901"/>
                  <a:pt x="6777890" y="1190247"/>
                  <a:pt x="6788150" y="1193816"/>
                </a:cubicBezTo>
                <a:cubicBezTo>
                  <a:pt x="6806582" y="1200227"/>
                  <a:pt x="6826787" y="1200345"/>
                  <a:pt x="6845300" y="1206516"/>
                </a:cubicBezTo>
                <a:cubicBezTo>
                  <a:pt x="6893801" y="1222683"/>
                  <a:pt x="6891659" y="1228531"/>
                  <a:pt x="6927850" y="1244616"/>
                </a:cubicBezTo>
                <a:cubicBezTo>
                  <a:pt x="6938266" y="1249245"/>
                  <a:pt x="6949405" y="1252218"/>
                  <a:pt x="6959600" y="1257316"/>
                </a:cubicBezTo>
                <a:cubicBezTo>
                  <a:pt x="6966426" y="1260729"/>
                  <a:pt x="6971635" y="1267010"/>
                  <a:pt x="6978650" y="1270016"/>
                </a:cubicBezTo>
                <a:cubicBezTo>
                  <a:pt x="6986672" y="1273454"/>
                  <a:pt x="6995771" y="1273606"/>
                  <a:pt x="7004050" y="1276366"/>
                </a:cubicBezTo>
                <a:cubicBezTo>
                  <a:pt x="7014864" y="1279971"/>
                  <a:pt x="7024986" y="1285461"/>
                  <a:pt x="7035800" y="1289066"/>
                </a:cubicBezTo>
                <a:cubicBezTo>
                  <a:pt x="7056765" y="1296054"/>
                  <a:pt x="7078608" y="1300357"/>
                  <a:pt x="7099300" y="1308116"/>
                </a:cubicBezTo>
                <a:cubicBezTo>
                  <a:pt x="7112595" y="1313102"/>
                  <a:pt x="7124217" y="1321893"/>
                  <a:pt x="7137400" y="1327166"/>
                </a:cubicBezTo>
                <a:cubicBezTo>
                  <a:pt x="7145503" y="1330407"/>
                  <a:pt x="7154470" y="1330913"/>
                  <a:pt x="7162800" y="1333516"/>
                </a:cubicBezTo>
                <a:cubicBezTo>
                  <a:pt x="7188355" y="1341502"/>
                  <a:pt x="7214141" y="1348972"/>
                  <a:pt x="7239000" y="1358916"/>
                </a:cubicBezTo>
                <a:cubicBezTo>
                  <a:pt x="7246086" y="1361750"/>
                  <a:pt x="7250878" y="1369008"/>
                  <a:pt x="7258050" y="1371616"/>
                </a:cubicBezTo>
                <a:cubicBezTo>
                  <a:pt x="7274454" y="1377581"/>
                  <a:pt x="7291985" y="1379819"/>
                  <a:pt x="7308850" y="1384316"/>
                </a:cubicBezTo>
                <a:cubicBezTo>
                  <a:pt x="7323739" y="1388286"/>
                  <a:pt x="7338681" y="1392143"/>
                  <a:pt x="7353300" y="1397016"/>
                </a:cubicBezTo>
                <a:cubicBezTo>
                  <a:pt x="7441757" y="1426502"/>
                  <a:pt x="7372326" y="1408123"/>
                  <a:pt x="7429500" y="1422416"/>
                </a:cubicBezTo>
                <a:cubicBezTo>
                  <a:pt x="7494611" y="1465824"/>
                  <a:pt x="7357870" y="1377076"/>
                  <a:pt x="7524750" y="1460516"/>
                </a:cubicBezTo>
                <a:cubicBezTo>
                  <a:pt x="7537450" y="1466866"/>
                  <a:pt x="7549597" y="1474469"/>
                  <a:pt x="7562850" y="1479566"/>
                </a:cubicBezTo>
                <a:cubicBezTo>
                  <a:pt x="7626258" y="1503954"/>
                  <a:pt x="7588629" y="1478199"/>
                  <a:pt x="7645400" y="1511316"/>
                </a:cubicBezTo>
                <a:cubicBezTo>
                  <a:pt x="7658584" y="1519007"/>
                  <a:pt x="7670800" y="1528249"/>
                  <a:pt x="7683500" y="1536716"/>
                </a:cubicBezTo>
                <a:cubicBezTo>
                  <a:pt x="7689850" y="1540949"/>
                  <a:pt x="7695724" y="1546003"/>
                  <a:pt x="7702550" y="1549416"/>
                </a:cubicBezTo>
                <a:cubicBezTo>
                  <a:pt x="7782909" y="1589596"/>
                  <a:pt x="7695877" y="1545199"/>
                  <a:pt x="7785100" y="1593866"/>
                </a:cubicBezTo>
                <a:cubicBezTo>
                  <a:pt x="7793410" y="1598399"/>
                  <a:pt x="7802927" y="1600886"/>
                  <a:pt x="7810500" y="1606566"/>
                </a:cubicBezTo>
                <a:cubicBezTo>
                  <a:pt x="7820079" y="1613750"/>
                  <a:pt x="7826550" y="1624486"/>
                  <a:pt x="7835900" y="1631966"/>
                </a:cubicBezTo>
                <a:cubicBezTo>
                  <a:pt x="7847819" y="1641501"/>
                  <a:pt x="7862348" y="1647507"/>
                  <a:pt x="7874000" y="1657366"/>
                </a:cubicBezTo>
                <a:cubicBezTo>
                  <a:pt x="8009653" y="1772149"/>
                  <a:pt x="7863593" y="1653309"/>
                  <a:pt x="7937500" y="1727216"/>
                </a:cubicBezTo>
                <a:cubicBezTo>
                  <a:pt x="7951299" y="1741015"/>
                  <a:pt x="7967133" y="1752616"/>
                  <a:pt x="7981950" y="1765316"/>
                </a:cubicBezTo>
                <a:cubicBezTo>
                  <a:pt x="8003151" y="1807717"/>
                  <a:pt x="8021594" y="1842202"/>
                  <a:pt x="8039100" y="1885966"/>
                </a:cubicBezTo>
                <a:cubicBezTo>
                  <a:pt x="8047728" y="1907536"/>
                  <a:pt x="8061059" y="1954222"/>
                  <a:pt x="8064500" y="1974866"/>
                </a:cubicBezTo>
                <a:lnTo>
                  <a:pt x="8070850" y="2012966"/>
                </a:lnTo>
                <a:cubicBezTo>
                  <a:pt x="8068733" y="2044716"/>
                  <a:pt x="8067666" y="2076553"/>
                  <a:pt x="8064500" y="2108216"/>
                </a:cubicBezTo>
                <a:cubicBezTo>
                  <a:pt x="8061797" y="2135244"/>
                  <a:pt x="8058487" y="2136726"/>
                  <a:pt x="8051800" y="2159016"/>
                </a:cubicBezTo>
                <a:cubicBezTo>
                  <a:pt x="8026786" y="2242397"/>
                  <a:pt x="8051958" y="2171359"/>
                  <a:pt x="8026400" y="2228866"/>
                </a:cubicBezTo>
                <a:cubicBezTo>
                  <a:pt x="8021771" y="2239282"/>
                  <a:pt x="8017595" y="2249904"/>
                  <a:pt x="8013700" y="2260616"/>
                </a:cubicBezTo>
                <a:cubicBezTo>
                  <a:pt x="8009125" y="2273197"/>
                  <a:pt x="8009032" y="2288006"/>
                  <a:pt x="8001000" y="2298716"/>
                </a:cubicBezTo>
                <a:cubicBezTo>
                  <a:pt x="7994650" y="2307183"/>
                  <a:pt x="7988101" y="2315504"/>
                  <a:pt x="7981950" y="2324116"/>
                </a:cubicBezTo>
                <a:cubicBezTo>
                  <a:pt x="7977514" y="2330326"/>
                  <a:pt x="7974063" y="2337243"/>
                  <a:pt x="7969250" y="2343166"/>
                </a:cubicBezTo>
                <a:cubicBezTo>
                  <a:pt x="7946520" y="2371141"/>
                  <a:pt x="7924888" y="2400228"/>
                  <a:pt x="7899400" y="2425716"/>
                </a:cubicBezTo>
                <a:cubicBezTo>
                  <a:pt x="7890933" y="2434183"/>
                  <a:pt x="7883350" y="2443636"/>
                  <a:pt x="7874000" y="2451116"/>
                </a:cubicBezTo>
                <a:cubicBezTo>
                  <a:pt x="7862081" y="2460651"/>
                  <a:pt x="7847626" y="2466745"/>
                  <a:pt x="7835900" y="2476516"/>
                </a:cubicBezTo>
                <a:cubicBezTo>
                  <a:pt x="7771986" y="2529778"/>
                  <a:pt x="7825743" y="2503439"/>
                  <a:pt x="7766050" y="2527316"/>
                </a:cubicBezTo>
                <a:cubicBezTo>
                  <a:pt x="7727667" y="2565699"/>
                  <a:pt x="7755448" y="2541239"/>
                  <a:pt x="7721600" y="2565416"/>
                </a:cubicBezTo>
                <a:cubicBezTo>
                  <a:pt x="7716994" y="2568706"/>
                  <a:pt x="7685608" y="2593262"/>
                  <a:pt x="7677150" y="2597166"/>
                </a:cubicBezTo>
                <a:cubicBezTo>
                  <a:pt x="7656451" y="2606719"/>
                  <a:pt x="7635277" y="2615357"/>
                  <a:pt x="7613650" y="2622566"/>
                </a:cubicBezTo>
                <a:cubicBezTo>
                  <a:pt x="7607300" y="2624683"/>
                  <a:pt x="7600587" y="2625923"/>
                  <a:pt x="7594600" y="2628916"/>
                </a:cubicBezTo>
                <a:cubicBezTo>
                  <a:pt x="7587774" y="2632329"/>
                  <a:pt x="7582376" y="2638203"/>
                  <a:pt x="7575550" y="2641616"/>
                </a:cubicBezTo>
                <a:cubicBezTo>
                  <a:pt x="7569563" y="2644609"/>
                  <a:pt x="7562487" y="2644973"/>
                  <a:pt x="7556500" y="2647966"/>
                </a:cubicBezTo>
                <a:cubicBezTo>
                  <a:pt x="7501573" y="2675429"/>
                  <a:pt x="7547821" y="2661248"/>
                  <a:pt x="7499350" y="2673366"/>
                </a:cubicBezTo>
                <a:cubicBezTo>
                  <a:pt x="7493000" y="2677599"/>
                  <a:pt x="7487345" y="2683131"/>
                  <a:pt x="7480300" y="2686066"/>
                </a:cubicBezTo>
                <a:cubicBezTo>
                  <a:pt x="7419950" y="2711212"/>
                  <a:pt x="7434830" y="2701261"/>
                  <a:pt x="7378700" y="2711466"/>
                </a:cubicBezTo>
                <a:cubicBezTo>
                  <a:pt x="7370114" y="2713027"/>
                  <a:pt x="7361691" y="2715418"/>
                  <a:pt x="7353300" y="2717816"/>
                </a:cubicBezTo>
                <a:cubicBezTo>
                  <a:pt x="7346864" y="2719655"/>
                  <a:pt x="7340836" y="2722969"/>
                  <a:pt x="7334250" y="2724166"/>
                </a:cubicBezTo>
                <a:cubicBezTo>
                  <a:pt x="7317460" y="2727219"/>
                  <a:pt x="7300383" y="2728399"/>
                  <a:pt x="7283450" y="2730516"/>
                </a:cubicBezTo>
                <a:cubicBezTo>
                  <a:pt x="7272867" y="2734749"/>
                  <a:pt x="7262697" y="2740217"/>
                  <a:pt x="7251700" y="2743216"/>
                </a:cubicBezTo>
                <a:cubicBezTo>
                  <a:pt x="7239278" y="2746604"/>
                  <a:pt x="7226225" y="2747041"/>
                  <a:pt x="7213600" y="2749566"/>
                </a:cubicBezTo>
                <a:cubicBezTo>
                  <a:pt x="7205042" y="2751278"/>
                  <a:pt x="7196778" y="2754308"/>
                  <a:pt x="7188200" y="2755916"/>
                </a:cubicBezTo>
                <a:cubicBezTo>
                  <a:pt x="7162891" y="2760661"/>
                  <a:pt x="7136982" y="2762371"/>
                  <a:pt x="7112000" y="2768616"/>
                </a:cubicBezTo>
                <a:lnTo>
                  <a:pt x="7061200" y="2781316"/>
                </a:lnTo>
                <a:cubicBezTo>
                  <a:pt x="7052733" y="2783433"/>
                  <a:pt x="7044426" y="2786339"/>
                  <a:pt x="7035800" y="2787666"/>
                </a:cubicBezTo>
                <a:cubicBezTo>
                  <a:pt x="6832616" y="2818925"/>
                  <a:pt x="7050930" y="2786521"/>
                  <a:pt x="6896100" y="2806716"/>
                </a:cubicBezTo>
                <a:cubicBezTo>
                  <a:pt x="6866417" y="2810588"/>
                  <a:pt x="6836727" y="2814495"/>
                  <a:pt x="6807200" y="2819416"/>
                </a:cubicBezTo>
                <a:cubicBezTo>
                  <a:pt x="6798592" y="2820851"/>
                  <a:pt x="6790479" y="2824852"/>
                  <a:pt x="6781800" y="2825766"/>
                </a:cubicBezTo>
                <a:cubicBezTo>
                  <a:pt x="6745684" y="2829568"/>
                  <a:pt x="6592629" y="2837059"/>
                  <a:pt x="6565900" y="2838466"/>
                </a:cubicBezTo>
                <a:lnTo>
                  <a:pt x="5988050" y="2832116"/>
                </a:lnTo>
                <a:cubicBezTo>
                  <a:pt x="5964395" y="2831420"/>
                  <a:pt x="5941682" y="2822351"/>
                  <a:pt x="5918200" y="2819416"/>
                </a:cubicBezTo>
                <a:cubicBezTo>
                  <a:pt x="5859404" y="2812067"/>
                  <a:pt x="5716317" y="2808293"/>
                  <a:pt x="5676900" y="2806716"/>
                </a:cubicBezTo>
                <a:lnTo>
                  <a:pt x="5600700" y="2800366"/>
                </a:lnTo>
                <a:lnTo>
                  <a:pt x="5499100" y="2794016"/>
                </a:lnTo>
                <a:cubicBezTo>
                  <a:pt x="5479994" y="2792488"/>
                  <a:pt x="5460949" y="2790199"/>
                  <a:pt x="5441950" y="2787666"/>
                </a:cubicBezTo>
                <a:cubicBezTo>
                  <a:pt x="5429188" y="2785964"/>
                  <a:pt x="5416687" y="2782303"/>
                  <a:pt x="5403850" y="2781316"/>
                </a:cubicBezTo>
                <a:cubicBezTo>
                  <a:pt x="5263077" y="2770487"/>
                  <a:pt x="5085489" y="2764083"/>
                  <a:pt x="4946650" y="2755916"/>
                </a:cubicBezTo>
                <a:lnTo>
                  <a:pt x="4838700" y="2749566"/>
                </a:lnTo>
                <a:cubicBezTo>
                  <a:pt x="4735004" y="2744853"/>
                  <a:pt x="4631151" y="2743341"/>
                  <a:pt x="4527550" y="2736866"/>
                </a:cubicBezTo>
                <a:lnTo>
                  <a:pt x="4324350" y="2724166"/>
                </a:lnTo>
                <a:cubicBezTo>
                  <a:pt x="4288372" y="2721963"/>
                  <a:pt x="4252425" y="2719037"/>
                  <a:pt x="4216400" y="2717816"/>
                </a:cubicBezTo>
                <a:lnTo>
                  <a:pt x="3841750" y="2705116"/>
                </a:lnTo>
                <a:lnTo>
                  <a:pt x="2749550" y="2711466"/>
                </a:lnTo>
                <a:cubicBezTo>
                  <a:pt x="2698709" y="2711985"/>
                  <a:pt x="2647881" y="2714434"/>
                  <a:pt x="2597150" y="2717816"/>
                </a:cubicBezTo>
                <a:cubicBezTo>
                  <a:pt x="2301038" y="2737557"/>
                  <a:pt x="2557566" y="2722317"/>
                  <a:pt x="2419350" y="2736866"/>
                </a:cubicBezTo>
                <a:cubicBezTo>
                  <a:pt x="2301008" y="2749323"/>
                  <a:pt x="2181508" y="2756849"/>
                  <a:pt x="2063750" y="2774966"/>
                </a:cubicBezTo>
                <a:cubicBezTo>
                  <a:pt x="2024360" y="2781026"/>
                  <a:pt x="1950799" y="2794879"/>
                  <a:pt x="1924050" y="2800366"/>
                </a:cubicBezTo>
                <a:cubicBezTo>
                  <a:pt x="1731733" y="2839816"/>
                  <a:pt x="1836826" y="2823712"/>
                  <a:pt x="1733550" y="2838466"/>
                </a:cubicBezTo>
                <a:cubicBezTo>
                  <a:pt x="1720850" y="2842699"/>
                  <a:pt x="1708349" y="2847583"/>
                  <a:pt x="1695450" y="2851166"/>
                </a:cubicBezTo>
                <a:cubicBezTo>
                  <a:pt x="1670223" y="2858173"/>
                  <a:pt x="1644199" y="2862278"/>
                  <a:pt x="1619250" y="2870216"/>
                </a:cubicBezTo>
                <a:cubicBezTo>
                  <a:pt x="1503050" y="2907189"/>
                  <a:pt x="1601249" y="2888033"/>
                  <a:pt x="1517650" y="2901966"/>
                </a:cubicBezTo>
                <a:cubicBezTo>
                  <a:pt x="1473857" y="2925015"/>
                  <a:pt x="1356058" y="2985234"/>
                  <a:pt x="1308100" y="3016266"/>
                </a:cubicBezTo>
                <a:cubicBezTo>
                  <a:pt x="1300560" y="3021145"/>
                  <a:pt x="1296234" y="3029928"/>
                  <a:pt x="1289050" y="3035316"/>
                </a:cubicBezTo>
                <a:cubicBezTo>
                  <a:pt x="1209728" y="3094808"/>
                  <a:pt x="1320664" y="2987323"/>
                  <a:pt x="1187450" y="3105166"/>
                </a:cubicBezTo>
                <a:cubicBezTo>
                  <a:pt x="1119845" y="3164970"/>
                  <a:pt x="1091934" y="3202292"/>
                  <a:pt x="1035050" y="3263916"/>
                </a:cubicBezTo>
                <a:cubicBezTo>
                  <a:pt x="1028959" y="3270515"/>
                  <a:pt x="1021844" y="3276148"/>
                  <a:pt x="1016000" y="3282966"/>
                </a:cubicBezTo>
                <a:cubicBezTo>
                  <a:pt x="1009112" y="3291001"/>
                  <a:pt x="1003678" y="3300196"/>
                  <a:pt x="996950" y="3308366"/>
                </a:cubicBezTo>
                <a:cubicBezTo>
                  <a:pt x="974036" y="3336191"/>
                  <a:pt x="948996" y="3362283"/>
                  <a:pt x="927100" y="3390916"/>
                </a:cubicBezTo>
                <a:cubicBezTo>
                  <a:pt x="921350" y="3398435"/>
                  <a:pt x="919199" y="3408157"/>
                  <a:pt x="914400" y="3416316"/>
                </a:cubicBezTo>
                <a:cubicBezTo>
                  <a:pt x="898018" y="3444165"/>
                  <a:pt x="879291" y="3470622"/>
                  <a:pt x="863600" y="3498866"/>
                </a:cubicBezTo>
                <a:cubicBezTo>
                  <a:pt x="858064" y="3508830"/>
                  <a:pt x="855529" y="3520200"/>
                  <a:pt x="850900" y="3530616"/>
                </a:cubicBezTo>
                <a:cubicBezTo>
                  <a:pt x="847055" y="3539266"/>
                  <a:pt x="841929" y="3547315"/>
                  <a:pt x="838200" y="3556016"/>
                </a:cubicBezTo>
                <a:cubicBezTo>
                  <a:pt x="832734" y="3568770"/>
                  <a:pt x="828722" y="3587577"/>
                  <a:pt x="825500" y="3600466"/>
                </a:cubicBezTo>
                <a:cubicBezTo>
                  <a:pt x="823383" y="3623749"/>
                  <a:pt x="819150" y="3646937"/>
                  <a:pt x="819150" y="3670316"/>
                </a:cubicBezTo>
                <a:cubicBezTo>
                  <a:pt x="819150" y="3793754"/>
                  <a:pt x="816271" y="3854958"/>
                  <a:pt x="844550" y="3962416"/>
                </a:cubicBezTo>
                <a:cubicBezTo>
                  <a:pt x="846959" y="3971570"/>
                  <a:pt x="852653" y="3979541"/>
                  <a:pt x="857250" y="3987816"/>
                </a:cubicBezTo>
                <a:cubicBezTo>
                  <a:pt x="873825" y="4017651"/>
                  <a:pt x="895374" y="4045027"/>
                  <a:pt x="908050" y="4076716"/>
                </a:cubicBezTo>
                <a:cubicBezTo>
                  <a:pt x="932979" y="4139039"/>
                  <a:pt x="912690" y="4100406"/>
                  <a:pt x="990600" y="4178316"/>
                </a:cubicBezTo>
                <a:lnTo>
                  <a:pt x="1009650" y="4197366"/>
                </a:lnTo>
                <a:cubicBezTo>
                  <a:pt x="1016000" y="4203716"/>
                  <a:pt x="1021914" y="4210535"/>
                  <a:pt x="1028700" y="4216416"/>
                </a:cubicBezTo>
                <a:cubicBezTo>
                  <a:pt x="1060450" y="4243933"/>
                  <a:pt x="1087923" y="4277350"/>
                  <a:pt x="1123950" y="4298966"/>
                </a:cubicBezTo>
                <a:cubicBezTo>
                  <a:pt x="1145117" y="4311666"/>
                  <a:pt x="1166686" y="4323718"/>
                  <a:pt x="1187450" y="4337066"/>
                </a:cubicBezTo>
                <a:cubicBezTo>
                  <a:pt x="1196352" y="4342789"/>
                  <a:pt x="1203691" y="4350813"/>
                  <a:pt x="1212850" y="4356116"/>
                </a:cubicBezTo>
                <a:cubicBezTo>
                  <a:pt x="1243991" y="4374145"/>
                  <a:pt x="1275916" y="4390824"/>
                  <a:pt x="1308100" y="4406916"/>
                </a:cubicBezTo>
                <a:cubicBezTo>
                  <a:pt x="1330976" y="4418354"/>
                  <a:pt x="1354579" y="4428279"/>
                  <a:pt x="1377950" y="4438666"/>
                </a:cubicBezTo>
                <a:cubicBezTo>
                  <a:pt x="1401650" y="4449199"/>
                  <a:pt x="1472469" y="4481254"/>
                  <a:pt x="1511300" y="4495816"/>
                </a:cubicBezTo>
                <a:cubicBezTo>
                  <a:pt x="1534498" y="4504515"/>
                  <a:pt x="1558147" y="4512015"/>
                  <a:pt x="1581150" y="4521216"/>
                </a:cubicBezTo>
                <a:cubicBezTo>
                  <a:pt x="1702682" y="4569829"/>
                  <a:pt x="1584597" y="4524910"/>
                  <a:pt x="1752600" y="4578366"/>
                </a:cubicBezTo>
                <a:cubicBezTo>
                  <a:pt x="1763462" y="4581822"/>
                  <a:pt x="1773135" y="4589027"/>
                  <a:pt x="1784350" y="4591066"/>
                </a:cubicBezTo>
                <a:cubicBezTo>
                  <a:pt x="1819997" y="4597547"/>
                  <a:pt x="1856317" y="4599533"/>
                  <a:pt x="1892300" y="4603766"/>
                </a:cubicBezTo>
                <a:cubicBezTo>
                  <a:pt x="1947298" y="4618765"/>
                  <a:pt x="2000321" y="4634947"/>
                  <a:pt x="2057400" y="4641866"/>
                </a:cubicBezTo>
                <a:cubicBezTo>
                  <a:pt x="2095281" y="4646458"/>
                  <a:pt x="2133600" y="4646099"/>
                  <a:pt x="2171700" y="4648216"/>
                </a:cubicBezTo>
                <a:cubicBezTo>
                  <a:pt x="2241550" y="4646099"/>
                  <a:pt x="2311516" y="4646414"/>
                  <a:pt x="2381250" y="4641866"/>
                </a:cubicBezTo>
                <a:cubicBezTo>
                  <a:pt x="2409031" y="4640054"/>
                  <a:pt x="2436089" y="4631848"/>
                  <a:pt x="2463800" y="4629166"/>
                </a:cubicBezTo>
                <a:cubicBezTo>
                  <a:pt x="2535612" y="4622216"/>
                  <a:pt x="2580432" y="4625843"/>
                  <a:pt x="2647950" y="4616466"/>
                </a:cubicBezTo>
                <a:cubicBezTo>
                  <a:pt x="2701030" y="4609094"/>
                  <a:pt x="2753783" y="4599533"/>
                  <a:pt x="2806700" y="4591066"/>
                </a:cubicBezTo>
                <a:cubicBezTo>
                  <a:pt x="2819400" y="4586833"/>
                  <a:pt x="2831732" y="4581270"/>
                  <a:pt x="2844800" y="4578366"/>
                </a:cubicBezTo>
                <a:cubicBezTo>
                  <a:pt x="2869937" y="4572780"/>
                  <a:pt x="2895641" y="4570141"/>
                  <a:pt x="2921000" y="4565666"/>
                </a:cubicBezTo>
                <a:cubicBezTo>
                  <a:pt x="2931629" y="4563790"/>
                  <a:pt x="2942337" y="4562156"/>
                  <a:pt x="2952750" y="4559316"/>
                </a:cubicBezTo>
                <a:cubicBezTo>
                  <a:pt x="3063325" y="4529159"/>
                  <a:pt x="2876078" y="4561511"/>
                  <a:pt x="3117850" y="4521216"/>
                </a:cubicBezTo>
                <a:cubicBezTo>
                  <a:pt x="3155950" y="4514866"/>
                  <a:pt x="3194500" y="4510794"/>
                  <a:pt x="3232150" y="4502166"/>
                </a:cubicBezTo>
                <a:cubicBezTo>
                  <a:pt x="3296208" y="4487486"/>
                  <a:pt x="3358893" y="4467305"/>
                  <a:pt x="3422650" y="4451366"/>
                </a:cubicBezTo>
                <a:cubicBezTo>
                  <a:pt x="3439583" y="4447133"/>
                  <a:pt x="3456375" y="4442288"/>
                  <a:pt x="3473450" y="4438666"/>
                </a:cubicBezTo>
                <a:cubicBezTo>
                  <a:pt x="3526240" y="4427468"/>
                  <a:pt x="3579655" y="4419214"/>
                  <a:pt x="3632200" y="4406916"/>
                </a:cubicBezTo>
                <a:cubicBezTo>
                  <a:pt x="3679197" y="4395917"/>
                  <a:pt x="3724782" y="4379287"/>
                  <a:pt x="3771900" y="4368816"/>
                </a:cubicBezTo>
                <a:cubicBezTo>
                  <a:pt x="3790950" y="4364583"/>
                  <a:pt x="3810118" y="4360849"/>
                  <a:pt x="3829050" y="4356116"/>
                </a:cubicBezTo>
                <a:cubicBezTo>
                  <a:pt x="3835544" y="4354493"/>
                  <a:pt x="3841616" y="4351428"/>
                  <a:pt x="3848100" y="4349766"/>
                </a:cubicBezTo>
                <a:cubicBezTo>
                  <a:pt x="3924184" y="4330257"/>
                  <a:pt x="4000025" y="4309655"/>
                  <a:pt x="4076700" y="4292616"/>
                </a:cubicBezTo>
                <a:lnTo>
                  <a:pt x="4133850" y="4279916"/>
                </a:lnTo>
                <a:cubicBezTo>
                  <a:pt x="4150840" y="4275918"/>
                  <a:pt x="4167842" y="4271922"/>
                  <a:pt x="4184650" y="4267216"/>
                </a:cubicBezTo>
                <a:cubicBezTo>
                  <a:pt x="4220768" y="4257103"/>
                  <a:pt x="4256025" y="4243778"/>
                  <a:pt x="4292600" y="4235466"/>
                </a:cubicBezTo>
                <a:cubicBezTo>
                  <a:pt x="4349276" y="4222585"/>
                  <a:pt x="4406997" y="4214810"/>
                  <a:pt x="4464050" y="4203716"/>
                </a:cubicBezTo>
                <a:cubicBezTo>
                  <a:pt x="4483206" y="4199991"/>
                  <a:pt x="4502361" y="4196108"/>
                  <a:pt x="4521200" y="4191016"/>
                </a:cubicBezTo>
                <a:cubicBezTo>
                  <a:pt x="4822406" y="4109609"/>
                  <a:pt x="4574689" y="4166854"/>
                  <a:pt x="4876800" y="4102116"/>
                </a:cubicBezTo>
                <a:lnTo>
                  <a:pt x="5035550" y="4064016"/>
                </a:lnTo>
                <a:lnTo>
                  <a:pt x="5149850" y="4038616"/>
                </a:lnTo>
                <a:cubicBezTo>
                  <a:pt x="5164834" y="4035020"/>
                  <a:pt x="5179154" y="4028756"/>
                  <a:pt x="5194300" y="4025916"/>
                </a:cubicBezTo>
                <a:cubicBezTo>
                  <a:pt x="5213139" y="4022384"/>
                  <a:pt x="5232642" y="4023260"/>
                  <a:pt x="5251450" y="4019566"/>
                </a:cubicBezTo>
                <a:cubicBezTo>
                  <a:pt x="5351253" y="3999962"/>
                  <a:pt x="5450317" y="3976759"/>
                  <a:pt x="5549900" y="3956066"/>
                </a:cubicBezTo>
                <a:lnTo>
                  <a:pt x="5740400" y="3917966"/>
                </a:lnTo>
                <a:lnTo>
                  <a:pt x="5975350" y="3867166"/>
                </a:lnTo>
                <a:lnTo>
                  <a:pt x="6032500" y="3854466"/>
                </a:lnTo>
                <a:cubicBezTo>
                  <a:pt x="6051550" y="3850233"/>
                  <a:pt x="6070374" y="3844810"/>
                  <a:pt x="6089650" y="3841766"/>
                </a:cubicBezTo>
                <a:lnTo>
                  <a:pt x="6210300" y="3822716"/>
                </a:lnTo>
                <a:cubicBezTo>
                  <a:pt x="6227181" y="3820215"/>
                  <a:pt x="6244295" y="3819332"/>
                  <a:pt x="6261100" y="3816366"/>
                </a:cubicBezTo>
                <a:cubicBezTo>
                  <a:pt x="6280318" y="3812975"/>
                  <a:pt x="6299039" y="3807097"/>
                  <a:pt x="6318250" y="3803666"/>
                </a:cubicBezTo>
                <a:cubicBezTo>
                  <a:pt x="6358331" y="3796509"/>
                  <a:pt x="6398777" y="3791534"/>
                  <a:pt x="6438900" y="3784616"/>
                </a:cubicBezTo>
                <a:cubicBezTo>
                  <a:pt x="6460172" y="3780948"/>
                  <a:pt x="6481277" y="3776363"/>
                  <a:pt x="6502400" y="3771916"/>
                </a:cubicBezTo>
                <a:cubicBezTo>
                  <a:pt x="6521496" y="3767896"/>
                  <a:pt x="6540155" y="3761371"/>
                  <a:pt x="6559550" y="3759216"/>
                </a:cubicBezTo>
                <a:cubicBezTo>
                  <a:pt x="6616506" y="3752888"/>
                  <a:pt x="6673903" y="3751410"/>
                  <a:pt x="6731000" y="3746516"/>
                </a:cubicBezTo>
                <a:cubicBezTo>
                  <a:pt x="6748003" y="3745059"/>
                  <a:pt x="6764782" y="3741427"/>
                  <a:pt x="6781800" y="3740166"/>
                </a:cubicBezTo>
                <a:cubicBezTo>
                  <a:pt x="6881905" y="3732751"/>
                  <a:pt x="7027462" y="3730139"/>
                  <a:pt x="7118350" y="3727466"/>
                </a:cubicBezTo>
                <a:lnTo>
                  <a:pt x="7562850" y="3740166"/>
                </a:lnTo>
                <a:cubicBezTo>
                  <a:pt x="7582003" y="3740893"/>
                  <a:pt x="7600885" y="3745100"/>
                  <a:pt x="7620000" y="3746516"/>
                </a:cubicBezTo>
                <a:cubicBezTo>
                  <a:pt x="7866516" y="3764776"/>
                  <a:pt x="7599024" y="3738626"/>
                  <a:pt x="7854950" y="3765566"/>
                </a:cubicBezTo>
                <a:cubicBezTo>
                  <a:pt x="7874000" y="3769799"/>
                  <a:pt x="7892824" y="3775222"/>
                  <a:pt x="7912100" y="3778266"/>
                </a:cubicBezTo>
                <a:cubicBezTo>
                  <a:pt x="8021523" y="3795543"/>
                  <a:pt x="7930519" y="3771758"/>
                  <a:pt x="8032750" y="3797316"/>
                </a:cubicBezTo>
                <a:cubicBezTo>
                  <a:pt x="8235421" y="3847984"/>
                  <a:pt x="8141409" y="3834789"/>
                  <a:pt x="8261350" y="3848116"/>
                </a:cubicBezTo>
                <a:cubicBezTo>
                  <a:pt x="8398187" y="3886601"/>
                  <a:pt x="8476262" y="3906084"/>
                  <a:pt x="8604250" y="3949716"/>
                </a:cubicBezTo>
                <a:cubicBezTo>
                  <a:pt x="8651149" y="3965704"/>
                  <a:pt x="8697646" y="3982876"/>
                  <a:pt x="8743950" y="4000516"/>
                </a:cubicBezTo>
                <a:cubicBezTo>
                  <a:pt x="8786557" y="4016747"/>
                  <a:pt x="8828725" y="4034113"/>
                  <a:pt x="8870950" y="4051316"/>
                </a:cubicBezTo>
                <a:cubicBezTo>
                  <a:pt x="8885879" y="4057398"/>
                  <a:pt x="8900982" y="4063157"/>
                  <a:pt x="8915400" y="4070366"/>
                </a:cubicBezTo>
                <a:cubicBezTo>
                  <a:pt x="8928100" y="4076716"/>
                  <a:pt x="8940574" y="4083540"/>
                  <a:pt x="8953500" y="4089416"/>
                </a:cubicBezTo>
                <a:cubicBezTo>
                  <a:pt x="9010435" y="4115295"/>
                  <a:pt x="9068243" y="4139241"/>
                  <a:pt x="9124950" y="4165616"/>
                </a:cubicBezTo>
                <a:cubicBezTo>
                  <a:pt x="9159282" y="4181584"/>
                  <a:pt x="9194082" y="4196935"/>
                  <a:pt x="9226550" y="4216416"/>
                </a:cubicBezTo>
                <a:cubicBezTo>
                  <a:pt x="9236817" y="4222576"/>
                  <a:pt x="9242321" y="4234699"/>
                  <a:pt x="9251950" y="4241816"/>
                </a:cubicBezTo>
                <a:cubicBezTo>
                  <a:pt x="9471219" y="4403884"/>
                  <a:pt x="9300687" y="4275717"/>
                  <a:pt x="9417050" y="4349766"/>
                </a:cubicBezTo>
                <a:cubicBezTo>
                  <a:pt x="9459338" y="4376676"/>
                  <a:pt x="9425116" y="4363038"/>
                  <a:pt x="9461500" y="4375166"/>
                </a:cubicBezTo>
                <a:lnTo>
                  <a:pt x="9442450" y="4381516"/>
                </a:lnTo>
              </a:path>
            </a:pathLst>
          </a:custGeom>
          <a:noFill/>
          <a:ln w="76200" cap="flat" cmpd="sng">
            <a:solidFill>
              <a:srgbClr val="E1000D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de-DE"/>
          </a:p>
        </p:txBody>
      </p:sp>
      <p:sp>
        <p:nvSpPr>
          <p:cNvPr id="16387" name="Textfeld 1">
            <a:extLst>
              <a:ext uri="{FF2B5EF4-FFF2-40B4-BE49-F238E27FC236}">
                <a16:creationId xmlns:a16="http://schemas.microsoft.com/office/drawing/2014/main" id="{CECF1002-5C46-4FBF-A57B-00641A007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243"/>
            <a:ext cx="12192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2800" dirty="0">
                <a:latin typeface="Calibri" panose="020F0502020204030204" pitchFamily="34" charset="0"/>
              </a:rPr>
              <a:t>Didaktisch-methodische Schwerpunkte ZPG Biologie</a:t>
            </a:r>
          </a:p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Aufgegriffene Rote Fäden: Hormonsystem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b="1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b="1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sp>
        <p:nvSpPr>
          <p:cNvPr id="27" name="Abgerundetes Rechteck 26">
            <a:extLst>
              <a:ext uri="{FF2B5EF4-FFF2-40B4-BE49-F238E27FC236}">
                <a16:creationId xmlns:a16="http://schemas.microsoft.com/office/drawing/2014/main" id="{95318321-89DF-4DF9-B7F9-7C7A2694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F7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A384D540-AF9A-4584-AD9B-CC2879C5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CFB7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7/8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402" name="Textfeld 28">
            <a:extLst>
              <a:ext uri="{FF2B5EF4-FFF2-40B4-BE49-F238E27FC236}">
                <a16:creationId xmlns:a16="http://schemas.microsoft.com/office/drawing/2014/main" id="{EA8789DB-3B99-479E-8972-D123F685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7" y="4467226"/>
            <a:ext cx="18669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kooperatives Lernen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Erklärvideos</a:t>
            </a: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Fließschema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Low-</a:t>
            </a:r>
            <a:r>
              <a:rPr lang="de-DE" altLang="de-DE" sz="1800" dirty="0" err="1">
                <a:latin typeface="Calibri" panose="020F0502020204030204" pitchFamily="34" charset="0"/>
              </a:rPr>
              <a:t>Cost</a:t>
            </a:r>
            <a:r>
              <a:rPr lang="de-DE" altLang="de-DE" sz="1800" dirty="0">
                <a:latin typeface="Calibri" panose="020F0502020204030204" pitchFamily="34" charset="0"/>
              </a:rPr>
              <a:t>-Modelle</a:t>
            </a:r>
          </a:p>
        </p:txBody>
      </p:sp>
      <p:sp>
        <p:nvSpPr>
          <p:cNvPr id="30" name="Abgerundetes Rechteck 29">
            <a:extLst>
              <a:ext uri="{FF2B5EF4-FFF2-40B4-BE49-F238E27FC236}">
                <a16:creationId xmlns:a16="http://schemas.microsoft.com/office/drawing/2014/main" id="{7C22A112-140B-493D-8038-15C203EA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7D36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8031A4F-5E24-4A03-AF3C-5449FFF1F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FEAC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(2017)</a:t>
            </a:r>
          </a:p>
        </p:txBody>
      </p:sp>
      <p:sp>
        <p:nvSpPr>
          <p:cNvPr id="16405" name="Textfeld 31">
            <a:extLst>
              <a:ext uri="{FF2B5EF4-FFF2-40B4-BE49-F238E27FC236}">
                <a16:creationId xmlns:a16="http://schemas.microsoft.com/office/drawing/2014/main" id="{B095CE91-F727-49D6-91E4-32D34CFE5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099" y="4467226"/>
            <a:ext cx="1868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Präkonzepte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Alltags- vs. Fachsprache</a:t>
            </a:r>
          </a:p>
        </p:txBody>
      </p:sp>
      <p:sp>
        <p:nvSpPr>
          <p:cNvPr id="23" name="Abgerundetes Rechteck 32">
            <a:extLst>
              <a:ext uri="{FF2B5EF4-FFF2-40B4-BE49-F238E27FC236}">
                <a16:creationId xmlns:a16="http://schemas.microsoft.com/office/drawing/2014/main" id="{37D34274-0B96-42F9-BF22-405A4727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DA6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9" name="Textfeld 34">
            <a:extLst>
              <a:ext uri="{FF2B5EF4-FFF2-40B4-BE49-F238E27FC236}">
                <a16:creationId xmlns:a16="http://schemas.microsoft.com/office/drawing/2014/main" id="{FAE6D86A-3C47-4F72-8416-F8AC325E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4" y="4467225"/>
            <a:ext cx="18684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Wirkungs-diagramme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sprachsensibler Fach-U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Freilandarbeit</a:t>
            </a:r>
          </a:p>
        </p:txBody>
      </p:sp>
      <p:sp>
        <p:nvSpPr>
          <p:cNvPr id="32" name="Abgerundetes Rechteck 33">
            <a:extLst>
              <a:ext uri="{FF2B5EF4-FFF2-40B4-BE49-F238E27FC236}">
                <a16:creationId xmlns:a16="http://schemas.microsoft.com/office/drawing/2014/main" id="{A856244E-B94B-4D8C-8365-4FFE184EC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E0660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9/10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(2018)</a:t>
            </a:r>
          </a:p>
        </p:txBody>
      </p:sp>
      <p:sp>
        <p:nvSpPr>
          <p:cNvPr id="26" name="Abgerundetes Rechteck 25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C978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D1180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KS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(2020)</a:t>
            </a:r>
          </a:p>
        </p:txBody>
      </p:sp>
      <p:sp>
        <p:nvSpPr>
          <p:cNvPr id="34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4467225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Info-Grafik</a:t>
            </a:r>
            <a:r>
              <a:rPr lang="de-DE" altLang="de-DE" sz="1800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Bewerten</a:t>
            </a:r>
          </a:p>
        </p:txBody>
      </p:sp>
      <p:sp>
        <p:nvSpPr>
          <p:cNvPr id="36" name="Fußzeilenplatzhalter 3">
            <a:extLst>
              <a:ext uri="{FF2B5EF4-FFF2-40B4-BE49-F238E27FC236}">
                <a16:creationId xmlns:a16="http://schemas.microsoft.com/office/drawing/2014/main" id="{D36F8617-CC17-4B1C-9C9C-1408F9DC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190172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 34">
            <a:extLst>
              <a:ext uri="{FF2B5EF4-FFF2-40B4-BE49-F238E27FC236}">
                <a16:creationId xmlns:a16="http://schemas.microsoft.com/office/drawing/2014/main" id="{6FBDAA74-10B9-4714-8074-D57848202105}"/>
              </a:ext>
            </a:extLst>
          </p:cNvPr>
          <p:cNvSpPr>
            <a:spLocks/>
          </p:cNvSpPr>
          <p:nvPr/>
        </p:nvSpPr>
        <p:spPr bwMode="auto">
          <a:xfrm>
            <a:off x="1247338" y="800100"/>
            <a:ext cx="9461500" cy="4648200"/>
          </a:xfrm>
          <a:custGeom>
            <a:avLst/>
            <a:gdLst>
              <a:gd name="T0" fmla="*/ 476250 w 9461500"/>
              <a:gd name="T1" fmla="*/ 38116 h 4648216"/>
              <a:gd name="T2" fmla="*/ 273050 w 9461500"/>
              <a:gd name="T3" fmla="*/ 127016 h 4648216"/>
              <a:gd name="T4" fmla="*/ 120650 w 9461500"/>
              <a:gd name="T5" fmla="*/ 285763 h 4648216"/>
              <a:gd name="T6" fmla="*/ 19050 w 9461500"/>
              <a:gd name="T7" fmla="*/ 508010 h 4648216"/>
              <a:gd name="T8" fmla="*/ 38100 w 9461500"/>
              <a:gd name="T9" fmla="*/ 806457 h 4648216"/>
              <a:gd name="T10" fmla="*/ 254000 w 9461500"/>
              <a:gd name="T11" fmla="*/ 1016007 h 4648216"/>
              <a:gd name="T12" fmla="*/ 527050 w 9461500"/>
              <a:gd name="T13" fmla="*/ 1130304 h 4648216"/>
              <a:gd name="T14" fmla="*/ 781050 w 9461500"/>
              <a:gd name="T15" fmla="*/ 1193804 h 4648216"/>
              <a:gd name="T16" fmla="*/ 1047750 w 9461500"/>
              <a:gd name="T17" fmla="*/ 1231904 h 4648216"/>
              <a:gd name="T18" fmla="*/ 1549400 w 9461500"/>
              <a:gd name="T19" fmla="*/ 1270004 h 4648216"/>
              <a:gd name="T20" fmla="*/ 2216150 w 9461500"/>
              <a:gd name="T21" fmla="*/ 1212854 h 4648216"/>
              <a:gd name="T22" fmla="*/ 2628900 w 9461500"/>
              <a:gd name="T23" fmla="*/ 1130304 h 4648216"/>
              <a:gd name="T24" fmla="*/ 2901950 w 9461500"/>
              <a:gd name="T25" fmla="*/ 1060454 h 4648216"/>
              <a:gd name="T26" fmla="*/ 3422650 w 9461500"/>
              <a:gd name="T27" fmla="*/ 914407 h 4648216"/>
              <a:gd name="T28" fmla="*/ 3937000 w 9461500"/>
              <a:gd name="T29" fmla="*/ 742957 h 4648216"/>
              <a:gd name="T30" fmla="*/ 4235450 w 9461500"/>
              <a:gd name="T31" fmla="*/ 654060 h 4648216"/>
              <a:gd name="T32" fmla="*/ 4908550 w 9461500"/>
              <a:gd name="T33" fmla="*/ 596910 h 4648216"/>
              <a:gd name="T34" fmla="*/ 5384800 w 9461500"/>
              <a:gd name="T35" fmla="*/ 666760 h 4648216"/>
              <a:gd name="T36" fmla="*/ 5626100 w 9461500"/>
              <a:gd name="T37" fmla="*/ 723910 h 4648216"/>
              <a:gd name="T38" fmla="*/ 6026150 w 9461500"/>
              <a:gd name="T39" fmla="*/ 857257 h 4648216"/>
              <a:gd name="T40" fmla="*/ 6305550 w 9461500"/>
              <a:gd name="T41" fmla="*/ 971557 h 4648216"/>
              <a:gd name="T42" fmla="*/ 6540500 w 9461500"/>
              <a:gd name="T43" fmla="*/ 1085854 h 4648216"/>
              <a:gd name="T44" fmla="*/ 6788150 w 9461500"/>
              <a:gd name="T45" fmla="*/ 1193804 h 4648216"/>
              <a:gd name="T46" fmla="*/ 7004050 w 9461500"/>
              <a:gd name="T47" fmla="*/ 1276354 h 4648216"/>
              <a:gd name="T48" fmla="*/ 7239000 w 9461500"/>
              <a:gd name="T49" fmla="*/ 1358901 h 4648216"/>
              <a:gd name="T50" fmla="*/ 7524750 w 9461500"/>
              <a:gd name="T51" fmla="*/ 1460501 h 4648216"/>
              <a:gd name="T52" fmla="*/ 7785100 w 9461500"/>
              <a:gd name="T53" fmla="*/ 1593851 h 4648216"/>
              <a:gd name="T54" fmla="*/ 7981950 w 9461500"/>
              <a:gd name="T55" fmla="*/ 1765298 h 4648216"/>
              <a:gd name="T56" fmla="*/ 8051800 w 9461500"/>
              <a:gd name="T57" fmla="*/ 2158995 h 4648216"/>
              <a:gd name="T58" fmla="*/ 7969250 w 9461500"/>
              <a:gd name="T59" fmla="*/ 2343142 h 4648216"/>
              <a:gd name="T60" fmla="*/ 7721600 w 9461500"/>
              <a:gd name="T61" fmla="*/ 2565389 h 4648216"/>
              <a:gd name="T62" fmla="*/ 7556500 w 9461500"/>
              <a:gd name="T63" fmla="*/ 2647939 h 4648216"/>
              <a:gd name="T64" fmla="*/ 7334250 w 9461500"/>
              <a:gd name="T65" fmla="*/ 2724139 h 4648216"/>
              <a:gd name="T66" fmla="*/ 7112000 w 9461500"/>
              <a:gd name="T67" fmla="*/ 2768586 h 4648216"/>
              <a:gd name="T68" fmla="*/ 6781800 w 9461500"/>
              <a:gd name="T69" fmla="*/ 2825736 h 4648216"/>
              <a:gd name="T70" fmla="*/ 5600700 w 9461500"/>
              <a:gd name="T71" fmla="*/ 2800336 h 4648216"/>
              <a:gd name="T72" fmla="*/ 4838700 w 9461500"/>
              <a:gd name="T73" fmla="*/ 2749539 h 4648216"/>
              <a:gd name="T74" fmla="*/ 2749550 w 9461500"/>
              <a:gd name="T75" fmla="*/ 2711439 h 4648216"/>
              <a:gd name="T76" fmla="*/ 1733550 w 9461500"/>
              <a:gd name="T77" fmla="*/ 2838436 h 4648216"/>
              <a:gd name="T78" fmla="*/ 1289050 w 9461500"/>
              <a:gd name="T79" fmla="*/ 3035286 h 4648216"/>
              <a:gd name="T80" fmla="*/ 927100 w 9461500"/>
              <a:gd name="T81" fmla="*/ 3390880 h 4648216"/>
              <a:gd name="T82" fmla="*/ 825500 w 9461500"/>
              <a:gd name="T83" fmla="*/ 3600430 h 4648216"/>
              <a:gd name="T84" fmla="*/ 990600 w 9461500"/>
              <a:gd name="T85" fmla="*/ 4178274 h 4648216"/>
              <a:gd name="T86" fmla="*/ 1212850 w 9461500"/>
              <a:gd name="T87" fmla="*/ 4356071 h 4648216"/>
              <a:gd name="T88" fmla="*/ 1752600 w 9461500"/>
              <a:gd name="T89" fmla="*/ 4578318 h 4648216"/>
              <a:gd name="T90" fmla="*/ 2381250 w 9461500"/>
              <a:gd name="T91" fmla="*/ 4641818 h 4648216"/>
              <a:gd name="T92" fmla="*/ 2921000 w 9461500"/>
              <a:gd name="T93" fmla="*/ 4565618 h 4648216"/>
              <a:gd name="T94" fmla="*/ 3473450 w 9461500"/>
              <a:gd name="T95" fmla="*/ 4438621 h 4648216"/>
              <a:gd name="T96" fmla="*/ 4076700 w 9461500"/>
              <a:gd name="T97" fmla="*/ 4292571 h 4648216"/>
              <a:gd name="T98" fmla="*/ 4521200 w 9461500"/>
              <a:gd name="T99" fmla="*/ 4190974 h 4648216"/>
              <a:gd name="T100" fmla="*/ 5251450 w 9461500"/>
              <a:gd name="T101" fmla="*/ 4019524 h 4648216"/>
              <a:gd name="T102" fmla="*/ 6089650 w 9461500"/>
              <a:gd name="T103" fmla="*/ 3841727 h 4648216"/>
              <a:gd name="T104" fmla="*/ 6502400 w 9461500"/>
              <a:gd name="T105" fmla="*/ 3771877 h 4648216"/>
              <a:gd name="T106" fmla="*/ 7562850 w 9461500"/>
              <a:gd name="T107" fmla="*/ 3740127 h 4648216"/>
              <a:gd name="T108" fmla="*/ 8261350 w 9461500"/>
              <a:gd name="T109" fmla="*/ 3848077 h 4648216"/>
              <a:gd name="T110" fmla="*/ 8953500 w 9461500"/>
              <a:gd name="T111" fmla="*/ 4089374 h 4648216"/>
              <a:gd name="T112" fmla="*/ 9461500 w 9461500"/>
              <a:gd name="T113" fmla="*/ 4375121 h 46482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9461500" h="4648216">
                <a:moveTo>
                  <a:pt x="635000" y="12716"/>
                </a:moveTo>
                <a:cubicBezTo>
                  <a:pt x="624417" y="8483"/>
                  <a:pt x="614602" y="1048"/>
                  <a:pt x="603250" y="16"/>
                </a:cubicBezTo>
                <a:cubicBezTo>
                  <a:pt x="598130" y="-449"/>
                  <a:pt x="549451" y="8836"/>
                  <a:pt x="539750" y="12716"/>
                </a:cubicBezTo>
                <a:cubicBezTo>
                  <a:pt x="526567" y="17989"/>
                  <a:pt x="514833" y="26493"/>
                  <a:pt x="501650" y="31766"/>
                </a:cubicBezTo>
                <a:cubicBezTo>
                  <a:pt x="493547" y="35007"/>
                  <a:pt x="484609" y="35608"/>
                  <a:pt x="476250" y="38116"/>
                </a:cubicBezTo>
                <a:cubicBezTo>
                  <a:pt x="463428" y="41963"/>
                  <a:pt x="451137" y="47569"/>
                  <a:pt x="438150" y="50816"/>
                </a:cubicBezTo>
                <a:cubicBezTo>
                  <a:pt x="400259" y="60289"/>
                  <a:pt x="421358" y="55731"/>
                  <a:pt x="374650" y="63516"/>
                </a:cubicBezTo>
                <a:cubicBezTo>
                  <a:pt x="361950" y="71983"/>
                  <a:pt x="350202" y="82090"/>
                  <a:pt x="336550" y="88916"/>
                </a:cubicBezTo>
                <a:cubicBezTo>
                  <a:pt x="328083" y="93149"/>
                  <a:pt x="319267" y="96746"/>
                  <a:pt x="311150" y="101616"/>
                </a:cubicBezTo>
                <a:cubicBezTo>
                  <a:pt x="298062" y="109469"/>
                  <a:pt x="282208" y="114805"/>
                  <a:pt x="273050" y="127016"/>
                </a:cubicBezTo>
                <a:cubicBezTo>
                  <a:pt x="266700" y="135483"/>
                  <a:pt x="262035" y="145528"/>
                  <a:pt x="254000" y="152416"/>
                </a:cubicBezTo>
                <a:cubicBezTo>
                  <a:pt x="246813" y="158576"/>
                  <a:pt x="235992" y="159203"/>
                  <a:pt x="228600" y="165116"/>
                </a:cubicBezTo>
                <a:cubicBezTo>
                  <a:pt x="184748" y="200198"/>
                  <a:pt x="200614" y="191847"/>
                  <a:pt x="177800" y="222266"/>
                </a:cubicBezTo>
                <a:cubicBezTo>
                  <a:pt x="169668" y="233109"/>
                  <a:pt x="161467" y="243942"/>
                  <a:pt x="152400" y="254016"/>
                </a:cubicBezTo>
                <a:cubicBezTo>
                  <a:pt x="142388" y="265141"/>
                  <a:pt x="129630" y="273792"/>
                  <a:pt x="120650" y="285766"/>
                </a:cubicBezTo>
                <a:cubicBezTo>
                  <a:pt x="110411" y="299418"/>
                  <a:pt x="104412" y="315819"/>
                  <a:pt x="95250" y="330216"/>
                </a:cubicBezTo>
                <a:cubicBezTo>
                  <a:pt x="89568" y="339145"/>
                  <a:pt x="82550" y="347149"/>
                  <a:pt x="76200" y="355616"/>
                </a:cubicBezTo>
                <a:cubicBezTo>
                  <a:pt x="69961" y="374333"/>
                  <a:pt x="66008" y="387434"/>
                  <a:pt x="57150" y="406416"/>
                </a:cubicBezTo>
                <a:cubicBezTo>
                  <a:pt x="47142" y="427861"/>
                  <a:pt x="25400" y="469916"/>
                  <a:pt x="25400" y="469916"/>
                </a:cubicBezTo>
                <a:cubicBezTo>
                  <a:pt x="23283" y="482616"/>
                  <a:pt x="22750" y="495684"/>
                  <a:pt x="19050" y="508016"/>
                </a:cubicBezTo>
                <a:cubicBezTo>
                  <a:pt x="16330" y="517083"/>
                  <a:pt x="8094" y="524112"/>
                  <a:pt x="6350" y="533416"/>
                </a:cubicBezTo>
                <a:cubicBezTo>
                  <a:pt x="1653" y="558467"/>
                  <a:pt x="2117" y="584216"/>
                  <a:pt x="0" y="609616"/>
                </a:cubicBezTo>
                <a:cubicBezTo>
                  <a:pt x="2117" y="643483"/>
                  <a:pt x="-58" y="677894"/>
                  <a:pt x="6350" y="711216"/>
                </a:cubicBezTo>
                <a:cubicBezTo>
                  <a:pt x="10655" y="733603"/>
                  <a:pt x="27279" y="752362"/>
                  <a:pt x="31750" y="774716"/>
                </a:cubicBezTo>
                <a:cubicBezTo>
                  <a:pt x="33867" y="785299"/>
                  <a:pt x="34226" y="796392"/>
                  <a:pt x="38100" y="806466"/>
                </a:cubicBezTo>
                <a:cubicBezTo>
                  <a:pt x="53810" y="847313"/>
                  <a:pt x="73557" y="874415"/>
                  <a:pt x="101600" y="908066"/>
                </a:cubicBezTo>
                <a:cubicBezTo>
                  <a:pt x="109265" y="917264"/>
                  <a:pt x="119115" y="924455"/>
                  <a:pt x="127000" y="933466"/>
                </a:cubicBezTo>
                <a:cubicBezTo>
                  <a:pt x="158326" y="969267"/>
                  <a:pt x="132806" y="950452"/>
                  <a:pt x="171450" y="984266"/>
                </a:cubicBezTo>
                <a:cubicBezTo>
                  <a:pt x="179415" y="991235"/>
                  <a:pt x="186972" y="999517"/>
                  <a:pt x="196850" y="1003316"/>
                </a:cubicBezTo>
                <a:cubicBezTo>
                  <a:pt x="215064" y="1010321"/>
                  <a:pt x="234950" y="1011783"/>
                  <a:pt x="254000" y="1016016"/>
                </a:cubicBezTo>
                <a:cubicBezTo>
                  <a:pt x="279400" y="1030833"/>
                  <a:pt x="306675" y="1042823"/>
                  <a:pt x="330200" y="1060466"/>
                </a:cubicBezTo>
                <a:cubicBezTo>
                  <a:pt x="335953" y="1064780"/>
                  <a:pt x="365365" y="1087573"/>
                  <a:pt x="374650" y="1092216"/>
                </a:cubicBezTo>
                <a:cubicBezTo>
                  <a:pt x="394227" y="1102005"/>
                  <a:pt x="426988" y="1102727"/>
                  <a:pt x="444500" y="1104916"/>
                </a:cubicBezTo>
                <a:cubicBezTo>
                  <a:pt x="450850" y="1107033"/>
                  <a:pt x="457114" y="1109427"/>
                  <a:pt x="463550" y="1111266"/>
                </a:cubicBezTo>
                <a:cubicBezTo>
                  <a:pt x="488350" y="1118352"/>
                  <a:pt x="501513" y="1118708"/>
                  <a:pt x="527050" y="1130316"/>
                </a:cubicBezTo>
                <a:cubicBezTo>
                  <a:pt x="538286" y="1135423"/>
                  <a:pt x="547761" y="1143846"/>
                  <a:pt x="558800" y="1149366"/>
                </a:cubicBezTo>
                <a:cubicBezTo>
                  <a:pt x="568950" y="1154441"/>
                  <a:pt x="593755" y="1159353"/>
                  <a:pt x="603250" y="1162066"/>
                </a:cubicBezTo>
                <a:cubicBezTo>
                  <a:pt x="609686" y="1163905"/>
                  <a:pt x="615665" y="1167531"/>
                  <a:pt x="622300" y="1168416"/>
                </a:cubicBezTo>
                <a:cubicBezTo>
                  <a:pt x="647564" y="1171785"/>
                  <a:pt x="673100" y="1172649"/>
                  <a:pt x="698500" y="1174766"/>
                </a:cubicBezTo>
                <a:cubicBezTo>
                  <a:pt x="726516" y="1181770"/>
                  <a:pt x="751864" y="1188344"/>
                  <a:pt x="781050" y="1193816"/>
                </a:cubicBezTo>
                <a:cubicBezTo>
                  <a:pt x="795761" y="1196574"/>
                  <a:pt x="810737" y="1197705"/>
                  <a:pt x="825500" y="1200166"/>
                </a:cubicBezTo>
                <a:cubicBezTo>
                  <a:pt x="836146" y="1201940"/>
                  <a:pt x="846779" y="1203898"/>
                  <a:pt x="857250" y="1206516"/>
                </a:cubicBezTo>
                <a:cubicBezTo>
                  <a:pt x="863744" y="1208139"/>
                  <a:pt x="869643" y="1212165"/>
                  <a:pt x="876300" y="1212866"/>
                </a:cubicBezTo>
                <a:cubicBezTo>
                  <a:pt x="910046" y="1216418"/>
                  <a:pt x="944033" y="1217099"/>
                  <a:pt x="977900" y="1219216"/>
                </a:cubicBezTo>
                <a:cubicBezTo>
                  <a:pt x="1090170" y="1237928"/>
                  <a:pt x="950125" y="1214166"/>
                  <a:pt x="1047750" y="1231916"/>
                </a:cubicBezTo>
                <a:cubicBezTo>
                  <a:pt x="1060418" y="1234219"/>
                  <a:pt x="1073008" y="1237349"/>
                  <a:pt x="1085850" y="1238266"/>
                </a:cubicBezTo>
                <a:cubicBezTo>
                  <a:pt x="1132346" y="1241587"/>
                  <a:pt x="1178983" y="1242499"/>
                  <a:pt x="1225550" y="1244616"/>
                </a:cubicBezTo>
                <a:cubicBezTo>
                  <a:pt x="1243708" y="1247210"/>
                  <a:pt x="1304387" y="1256144"/>
                  <a:pt x="1320800" y="1257316"/>
                </a:cubicBezTo>
                <a:cubicBezTo>
                  <a:pt x="1363079" y="1260336"/>
                  <a:pt x="1405479" y="1261315"/>
                  <a:pt x="1447800" y="1263666"/>
                </a:cubicBezTo>
                <a:lnTo>
                  <a:pt x="1549400" y="1270016"/>
                </a:lnTo>
                <a:lnTo>
                  <a:pt x="1854200" y="1263666"/>
                </a:lnTo>
                <a:cubicBezTo>
                  <a:pt x="1867066" y="1263189"/>
                  <a:pt x="1879524" y="1258913"/>
                  <a:pt x="1892300" y="1257316"/>
                </a:cubicBezTo>
                <a:cubicBezTo>
                  <a:pt x="1996930" y="1244237"/>
                  <a:pt x="1920774" y="1259110"/>
                  <a:pt x="2051050" y="1238266"/>
                </a:cubicBezTo>
                <a:cubicBezTo>
                  <a:pt x="2072365" y="1234856"/>
                  <a:pt x="2093293" y="1229317"/>
                  <a:pt x="2114550" y="1225566"/>
                </a:cubicBezTo>
                <a:cubicBezTo>
                  <a:pt x="2145356" y="1220130"/>
                  <a:pt x="2185896" y="1216228"/>
                  <a:pt x="2216150" y="1212866"/>
                </a:cubicBezTo>
                <a:cubicBezTo>
                  <a:pt x="2230967" y="1208633"/>
                  <a:pt x="2245439" y="1202923"/>
                  <a:pt x="2260600" y="1200166"/>
                </a:cubicBezTo>
                <a:cubicBezTo>
                  <a:pt x="2292114" y="1194436"/>
                  <a:pt x="2324191" y="1192337"/>
                  <a:pt x="2355850" y="1187466"/>
                </a:cubicBezTo>
                <a:cubicBezTo>
                  <a:pt x="2379240" y="1183868"/>
                  <a:pt x="2402417" y="1178999"/>
                  <a:pt x="2425700" y="1174766"/>
                </a:cubicBezTo>
                <a:cubicBezTo>
                  <a:pt x="2479408" y="1138960"/>
                  <a:pt x="2416858" y="1176976"/>
                  <a:pt x="2552700" y="1143016"/>
                </a:cubicBezTo>
                <a:cubicBezTo>
                  <a:pt x="2594656" y="1132527"/>
                  <a:pt x="2569440" y="1137748"/>
                  <a:pt x="2628900" y="1130316"/>
                </a:cubicBezTo>
                <a:cubicBezTo>
                  <a:pt x="2691517" y="1109444"/>
                  <a:pt x="2575654" y="1146802"/>
                  <a:pt x="2692400" y="1117616"/>
                </a:cubicBezTo>
                <a:cubicBezTo>
                  <a:pt x="2711881" y="1112746"/>
                  <a:pt x="2730069" y="1103436"/>
                  <a:pt x="2749550" y="1098566"/>
                </a:cubicBezTo>
                <a:cubicBezTo>
                  <a:pt x="2772508" y="1092826"/>
                  <a:pt x="2796364" y="1091286"/>
                  <a:pt x="2819400" y="1085866"/>
                </a:cubicBezTo>
                <a:cubicBezTo>
                  <a:pt x="2832431" y="1082800"/>
                  <a:pt x="2844705" y="1077103"/>
                  <a:pt x="2857500" y="1073166"/>
                </a:cubicBezTo>
                <a:cubicBezTo>
                  <a:pt x="2872228" y="1068634"/>
                  <a:pt x="2887001" y="1064203"/>
                  <a:pt x="2901950" y="1060466"/>
                </a:cubicBezTo>
                <a:lnTo>
                  <a:pt x="3162300" y="996966"/>
                </a:lnTo>
                <a:cubicBezTo>
                  <a:pt x="3170778" y="994894"/>
                  <a:pt x="3179341" y="993124"/>
                  <a:pt x="3187700" y="990616"/>
                </a:cubicBezTo>
                <a:cubicBezTo>
                  <a:pt x="3342072" y="944305"/>
                  <a:pt x="3165140" y="998083"/>
                  <a:pt x="3308350" y="952516"/>
                </a:cubicBezTo>
                <a:cubicBezTo>
                  <a:pt x="3335785" y="943787"/>
                  <a:pt x="3364169" y="937808"/>
                  <a:pt x="3390900" y="927116"/>
                </a:cubicBezTo>
                <a:cubicBezTo>
                  <a:pt x="3401483" y="922883"/>
                  <a:pt x="3411627" y="917317"/>
                  <a:pt x="3422650" y="914416"/>
                </a:cubicBezTo>
                <a:cubicBezTo>
                  <a:pt x="3451958" y="906703"/>
                  <a:pt x="3483412" y="906621"/>
                  <a:pt x="3511550" y="895366"/>
                </a:cubicBezTo>
                <a:cubicBezTo>
                  <a:pt x="3593905" y="862424"/>
                  <a:pt x="3619094" y="851225"/>
                  <a:pt x="3721100" y="819166"/>
                </a:cubicBezTo>
                <a:cubicBezTo>
                  <a:pt x="3746077" y="811316"/>
                  <a:pt x="3772899" y="809605"/>
                  <a:pt x="3797300" y="800116"/>
                </a:cubicBezTo>
                <a:cubicBezTo>
                  <a:pt x="3835400" y="785299"/>
                  <a:pt x="3875036" y="773948"/>
                  <a:pt x="3911600" y="755666"/>
                </a:cubicBezTo>
                <a:cubicBezTo>
                  <a:pt x="3920067" y="751433"/>
                  <a:pt x="3928074" y="746116"/>
                  <a:pt x="3937000" y="742966"/>
                </a:cubicBezTo>
                <a:cubicBezTo>
                  <a:pt x="3964148" y="733384"/>
                  <a:pt x="3991930" y="725690"/>
                  <a:pt x="4019550" y="717566"/>
                </a:cubicBezTo>
                <a:cubicBezTo>
                  <a:pt x="4036970" y="712442"/>
                  <a:pt x="4096607" y="699784"/>
                  <a:pt x="4102100" y="698516"/>
                </a:cubicBezTo>
                <a:cubicBezTo>
                  <a:pt x="4110604" y="696554"/>
                  <a:pt x="4119328" y="695230"/>
                  <a:pt x="4127500" y="692166"/>
                </a:cubicBezTo>
                <a:cubicBezTo>
                  <a:pt x="4205417" y="662947"/>
                  <a:pt x="4071376" y="697583"/>
                  <a:pt x="4210050" y="666766"/>
                </a:cubicBezTo>
                <a:cubicBezTo>
                  <a:pt x="4218517" y="662533"/>
                  <a:pt x="4226587" y="657390"/>
                  <a:pt x="4235450" y="654066"/>
                </a:cubicBezTo>
                <a:cubicBezTo>
                  <a:pt x="4253251" y="647391"/>
                  <a:pt x="4281880" y="645024"/>
                  <a:pt x="4298950" y="641366"/>
                </a:cubicBezTo>
                <a:cubicBezTo>
                  <a:pt x="4445866" y="609884"/>
                  <a:pt x="4217437" y="650894"/>
                  <a:pt x="4438650" y="615966"/>
                </a:cubicBezTo>
                <a:cubicBezTo>
                  <a:pt x="4488066" y="608163"/>
                  <a:pt x="4453740" y="610111"/>
                  <a:pt x="4508500" y="603266"/>
                </a:cubicBezTo>
                <a:cubicBezTo>
                  <a:pt x="4566859" y="595971"/>
                  <a:pt x="4612830" y="594364"/>
                  <a:pt x="4673600" y="590566"/>
                </a:cubicBezTo>
                <a:lnTo>
                  <a:pt x="4908550" y="596916"/>
                </a:lnTo>
                <a:cubicBezTo>
                  <a:pt x="4961125" y="599019"/>
                  <a:pt x="5050469" y="609265"/>
                  <a:pt x="5099050" y="615966"/>
                </a:cubicBezTo>
                <a:cubicBezTo>
                  <a:pt x="5124559" y="619484"/>
                  <a:pt x="5149758" y="625024"/>
                  <a:pt x="5175250" y="628666"/>
                </a:cubicBezTo>
                <a:cubicBezTo>
                  <a:pt x="5194225" y="631377"/>
                  <a:pt x="5213425" y="632305"/>
                  <a:pt x="5232400" y="635016"/>
                </a:cubicBezTo>
                <a:cubicBezTo>
                  <a:pt x="5271216" y="640561"/>
                  <a:pt x="5254886" y="640783"/>
                  <a:pt x="5289550" y="647716"/>
                </a:cubicBezTo>
                <a:cubicBezTo>
                  <a:pt x="5296726" y="649151"/>
                  <a:pt x="5362721" y="659406"/>
                  <a:pt x="5384800" y="666766"/>
                </a:cubicBezTo>
                <a:cubicBezTo>
                  <a:pt x="5395614" y="670371"/>
                  <a:pt x="5405632" y="676191"/>
                  <a:pt x="5416550" y="679466"/>
                </a:cubicBezTo>
                <a:cubicBezTo>
                  <a:pt x="5426888" y="682567"/>
                  <a:pt x="5437962" y="682715"/>
                  <a:pt x="5448300" y="685816"/>
                </a:cubicBezTo>
                <a:cubicBezTo>
                  <a:pt x="5459218" y="689091"/>
                  <a:pt x="5468935" y="695990"/>
                  <a:pt x="5480050" y="698516"/>
                </a:cubicBezTo>
                <a:cubicBezTo>
                  <a:pt x="5515681" y="706614"/>
                  <a:pt x="5552001" y="711305"/>
                  <a:pt x="5588000" y="717566"/>
                </a:cubicBezTo>
                <a:lnTo>
                  <a:pt x="5626100" y="723916"/>
                </a:lnTo>
                <a:cubicBezTo>
                  <a:pt x="5698144" y="752734"/>
                  <a:pt x="5610781" y="718509"/>
                  <a:pt x="5734050" y="762016"/>
                </a:cubicBezTo>
                <a:cubicBezTo>
                  <a:pt x="5744799" y="765810"/>
                  <a:pt x="5755088" y="770821"/>
                  <a:pt x="5765800" y="774716"/>
                </a:cubicBezTo>
                <a:cubicBezTo>
                  <a:pt x="5778381" y="779291"/>
                  <a:pt x="5791319" y="782841"/>
                  <a:pt x="5803900" y="787416"/>
                </a:cubicBezTo>
                <a:cubicBezTo>
                  <a:pt x="5831675" y="797516"/>
                  <a:pt x="5844103" y="805404"/>
                  <a:pt x="5873750" y="812816"/>
                </a:cubicBezTo>
                <a:cubicBezTo>
                  <a:pt x="5939066" y="829145"/>
                  <a:pt x="5938311" y="804562"/>
                  <a:pt x="6026150" y="857266"/>
                </a:cubicBezTo>
                <a:cubicBezTo>
                  <a:pt x="6036733" y="863616"/>
                  <a:pt x="6046507" y="871569"/>
                  <a:pt x="6057900" y="876316"/>
                </a:cubicBezTo>
                <a:cubicBezTo>
                  <a:pt x="6072124" y="882243"/>
                  <a:pt x="6087731" y="884143"/>
                  <a:pt x="6102350" y="889016"/>
                </a:cubicBezTo>
                <a:cubicBezTo>
                  <a:pt x="6113164" y="892621"/>
                  <a:pt x="6123351" y="897922"/>
                  <a:pt x="6134100" y="901716"/>
                </a:cubicBezTo>
                <a:cubicBezTo>
                  <a:pt x="6159348" y="910627"/>
                  <a:pt x="6186038" y="915794"/>
                  <a:pt x="6210300" y="927116"/>
                </a:cubicBezTo>
                <a:cubicBezTo>
                  <a:pt x="6242050" y="941933"/>
                  <a:pt x="6274212" y="955897"/>
                  <a:pt x="6305550" y="971566"/>
                </a:cubicBezTo>
                <a:cubicBezTo>
                  <a:pt x="6322483" y="980033"/>
                  <a:pt x="6339085" y="989197"/>
                  <a:pt x="6356350" y="996966"/>
                </a:cubicBezTo>
                <a:cubicBezTo>
                  <a:pt x="6381443" y="1008258"/>
                  <a:pt x="6407652" y="1016999"/>
                  <a:pt x="6432550" y="1028716"/>
                </a:cubicBezTo>
                <a:cubicBezTo>
                  <a:pt x="6443717" y="1033971"/>
                  <a:pt x="6453261" y="1042246"/>
                  <a:pt x="6464300" y="1047766"/>
                </a:cubicBezTo>
                <a:cubicBezTo>
                  <a:pt x="6518731" y="1074982"/>
                  <a:pt x="6474318" y="1046233"/>
                  <a:pt x="6521450" y="1073166"/>
                </a:cubicBezTo>
                <a:cubicBezTo>
                  <a:pt x="6528076" y="1076952"/>
                  <a:pt x="6533414" y="1083032"/>
                  <a:pt x="6540500" y="1085866"/>
                </a:cubicBezTo>
                <a:cubicBezTo>
                  <a:pt x="6554807" y="1091589"/>
                  <a:pt x="6570468" y="1093300"/>
                  <a:pt x="6584950" y="1098566"/>
                </a:cubicBezTo>
                <a:cubicBezTo>
                  <a:pt x="6593846" y="1101801"/>
                  <a:pt x="6601700" y="1107421"/>
                  <a:pt x="6610350" y="1111266"/>
                </a:cubicBezTo>
                <a:cubicBezTo>
                  <a:pt x="6620766" y="1115895"/>
                  <a:pt x="6631905" y="1118868"/>
                  <a:pt x="6642100" y="1123966"/>
                </a:cubicBezTo>
                <a:cubicBezTo>
                  <a:pt x="6653139" y="1129486"/>
                  <a:pt x="6663061" y="1137022"/>
                  <a:pt x="6673850" y="1143016"/>
                </a:cubicBezTo>
                <a:cubicBezTo>
                  <a:pt x="6702442" y="1158901"/>
                  <a:pt x="6777890" y="1190247"/>
                  <a:pt x="6788150" y="1193816"/>
                </a:cubicBezTo>
                <a:cubicBezTo>
                  <a:pt x="6806582" y="1200227"/>
                  <a:pt x="6826787" y="1200345"/>
                  <a:pt x="6845300" y="1206516"/>
                </a:cubicBezTo>
                <a:cubicBezTo>
                  <a:pt x="6893801" y="1222683"/>
                  <a:pt x="6891659" y="1228531"/>
                  <a:pt x="6927850" y="1244616"/>
                </a:cubicBezTo>
                <a:cubicBezTo>
                  <a:pt x="6938266" y="1249245"/>
                  <a:pt x="6949405" y="1252218"/>
                  <a:pt x="6959600" y="1257316"/>
                </a:cubicBezTo>
                <a:cubicBezTo>
                  <a:pt x="6966426" y="1260729"/>
                  <a:pt x="6971635" y="1267010"/>
                  <a:pt x="6978650" y="1270016"/>
                </a:cubicBezTo>
                <a:cubicBezTo>
                  <a:pt x="6986672" y="1273454"/>
                  <a:pt x="6995771" y="1273606"/>
                  <a:pt x="7004050" y="1276366"/>
                </a:cubicBezTo>
                <a:cubicBezTo>
                  <a:pt x="7014864" y="1279971"/>
                  <a:pt x="7024986" y="1285461"/>
                  <a:pt x="7035800" y="1289066"/>
                </a:cubicBezTo>
                <a:cubicBezTo>
                  <a:pt x="7056765" y="1296054"/>
                  <a:pt x="7078608" y="1300357"/>
                  <a:pt x="7099300" y="1308116"/>
                </a:cubicBezTo>
                <a:cubicBezTo>
                  <a:pt x="7112595" y="1313102"/>
                  <a:pt x="7124217" y="1321893"/>
                  <a:pt x="7137400" y="1327166"/>
                </a:cubicBezTo>
                <a:cubicBezTo>
                  <a:pt x="7145503" y="1330407"/>
                  <a:pt x="7154470" y="1330913"/>
                  <a:pt x="7162800" y="1333516"/>
                </a:cubicBezTo>
                <a:cubicBezTo>
                  <a:pt x="7188355" y="1341502"/>
                  <a:pt x="7214141" y="1348972"/>
                  <a:pt x="7239000" y="1358916"/>
                </a:cubicBezTo>
                <a:cubicBezTo>
                  <a:pt x="7246086" y="1361750"/>
                  <a:pt x="7250878" y="1369008"/>
                  <a:pt x="7258050" y="1371616"/>
                </a:cubicBezTo>
                <a:cubicBezTo>
                  <a:pt x="7274454" y="1377581"/>
                  <a:pt x="7291985" y="1379819"/>
                  <a:pt x="7308850" y="1384316"/>
                </a:cubicBezTo>
                <a:cubicBezTo>
                  <a:pt x="7323739" y="1388286"/>
                  <a:pt x="7338681" y="1392143"/>
                  <a:pt x="7353300" y="1397016"/>
                </a:cubicBezTo>
                <a:cubicBezTo>
                  <a:pt x="7441757" y="1426502"/>
                  <a:pt x="7372326" y="1408123"/>
                  <a:pt x="7429500" y="1422416"/>
                </a:cubicBezTo>
                <a:cubicBezTo>
                  <a:pt x="7494611" y="1465824"/>
                  <a:pt x="7357870" y="1377076"/>
                  <a:pt x="7524750" y="1460516"/>
                </a:cubicBezTo>
                <a:cubicBezTo>
                  <a:pt x="7537450" y="1466866"/>
                  <a:pt x="7549597" y="1474469"/>
                  <a:pt x="7562850" y="1479566"/>
                </a:cubicBezTo>
                <a:cubicBezTo>
                  <a:pt x="7626258" y="1503954"/>
                  <a:pt x="7588629" y="1478199"/>
                  <a:pt x="7645400" y="1511316"/>
                </a:cubicBezTo>
                <a:cubicBezTo>
                  <a:pt x="7658584" y="1519007"/>
                  <a:pt x="7670800" y="1528249"/>
                  <a:pt x="7683500" y="1536716"/>
                </a:cubicBezTo>
                <a:cubicBezTo>
                  <a:pt x="7689850" y="1540949"/>
                  <a:pt x="7695724" y="1546003"/>
                  <a:pt x="7702550" y="1549416"/>
                </a:cubicBezTo>
                <a:cubicBezTo>
                  <a:pt x="7782909" y="1589596"/>
                  <a:pt x="7695877" y="1545199"/>
                  <a:pt x="7785100" y="1593866"/>
                </a:cubicBezTo>
                <a:cubicBezTo>
                  <a:pt x="7793410" y="1598399"/>
                  <a:pt x="7802927" y="1600886"/>
                  <a:pt x="7810500" y="1606566"/>
                </a:cubicBezTo>
                <a:cubicBezTo>
                  <a:pt x="7820079" y="1613750"/>
                  <a:pt x="7826550" y="1624486"/>
                  <a:pt x="7835900" y="1631966"/>
                </a:cubicBezTo>
                <a:cubicBezTo>
                  <a:pt x="7847819" y="1641501"/>
                  <a:pt x="7862348" y="1647507"/>
                  <a:pt x="7874000" y="1657366"/>
                </a:cubicBezTo>
                <a:cubicBezTo>
                  <a:pt x="8009653" y="1772149"/>
                  <a:pt x="7863593" y="1653309"/>
                  <a:pt x="7937500" y="1727216"/>
                </a:cubicBezTo>
                <a:cubicBezTo>
                  <a:pt x="7951299" y="1741015"/>
                  <a:pt x="7967133" y="1752616"/>
                  <a:pt x="7981950" y="1765316"/>
                </a:cubicBezTo>
                <a:cubicBezTo>
                  <a:pt x="8003151" y="1807717"/>
                  <a:pt x="8021594" y="1842202"/>
                  <a:pt x="8039100" y="1885966"/>
                </a:cubicBezTo>
                <a:cubicBezTo>
                  <a:pt x="8047728" y="1907536"/>
                  <a:pt x="8061059" y="1954222"/>
                  <a:pt x="8064500" y="1974866"/>
                </a:cubicBezTo>
                <a:lnTo>
                  <a:pt x="8070850" y="2012966"/>
                </a:lnTo>
                <a:cubicBezTo>
                  <a:pt x="8068733" y="2044716"/>
                  <a:pt x="8067666" y="2076553"/>
                  <a:pt x="8064500" y="2108216"/>
                </a:cubicBezTo>
                <a:cubicBezTo>
                  <a:pt x="8061797" y="2135244"/>
                  <a:pt x="8058487" y="2136726"/>
                  <a:pt x="8051800" y="2159016"/>
                </a:cubicBezTo>
                <a:cubicBezTo>
                  <a:pt x="8026786" y="2242397"/>
                  <a:pt x="8051958" y="2171359"/>
                  <a:pt x="8026400" y="2228866"/>
                </a:cubicBezTo>
                <a:cubicBezTo>
                  <a:pt x="8021771" y="2239282"/>
                  <a:pt x="8017595" y="2249904"/>
                  <a:pt x="8013700" y="2260616"/>
                </a:cubicBezTo>
                <a:cubicBezTo>
                  <a:pt x="8009125" y="2273197"/>
                  <a:pt x="8009032" y="2288006"/>
                  <a:pt x="8001000" y="2298716"/>
                </a:cubicBezTo>
                <a:cubicBezTo>
                  <a:pt x="7994650" y="2307183"/>
                  <a:pt x="7988101" y="2315504"/>
                  <a:pt x="7981950" y="2324116"/>
                </a:cubicBezTo>
                <a:cubicBezTo>
                  <a:pt x="7977514" y="2330326"/>
                  <a:pt x="7974063" y="2337243"/>
                  <a:pt x="7969250" y="2343166"/>
                </a:cubicBezTo>
                <a:cubicBezTo>
                  <a:pt x="7946520" y="2371141"/>
                  <a:pt x="7924888" y="2400228"/>
                  <a:pt x="7899400" y="2425716"/>
                </a:cubicBezTo>
                <a:cubicBezTo>
                  <a:pt x="7890933" y="2434183"/>
                  <a:pt x="7883350" y="2443636"/>
                  <a:pt x="7874000" y="2451116"/>
                </a:cubicBezTo>
                <a:cubicBezTo>
                  <a:pt x="7862081" y="2460651"/>
                  <a:pt x="7847626" y="2466745"/>
                  <a:pt x="7835900" y="2476516"/>
                </a:cubicBezTo>
                <a:cubicBezTo>
                  <a:pt x="7771986" y="2529778"/>
                  <a:pt x="7825743" y="2503439"/>
                  <a:pt x="7766050" y="2527316"/>
                </a:cubicBezTo>
                <a:cubicBezTo>
                  <a:pt x="7727667" y="2565699"/>
                  <a:pt x="7755448" y="2541239"/>
                  <a:pt x="7721600" y="2565416"/>
                </a:cubicBezTo>
                <a:cubicBezTo>
                  <a:pt x="7716994" y="2568706"/>
                  <a:pt x="7685608" y="2593262"/>
                  <a:pt x="7677150" y="2597166"/>
                </a:cubicBezTo>
                <a:cubicBezTo>
                  <a:pt x="7656451" y="2606719"/>
                  <a:pt x="7635277" y="2615357"/>
                  <a:pt x="7613650" y="2622566"/>
                </a:cubicBezTo>
                <a:cubicBezTo>
                  <a:pt x="7607300" y="2624683"/>
                  <a:pt x="7600587" y="2625923"/>
                  <a:pt x="7594600" y="2628916"/>
                </a:cubicBezTo>
                <a:cubicBezTo>
                  <a:pt x="7587774" y="2632329"/>
                  <a:pt x="7582376" y="2638203"/>
                  <a:pt x="7575550" y="2641616"/>
                </a:cubicBezTo>
                <a:cubicBezTo>
                  <a:pt x="7569563" y="2644609"/>
                  <a:pt x="7562487" y="2644973"/>
                  <a:pt x="7556500" y="2647966"/>
                </a:cubicBezTo>
                <a:cubicBezTo>
                  <a:pt x="7501573" y="2675429"/>
                  <a:pt x="7547821" y="2661248"/>
                  <a:pt x="7499350" y="2673366"/>
                </a:cubicBezTo>
                <a:cubicBezTo>
                  <a:pt x="7493000" y="2677599"/>
                  <a:pt x="7487345" y="2683131"/>
                  <a:pt x="7480300" y="2686066"/>
                </a:cubicBezTo>
                <a:cubicBezTo>
                  <a:pt x="7419950" y="2711212"/>
                  <a:pt x="7434830" y="2701261"/>
                  <a:pt x="7378700" y="2711466"/>
                </a:cubicBezTo>
                <a:cubicBezTo>
                  <a:pt x="7370114" y="2713027"/>
                  <a:pt x="7361691" y="2715418"/>
                  <a:pt x="7353300" y="2717816"/>
                </a:cubicBezTo>
                <a:cubicBezTo>
                  <a:pt x="7346864" y="2719655"/>
                  <a:pt x="7340836" y="2722969"/>
                  <a:pt x="7334250" y="2724166"/>
                </a:cubicBezTo>
                <a:cubicBezTo>
                  <a:pt x="7317460" y="2727219"/>
                  <a:pt x="7300383" y="2728399"/>
                  <a:pt x="7283450" y="2730516"/>
                </a:cubicBezTo>
                <a:cubicBezTo>
                  <a:pt x="7272867" y="2734749"/>
                  <a:pt x="7262697" y="2740217"/>
                  <a:pt x="7251700" y="2743216"/>
                </a:cubicBezTo>
                <a:cubicBezTo>
                  <a:pt x="7239278" y="2746604"/>
                  <a:pt x="7226225" y="2747041"/>
                  <a:pt x="7213600" y="2749566"/>
                </a:cubicBezTo>
                <a:cubicBezTo>
                  <a:pt x="7205042" y="2751278"/>
                  <a:pt x="7196778" y="2754308"/>
                  <a:pt x="7188200" y="2755916"/>
                </a:cubicBezTo>
                <a:cubicBezTo>
                  <a:pt x="7162891" y="2760661"/>
                  <a:pt x="7136982" y="2762371"/>
                  <a:pt x="7112000" y="2768616"/>
                </a:cubicBezTo>
                <a:lnTo>
                  <a:pt x="7061200" y="2781316"/>
                </a:lnTo>
                <a:cubicBezTo>
                  <a:pt x="7052733" y="2783433"/>
                  <a:pt x="7044426" y="2786339"/>
                  <a:pt x="7035800" y="2787666"/>
                </a:cubicBezTo>
                <a:cubicBezTo>
                  <a:pt x="6832616" y="2818925"/>
                  <a:pt x="7050930" y="2786521"/>
                  <a:pt x="6896100" y="2806716"/>
                </a:cubicBezTo>
                <a:cubicBezTo>
                  <a:pt x="6866417" y="2810588"/>
                  <a:pt x="6836727" y="2814495"/>
                  <a:pt x="6807200" y="2819416"/>
                </a:cubicBezTo>
                <a:cubicBezTo>
                  <a:pt x="6798592" y="2820851"/>
                  <a:pt x="6790479" y="2824852"/>
                  <a:pt x="6781800" y="2825766"/>
                </a:cubicBezTo>
                <a:cubicBezTo>
                  <a:pt x="6745684" y="2829568"/>
                  <a:pt x="6592629" y="2837059"/>
                  <a:pt x="6565900" y="2838466"/>
                </a:cubicBezTo>
                <a:lnTo>
                  <a:pt x="5988050" y="2832116"/>
                </a:lnTo>
                <a:cubicBezTo>
                  <a:pt x="5964395" y="2831420"/>
                  <a:pt x="5941682" y="2822351"/>
                  <a:pt x="5918200" y="2819416"/>
                </a:cubicBezTo>
                <a:cubicBezTo>
                  <a:pt x="5859404" y="2812067"/>
                  <a:pt x="5716317" y="2808293"/>
                  <a:pt x="5676900" y="2806716"/>
                </a:cubicBezTo>
                <a:lnTo>
                  <a:pt x="5600700" y="2800366"/>
                </a:lnTo>
                <a:lnTo>
                  <a:pt x="5499100" y="2794016"/>
                </a:lnTo>
                <a:cubicBezTo>
                  <a:pt x="5479994" y="2792488"/>
                  <a:pt x="5460949" y="2790199"/>
                  <a:pt x="5441950" y="2787666"/>
                </a:cubicBezTo>
                <a:cubicBezTo>
                  <a:pt x="5429188" y="2785964"/>
                  <a:pt x="5416687" y="2782303"/>
                  <a:pt x="5403850" y="2781316"/>
                </a:cubicBezTo>
                <a:cubicBezTo>
                  <a:pt x="5263077" y="2770487"/>
                  <a:pt x="5085489" y="2764083"/>
                  <a:pt x="4946650" y="2755916"/>
                </a:cubicBezTo>
                <a:lnTo>
                  <a:pt x="4838700" y="2749566"/>
                </a:lnTo>
                <a:cubicBezTo>
                  <a:pt x="4735004" y="2744853"/>
                  <a:pt x="4631151" y="2743341"/>
                  <a:pt x="4527550" y="2736866"/>
                </a:cubicBezTo>
                <a:lnTo>
                  <a:pt x="4324350" y="2724166"/>
                </a:lnTo>
                <a:cubicBezTo>
                  <a:pt x="4288372" y="2721963"/>
                  <a:pt x="4252425" y="2719037"/>
                  <a:pt x="4216400" y="2717816"/>
                </a:cubicBezTo>
                <a:lnTo>
                  <a:pt x="3841750" y="2705116"/>
                </a:lnTo>
                <a:lnTo>
                  <a:pt x="2749550" y="2711466"/>
                </a:lnTo>
                <a:cubicBezTo>
                  <a:pt x="2698709" y="2711985"/>
                  <a:pt x="2647881" y="2714434"/>
                  <a:pt x="2597150" y="2717816"/>
                </a:cubicBezTo>
                <a:cubicBezTo>
                  <a:pt x="2301038" y="2737557"/>
                  <a:pt x="2557566" y="2722317"/>
                  <a:pt x="2419350" y="2736866"/>
                </a:cubicBezTo>
                <a:cubicBezTo>
                  <a:pt x="2301008" y="2749323"/>
                  <a:pt x="2181508" y="2756849"/>
                  <a:pt x="2063750" y="2774966"/>
                </a:cubicBezTo>
                <a:cubicBezTo>
                  <a:pt x="2024360" y="2781026"/>
                  <a:pt x="1950799" y="2794879"/>
                  <a:pt x="1924050" y="2800366"/>
                </a:cubicBezTo>
                <a:cubicBezTo>
                  <a:pt x="1731733" y="2839816"/>
                  <a:pt x="1836826" y="2823712"/>
                  <a:pt x="1733550" y="2838466"/>
                </a:cubicBezTo>
                <a:cubicBezTo>
                  <a:pt x="1720850" y="2842699"/>
                  <a:pt x="1708349" y="2847583"/>
                  <a:pt x="1695450" y="2851166"/>
                </a:cubicBezTo>
                <a:cubicBezTo>
                  <a:pt x="1670223" y="2858173"/>
                  <a:pt x="1644199" y="2862278"/>
                  <a:pt x="1619250" y="2870216"/>
                </a:cubicBezTo>
                <a:cubicBezTo>
                  <a:pt x="1503050" y="2907189"/>
                  <a:pt x="1601249" y="2888033"/>
                  <a:pt x="1517650" y="2901966"/>
                </a:cubicBezTo>
                <a:cubicBezTo>
                  <a:pt x="1473857" y="2925015"/>
                  <a:pt x="1356058" y="2985234"/>
                  <a:pt x="1308100" y="3016266"/>
                </a:cubicBezTo>
                <a:cubicBezTo>
                  <a:pt x="1300560" y="3021145"/>
                  <a:pt x="1296234" y="3029928"/>
                  <a:pt x="1289050" y="3035316"/>
                </a:cubicBezTo>
                <a:cubicBezTo>
                  <a:pt x="1209728" y="3094808"/>
                  <a:pt x="1320664" y="2987323"/>
                  <a:pt x="1187450" y="3105166"/>
                </a:cubicBezTo>
                <a:cubicBezTo>
                  <a:pt x="1119845" y="3164970"/>
                  <a:pt x="1091934" y="3202292"/>
                  <a:pt x="1035050" y="3263916"/>
                </a:cubicBezTo>
                <a:cubicBezTo>
                  <a:pt x="1028959" y="3270515"/>
                  <a:pt x="1021844" y="3276148"/>
                  <a:pt x="1016000" y="3282966"/>
                </a:cubicBezTo>
                <a:cubicBezTo>
                  <a:pt x="1009112" y="3291001"/>
                  <a:pt x="1003678" y="3300196"/>
                  <a:pt x="996950" y="3308366"/>
                </a:cubicBezTo>
                <a:cubicBezTo>
                  <a:pt x="974036" y="3336191"/>
                  <a:pt x="948996" y="3362283"/>
                  <a:pt x="927100" y="3390916"/>
                </a:cubicBezTo>
                <a:cubicBezTo>
                  <a:pt x="921350" y="3398435"/>
                  <a:pt x="919199" y="3408157"/>
                  <a:pt x="914400" y="3416316"/>
                </a:cubicBezTo>
                <a:cubicBezTo>
                  <a:pt x="898018" y="3444165"/>
                  <a:pt x="879291" y="3470622"/>
                  <a:pt x="863600" y="3498866"/>
                </a:cubicBezTo>
                <a:cubicBezTo>
                  <a:pt x="858064" y="3508830"/>
                  <a:pt x="855529" y="3520200"/>
                  <a:pt x="850900" y="3530616"/>
                </a:cubicBezTo>
                <a:cubicBezTo>
                  <a:pt x="847055" y="3539266"/>
                  <a:pt x="841929" y="3547315"/>
                  <a:pt x="838200" y="3556016"/>
                </a:cubicBezTo>
                <a:cubicBezTo>
                  <a:pt x="832734" y="3568770"/>
                  <a:pt x="828722" y="3587577"/>
                  <a:pt x="825500" y="3600466"/>
                </a:cubicBezTo>
                <a:cubicBezTo>
                  <a:pt x="823383" y="3623749"/>
                  <a:pt x="819150" y="3646937"/>
                  <a:pt x="819150" y="3670316"/>
                </a:cubicBezTo>
                <a:cubicBezTo>
                  <a:pt x="819150" y="3793754"/>
                  <a:pt x="816271" y="3854958"/>
                  <a:pt x="844550" y="3962416"/>
                </a:cubicBezTo>
                <a:cubicBezTo>
                  <a:pt x="846959" y="3971570"/>
                  <a:pt x="852653" y="3979541"/>
                  <a:pt x="857250" y="3987816"/>
                </a:cubicBezTo>
                <a:cubicBezTo>
                  <a:pt x="873825" y="4017651"/>
                  <a:pt x="895374" y="4045027"/>
                  <a:pt x="908050" y="4076716"/>
                </a:cubicBezTo>
                <a:cubicBezTo>
                  <a:pt x="932979" y="4139039"/>
                  <a:pt x="912690" y="4100406"/>
                  <a:pt x="990600" y="4178316"/>
                </a:cubicBezTo>
                <a:lnTo>
                  <a:pt x="1009650" y="4197366"/>
                </a:lnTo>
                <a:cubicBezTo>
                  <a:pt x="1016000" y="4203716"/>
                  <a:pt x="1021914" y="4210535"/>
                  <a:pt x="1028700" y="4216416"/>
                </a:cubicBezTo>
                <a:cubicBezTo>
                  <a:pt x="1060450" y="4243933"/>
                  <a:pt x="1087923" y="4277350"/>
                  <a:pt x="1123950" y="4298966"/>
                </a:cubicBezTo>
                <a:cubicBezTo>
                  <a:pt x="1145117" y="4311666"/>
                  <a:pt x="1166686" y="4323718"/>
                  <a:pt x="1187450" y="4337066"/>
                </a:cubicBezTo>
                <a:cubicBezTo>
                  <a:pt x="1196352" y="4342789"/>
                  <a:pt x="1203691" y="4350813"/>
                  <a:pt x="1212850" y="4356116"/>
                </a:cubicBezTo>
                <a:cubicBezTo>
                  <a:pt x="1243991" y="4374145"/>
                  <a:pt x="1275916" y="4390824"/>
                  <a:pt x="1308100" y="4406916"/>
                </a:cubicBezTo>
                <a:cubicBezTo>
                  <a:pt x="1330976" y="4418354"/>
                  <a:pt x="1354579" y="4428279"/>
                  <a:pt x="1377950" y="4438666"/>
                </a:cubicBezTo>
                <a:cubicBezTo>
                  <a:pt x="1401650" y="4449199"/>
                  <a:pt x="1472469" y="4481254"/>
                  <a:pt x="1511300" y="4495816"/>
                </a:cubicBezTo>
                <a:cubicBezTo>
                  <a:pt x="1534498" y="4504515"/>
                  <a:pt x="1558147" y="4512015"/>
                  <a:pt x="1581150" y="4521216"/>
                </a:cubicBezTo>
                <a:cubicBezTo>
                  <a:pt x="1702682" y="4569829"/>
                  <a:pt x="1584597" y="4524910"/>
                  <a:pt x="1752600" y="4578366"/>
                </a:cubicBezTo>
                <a:cubicBezTo>
                  <a:pt x="1763462" y="4581822"/>
                  <a:pt x="1773135" y="4589027"/>
                  <a:pt x="1784350" y="4591066"/>
                </a:cubicBezTo>
                <a:cubicBezTo>
                  <a:pt x="1819997" y="4597547"/>
                  <a:pt x="1856317" y="4599533"/>
                  <a:pt x="1892300" y="4603766"/>
                </a:cubicBezTo>
                <a:cubicBezTo>
                  <a:pt x="1947298" y="4618765"/>
                  <a:pt x="2000321" y="4634947"/>
                  <a:pt x="2057400" y="4641866"/>
                </a:cubicBezTo>
                <a:cubicBezTo>
                  <a:pt x="2095281" y="4646458"/>
                  <a:pt x="2133600" y="4646099"/>
                  <a:pt x="2171700" y="4648216"/>
                </a:cubicBezTo>
                <a:cubicBezTo>
                  <a:pt x="2241550" y="4646099"/>
                  <a:pt x="2311516" y="4646414"/>
                  <a:pt x="2381250" y="4641866"/>
                </a:cubicBezTo>
                <a:cubicBezTo>
                  <a:pt x="2409031" y="4640054"/>
                  <a:pt x="2436089" y="4631848"/>
                  <a:pt x="2463800" y="4629166"/>
                </a:cubicBezTo>
                <a:cubicBezTo>
                  <a:pt x="2535612" y="4622216"/>
                  <a:pt x="2580432" y="4625843"/>
                  <a:pt x="2647950" y="4616466"/>
                </a:cubicBezTo>
                <a:cubicBezTo>
                  <a:pt x="2701030" y="4609094"/>
                  <a:pt x="2753783" y="4599533"/>
                  <a:pt x="2806700" y="4591066"/>
                </a:cubicBezTo>
                <a:cubicBezTo>
                  <a:pt x="2819400" y="4586833"/>
                  <a:pt x="2831732" y="4581270"/>
                  <a:pt x="2844800" y="4578366"/>
                </a:cubicBezTo>
                <a:cubicBezTo>
                  <a:pt x="2869937" y="4572780"/>
                  <a:pt x="2895641" y="4570141"/>
                  <a:pt x="2921000" y="4565666"/>
                </a:cubicBezTo>
                <a:cubicBezTo>
                  <a:pt x="2931629" y="4563790"/>
                  <a:pt x="2942337" y="4562156"/>
                  <a:pt x="2952750" y="4559316"/>
                </a:cubicBezTo>
                <a:cubicBezTo>
                  <a:pt x="3063325" y="4529159"/>
                  <a:pt x="2876078" y="4561511"/>
                  <a:pt x="3117850" y="4521216"/>
                </a:cubicBezTo>
                <a:cubicBezTo>
                  <a:pt x="3155950" y="4514866"/>
                  <a:pt x="3194500" y="4510794"/>
                  <a:pt x="3232150" y="4502166"/>
                </a:cubicBezTo>
                <a:cubicBezTo>
                  <a:pt x="3296208" y="4487486"/>
                  <a:pt x="3358893" y="4467305"/>
                  <a:pt x="3422650" y="4451366"/>
                </a:cubicBezTo>
                <a:cubicBezTo>
                  <a:pt x="3439583" y="4447133"/>
                  <a:pt x="3456375" y="4442288"/>
                  <a:pt x="3473450" y="4438666"/>
                </a:cubicBezTo>
                <a:cubicBezTo>
                  <a:pt x="3526240" y="4427468"/>
                  <a:pt x="3579655" y="4419214"/>
                  <a:pt x="3632200" y="4406916"/>
                </a:cubicBezTo>
                <a:cubicBezTo>
                  <a:pt x="3679197" y="4395917"/>
                  <a:pt x="3724782" y="4379287"/>
                  <a:pt x="3771900" y="4368816"/>
                </a:cubicBezTo>
                <a:cubicBezTo>
                  <a:pt x="3790950" y="4364583"/>
                  <a:pt x="3810118" y="4360849"/>
                  <a:pt x="3829050" y="4356116"/>
                </a:cubicBezTo>
                <a:cubicBezTo>
                  <a:pt x="3835544" y="4354493"/>
                  <a:pt x="3841616" y="4351428"/>
                  <a:pt x="3848100" y="4349766"/>
                </a:cubicBezTo>
                <a:cubicBezTo>
                  <a:pt x="3924184" y="4330257"/>
                  <a:pt x="4000025" y="4309655"/>
                  <a:pt x="4076700" y="4292616"/>
                </a:cubicBezTo>
                <a:lnTo>
                  <a:pt x="4133850" y="4279916"/>
                </a:lnTo>
                <a:cubicBezTo>
                  <a:pt x="4150840" y="4275918"/>
                  <a:pt x="4167842" y="4271922"/>
                  <a:pt x="4184650" y="4267216"/>
                </a:cubicBezTo>
                <a:cubicBezTo>
                  <a:pt x="4220768" y="4257103"/>
                  <a:pt x="4256025" y="4243778"/>
                  <a:pt x="4292600" y="4235466"/>
                </a:cubicBezTo>
                <a:cubicBezTo>
                  <a:pt x="4349276" y="4222585"/>
                  <a:pt x="4406997" y="4214810"/>
                  <a:pt x="4464050" y="4203716"/>
                </a:cubicBezTo>
                <a:cubicBezTo>
                  <a:pt x="4483206" y="4199991"/>
                  <a:pt x="4502361" y="4196108"/>
                  <a:pt x="4521200" y="4191016"/>
                </a:cubicBezTo>
                <a:cubicBezTo>
                  <a:pt x="4822406" y="4109609"/>
                  <a:pt x="4574689" y="4166854"/>
                  <a:pt x="4876800" y="4102116"/>
                </a:cubicBezTo>
                <a:lnTo>
                  <a:pt x="5035550" y="4064016"/>
                </a:lnTo>
                <a:lnTo>
                  <a:pt x="5149850" y="4038616"/>
                </a:lnTo>
                <a:cubicBezTo>
                  <a:pt x="5164834" y="4035020"/>
                  <a:pt x="5179154" y="4028756"/>
                  <a:pt x="5194300" y="4025916"/>
                </a:cubicBezTo>
                <a:cubicBezTo>
                  <a:pt x="5213139" y="4022384"/>
                  <a:pt x="5232642" y="4023260"/>
                  <a:pt x="5251450" y="4019566"/>
                </a:cubicBezTo>
                <a:cubicBezTo>
                  <a:pt x="5351253" y="3999962"/>
                  <a:pt x="5450317" y="3976759"/>
                  <a:pt x="5549900" y="3956066"/>
                </a:cubicBezTo>
                <a:lnTo>
                  <a:pt x="5740400" y="3917966"/>
                </a:lnTo>
                <a:lnTo>
                  <a:pt x="5975350" y="3867166"/>
                </a:lnTo>
                <a:lnTo>
                  <a:pt x="6032500" y="3854466"/>
                </a:lnTo>
                <a:cubicBezTo>
                  <a:pt x="6051550" y="3850233"/>
                  <a:pt x="6070374" y="3844810"/>
                  <a:pt x="6089650" y="3841766"/>
                </a:cubicBezTo>
                <a:lnTo>
                  <a:pt x="6210300" y="3822716"/>
                </a:lnTo>
                <a:cubicBezTo>
                  <a:pt x="6227181" y="3820215"/>
                  <a:pt x="6244295" y="3819332"/>
                  <a:pt x="6261100" y="3816366"/>
                </a:cubicBezTo>
                <a:cubicBezTo>
                  <a:pt x="6280318" y="3812975"/>
                  <a:pt x="6299039" y="3807097"/>
                  <a:pt x="6318250" y="3803666"/>
                </a:cubicBezTo>
                <a:cubicBezTo>
                  <a:pt x="6358331" y="3796509"/>
                  <a:pt x="6398777" y="3791534"/>
                  <a:pt x="6438900" y="3784616"/>
                </a:cubicBezTo>
                <a:cubicBezTo>
                  <a:pt x="6460172" y="3780948"/>
                  <a:pt x="6481277" y="3776363"/>
                  <a:pt x="6502400" y="3771916"/>
                </a:cubicBezTo>
                <a:cubicBezTo>
                  <a:pt x="6521496" y="3767896"/>
                  <a:pt x="6540155" y="3761371"/>
                  <a:pt x="6559550" y="3759216"/>
                </a:cubicBezTo>
                <a:cubicBezTo>
                  <a:pt x="6616506" y="3752888"/>
                  <a:pt x="6673903" y="3751410"/>
                  <a:pt x="6731000" y="3746516"/>
                </a:cubicBezTo>
                <a:cubicBezTo>
                  <a:pt x="6748003" y="3745059"/>
                  <a:pt x="6764782" y="3741427"/>
                  <a:pt x="6781800" y="3740166"/>
                </a:cubicBezTo>
                <a:cubicBezTo>
                  <a:pt x="6881905" y="3732751"/>
                  <a:pt x="7027462" y="3730139"/>
                  <a:pt x="7118350" y="3727466"/>
                </a:cubicBezTo>
                <a:lnTo>
                  <a:pt x="7562850" y="3740166"/>
                </a:lnTo>
                <a:cubicBezTo>
                  <a:pt x="7582003" y="3740893"/>
                  <a:pt x="7600885" y="3745100"/>
                  <a:pt x="7620000" y="3746516"/>
                </a:cubicBezTo>
                <a:cubicBezTo>
                  <a:pt x="7866516" y="3764776"/>
                  <a:pt x="7599024" y="3738626"/>
                  <a:pt x="7854950" y="3765566"/>
                </a:cubicBezTo>
                <a:cubicBezTo>
                  <a:pt x="7874000" y="3769799"/>
                  <a:pt x="7892824" y="3775222"/>
                  <a:pt x="7912100" y="3778266"/>
                </a:cubicBezTo>
                <a:cubicBezTo>
                  <a:pt x="8021523" y="3795543"/>
                  <a:pt x="7930519" y="3771758"/>
                  <a:pt x="8032750" y="3797316"/>
                </a:cubicBezTo>
                <a:cubicBezTo>
                  <a:pt x="8235421" y="3847984"/>
                  <a:pt x="8141409" y="3834789"/>
                  <a:pt x="8261350" y="3848116"/>
                </a:cubicBezTo>
                <a:cubicBezTo>
                  <a:pt x="8398187" y="3886601"/>
                  <a:pt x="8476262" y="3906084"/>
                  <a:pt x="8604250" y="3949716"/>
                </a:cubicBezTo>
                <a:cubicBezTo>
                  <a:pt x="8651149" y="3965704"/>
                  <a:pt x="8697646" y="3982876"/>
                  <a:pt x="8743950" y="4000516"/>
                </a:cubicBezTo>
                <a:cubicBezTo>
                  <a:pt x="8786557" y="4016747"/>
                  <a:pt x="8828725" y="4034113"/>
                  <a:pt x="8870950" y="4051316"/>
                </a:cubicBezTo>
                <a:cubicBezTo>
                  <a:pt x="8885879" y="4057398"/>
                  <a:pt x="8900982" y="4063157"/>
                  <a:pt x="8915400" y="4070366"/>
                </a:cubicBezTo>
                <a:cubicBezTo>
                  <a:pt x="8928100" y="4076716"/>
                  <a:pt x="8940574" y="4083540"/>
                  <a:pt x="8953500" y="4089416"/>
                </a:cubicBezTo>
                <a:cubicBezTo>
                  <a:pt x="9010435" y="4115295"/>
                  <a:pt x="9068243" y="4139241"/>
                  <a:pt x="9124950" y="4165616"/>
                </a:cubicBezTo>
                <a:cubicBezTo>
                  <a:pt x="9159282" y="4181584"/>
                  <a:pt x="9194082" y="4196935"/>
                  <a:pt x="9226550" y="4216416"/>
                </a:cubicBezTo>
                <a:cubicBezTo>
                  <a:pt x="9236817" y="4222576"/>
                  <a:pt x="9242321" y="4234699"/>
                  <a:pt x="9251950" y="4241816"/>
                </a:cubicBezTo>
                <a:cubicBezTo>
                  <a:pt x="9471219" y="4403884"/>
                  <a:pt x="9300687" y="4275717"/>
                  <a:pt x="9417050" y="4349766"/>
                </a:cubicBezTo>
                <a:cubicBezTo>
                  <a:pt x="9459338" y="4376676"/>
                  <a:pt x="9425116" y="4363038"/>
                  <a:pt x="9461500" y="4375166"/>
                </a:cubicBezTo>
                <a:lnTo>
                  <a:pt x="9442450" y="4381516"/>
                </a:lnTo>
              </a:path>
            </a:pathLst>
          </a:custGeom>
          <a:noFill/>
          <a:ln w="76200" cap="flat" cmpd="sng">
            <a:solidFill>
              <a:srgbClr val="E1000D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de-DE"/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b="1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b="1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sp>
        <p:nvSpPr>
          <p:cNvPr id="27" name="Abgerundetes Rechteck 26">
            <a:extLst>
              <a:ext uri="{FF2B5EF4-FFF2-40B4-BE49-F238E27FC236}">
                <a16:creationId xmlns:a16="http://schemas.microsoft.com/office/drawing/2014/main" id="{95318321-89DF-4DF9-B7F9-7C7A2694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F7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A384D540-AF9A-4584-AD9B-CC2879C5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CFB7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7/8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402" name="Textfeld 28">
            <a:extLst>
              <a:ext uri="{FF2B5EF4-FFF2-40B4-BE49-F238E27FC236}">
                <a16:creationId xmlns:a16="http://schemas.microsoft.com/office/drawing/2014/main" id="{EA8789DB-3B99-479E-8972-D123F685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7" y="4467226"/>
            <a:ext cx="18669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kooperatives Lernen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Erklärvideos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Fließschema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Low-</a:t>
            </a:r>
            <a:r>
              <a:rPr lang="de-DE" altLang="de-DE" sz="1800" dirty="0" err="1">
                <a:latin typeface="Calibri" panose="020F0502020204030204" pitchFamily="34" charset="0"/>
              </a:rPr>
              <a:t>Cost</a:t>
            </a:r>
            <a:r>
              <a:rPr lang="de-DE" altLang="de-DE" sz="1800" dirty="0">
                <a:latin typeface="Calibri" panose="020F0502020204030204" pitchFamily="34" charset="0"/>
              </a:rPr>
              <a:t>-Modelle</a:t>
            </a:r>
          </a:p>
        </p:txBody>
      </p:sp>
      <p:sp>
        <p:nvSpPr>
          <p:cNvPr id="30" name="Abgerundetes Rechteck 29">
            <a:extLst>
              <a:ext uri="{FF2B5EF4-FFF2-40B4-BE49-F238E27FC236}">
                <a16:creationId xmlns:a16="http://schemas.microsoft.com/office/drawing/2014/main" id="{7C22A112-140B-493D-8038-15C203EA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7D36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8031A4F-5E24-4A03-AF3C-5449FFF1F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FEAC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(2017)</a:t>
            </a:r>
          </a:p>
        </p:txBody>
      </p:sp>
      <p:sp>
        <p:nvSpPr>
          <p:cNvPr id="16405" name="Textfeld 31">
            <a:extLst>
              <a:ext uri="{FF2B5EF4-FFF2-40B4-BE49-F238E27FC236}">
                <a16:creationId xmlns:a16="http://schemas.microsoft.com/office/drawing/2014/main" id="{B095CE91-F727-49D6-91E4-32D34CFE5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099" y="4467226"/>
            <a:ext cx="1868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Präkonzepte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Alltags- vs. Fachsprache</a:t>
            </a:r>
          </a:p>
        </p:txBody>
      </p:sp>
      <p:sp>
        <p:nvSpPr>
          <p:cNvPr id="23" name="Abgerundetes Rechteck 32">
            <a:extLst>
              <a:ext uri="{FF2B5EF4-FFF2-40B4-BE49-F238E27FC236}">
                <a16:creationId xmlns:a16="http://schemas.microsoft.com/office/drawing/2014/main" id="{37D34274-0B96-42F9-BF22-405A4727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DA6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9" name="Textfeld 34">
            <a:extLst>
              <a:ext uri="{FF2B5EF4-FFF2-40B4-BE49-F238E27FC236}">
                <a16:creationId xmlns:a16="http://schemas.microsoft.com/office/drawing/2014/main" id="{FAE6D86A-3C47-4F72-8416-F8AC325E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4" y="4467225"/>
            <a:ext cx="18684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Wirkungs-diagramme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sprachsensibler Fach-U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Freilandarbeit</a:t>
            </a:r>
          </a:p>
        </p:txBody>
      </p:sp>
      <p:sp>
        <p:nvSpPr>
          <p:cNvPr id="32" name="Abgerundetes Rechteck 33">
            <a:extLst>
              <a:ext uri="{FF2B5EF4-FFF2-40B4-BE49-F238E27FC236}">
                <a16:creationId xmlns:a16="http://schemas.microsoft.com/office/drawing/2014/main" id="{A856244E-B94B-4D8C-8365-4FFE184EC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E0660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9/10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(2018)</a:t>
            </a:r>
          </a:p>
        </p:txBody>
      </p:sp>
      <p:sp>
        <p:nvSpPr>
          <p:cNvPr id="26" name="Abgerundetes Rechteck 25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C978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D1180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KS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(2020)</a:t>
            </a:r>
          </a:p>
        </p:txBody>
      </p:sp>
      <p:sp>
        <p:nvSpPr>
          <p:cNvPr id="34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4467225"/>
            <a:ext cx="18669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Bewerten</a:t>
            </a:r>
            <a:r>
              <a:rPr lang="de-DE" altLang="de-DE" sz="1800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Dilemma-Diskussion</a:t>
            </a:r>
          </a:p>
        </p:txBody>
      </p:sp>
      <p:sp>
        <p:nvSpPr>
          <p:cNvPr id="7" name="Textfeld 1">
            <a:extLst>
              <a:ext uri="{FF2B5EF4-FFF2-40B4-BE49-F238E27FC236}">
                <a16:creationId xmlns:a16="http://schemas.microsoft.com/office/drawing/2014/main" id="{36033EAA-C6D5-4E3F-AF02-2CEC43ACF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243"/>
            <a:ext cx="12192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2800" dirty="0">
                <a:latin typeface="Calibri" panose="020F0502020204030204" pitchFamily="34" charset="0"/>
              </a:rPr>
              <a:t>Didaktisch-methodische Schwerpunkte ZPG Biologie</a:t>
            </a:r>
          </a:p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Aufgegriffene Rote Fäden: CRISPR/Cas</a:t>
            </a:r>
          </a:p>
        </p:txBody>
      </p:sp>
      <p:sp>
        <p:nvSpPr>
          <p:cNvPr id="36" name="Fußzeilenplatzhalter 3">
            <a:extLst>
              <a:ext uri="{FF2B5EF4-FFF2-40B4-BE49-F238E27FC236}">
                <a16:creationId xmlns:a16="http://schemas.microsoft.com/office/drawing/2014/main" id="{F5D8C76B-FDE8-4C61-B060-E77D6E49B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270400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 34">
            <a:extLst>
              <a:ext uri="{FF2B5EF4-FFF2-40B4-BE49-F238E27FC236}">
                <a16:creationId xmlns:a16="http://schemas.microsoft.com/office/drawing/2014/main" id="{907FE101-6F9C-4BC1-B31D-6B1981277931}"/>
              </a:ext>
            </a:extLst>
          </p:cNvPr>
          <p:cNvSpPr>
            <a:spLocks/>
          </p:cNvSpPr>
          <p:nvPr/>
        </p:nvSpPr>
        <p:spPr bwMode="auto">
          <a:xfrm>
            <a:off x="1247338" y="800100"/>
            <a:ext cx="9461500" cy="4648200"/>
          </a:xfrm>
          <a:custGeom>
            <a:avLst/>
            <a:gdLst>
              <a:gd name="T0" fmla="*/ 476250 w 9461500"/>
              <a:gd name="T1" fmla="*/ 38116 h 4648216"/>
              <a:gd name="T2" fmla="*/ 273050 w 9461500"/>
              <a:gd name="T3" fmla="*/ 127016 h 4648216"/>
              <a:gd name="T4" fmla="*/ 120650 w 9461500"/>
              <a:gd name="T5" fmla="*/ 285763 h 4648216"/>
              <a:gd name="T6" fmla="*/ 19050 w 9461500"/>
              <a:gd name="T7" fmla="*/ 508010 h 4648216"/>
              <a:gd name="T8" fmla="*/ 38100 w 9461500"/>
              <a:gd name="T9" fmla="*/ 806457 h 4648216"/>
              <a:gd name="T10" fmla="*/ 254000 w 9461500"/>
              <a:gd name="T11" fmla="*/ 1016007 h 4648216"/>
              <a:gd name="T12" fmla="*/ 527050 w 9461500"/>
              <a:gd name="T13" fmla="*/ 1130304 h 4648216"/>
              <a:gd name="T14" fmla="*/ 781050 w 9461500"/>
              <a:gd name="T15" fmla="*/ 1193804 h 4648216"/>
              <a:gd name="T16" fmla="*/ 1047750 w 9461500"/>
              <a:gd name="T17" fmla="*/ 1231904 h 4648216"/>
              <a:gd name="T18" fmla="*/ 1549400 w 9461500"/>
              <a:gd name="T19" fmla="*/ 1270004 h 4648216"/>
              <a:gd name="T20" fmla="*/ 2216150 w 9461500"/>
              <a:gd name="T21" fmla="*/ 1212854 h 4648216"/>
              <a:gd name="T22" fmla="*/ 2628900 w 9461500"/>
              <a:gd name="T23" fmla="*/ 1130304 h 4648216"/>
              <a:gd name="T24" fmla="*/ 2901950 w 9461500"/>
              <a:gd name="T25" fmla="*/ 1060454 h 4648216"/>
              <a:gd name="T26" fmla="*/ 3422650 w 9461500"/>
              <a:gd name="T27" fmla="*/ 914407 h 4648216"/>
              <a:gd name="T28" fmla="*/ 3937000 w 9461500"/>
              <a:gd name="T29" fmla="*/ 742957 h 4648216"/>
              <a:gd name="T30" fmla="*/ 4235450 w 9461500"/>
              <a:gd name="T31" fmla="*/ 654060 h 4648216"/>
              <a:gd name="T32" fmla="*/ 4908550 w 9461500"/>
              <a:gd name="T33" fmla="*/ 596910 h 4648216"/>
              <a:gd name="T34" fmla="*/ 5384800 w 9461500"/>
              <a:gd name="T35" fmla="*/ 666760 h 4648216"/>
              <a:gd name="T36" fmla="*/ 5626100 w 9461500"/>
              <a:gd name="T37" fmla="*/ 723910 h 4648216"/>
              <a:gd name="T38" fmla="*/ 6026150 w 9461500"/>
              <a:gd name="T39" fmla="*/ 857257 h 4648216"/>
              <a:gd name="T40" fmla="*/ 6305550 w 9461500"/>
              <a:gd name="T41" fmla="*/ 971557 h 4648216"/>
              <a:gd name="T42" fmla="*/ 6540500 w 9461500"/>
              <a:gd name="T43" fmla="*/ 1085854 h 4648216"/>
              <a:gd name="T44" fmla="*/ 6788150 w 9461500"/>
              <a:gd name="T45" fmla="*/ 1193804 h 4648216"/>
              <a:gd name="T46" fmla="*/ 7004050 w 9461500"/>
              <a:gd name="T47" fmla="*/ 1276354 h 4648216"/>
              <a:gd name="T48" fmla="*/ 7239000 w 9461500"/>
              <a:gd name="T49" fmla="*/ 1358901 h 4648216"/>
              <a:gd name="T50" fmla="*/ 7524750 w 9461500"/>
              <a:gd name="T51" fmla="*/ 1460501 h 4648216"/>
              <a:gd name="T52" fmla="*/ 7785100 w 9461500"/>
              <a:gd name="T53" fmla="*/ 1593851 h 4648216"/>
              <a:gd name="T54" fmla="*/ 7981950 w 9461500"/>
              <a:gd name="T55" fmla="*/ 1765298 h 4648216"/>
              <a:gd name="T56" fmla="*/ 8051800 w 9461500"/>
              <a:gd name="T57" fmla="*/ 2158995 h 4648216"/>
              <a:gd name="T58" fmla="*/ 7969250 w 9461500"/>
              <a:gd name="T59" fmla="*/ 2343142 h 4648216"/>
              <a:gd name="T60" fmla="*/ 7721600 w 9461500"/>
              <a:gd name="T61" fmla="*/ 2565389 h 4648216"/>
              <a:gd name="T62" fmla="*/ 7556500 w 9461500"/>
              <a:gd name="T63" fmla="*/ 2647939 h 4648216"/>
              <a:gd name="T64" fmla="*/ 7334250 w 9461500"/>
              <a:gd name="T65" fmla="*/ 2724139 h 4648216"/>
              <a:gd name="T66" fmla="*/ 7112000 w 9461500"/>
              <a:gd name="T67" fmla="*/ 2768586 h 4648216"/>
              <a:gd name="T68" fmla="*/ 6781800 w 9461500"/>
              <a:gd name="T69" fmla="*/ 2825736 h 4648216"/>
              <a:gd name="T70" fmla="*/ 5600700 w 9461500"/>
              <a:gd name="T71" fmla="*/ 2800336 h 4648216"/>
              <a:gd name="T72" fmla="*/ 4838700 w 9461500"/>
              <a:gd name="T73" fmla="*/ 2749539 h 4648216"/>
              <a:gd name="T74" fmla="*/ 2749550 w 9461500"/>
              <a:gd name="T75" fmla="*/ 2711439 h 4648216"/>
              <a:gd name="T76" fmla="*/ 1733550 w 9461500"/>
              <a:gd name="T77" fmla="*/ 2838436 h 4648216"/>
              <a:gd name="T78" fmla="*/ 1289050 w 9461500"/>
              <a:gd name="T79" fmla="*/ 3035286 h 4648216"/>
              <a:gd name="T80" fmla="*/ 927100 w 9461500"/>
              <a:gd name="T81" fmla="*/ 3390880 h 4648216"/>
              <a:gd name="T82" fmla="*/ 825500 w 9461500"/>
              <a:gd name="T83" fmla="*/ 3600430 h 4648216"/>
              <a:gd name="T84" fmla="*/ 990600 w 9461500"/>
              <a:gd name="T85" fmla="*/ 4178274 h 4648216"/>
              <a:gd name="T86" fmla="*/ 1212850 w 9461500"/>
              <a:gd name="T87" fmla="*/ 4356071 h 4648216"/>
              <a:gd name="T88" fmla="*/ 1752600 w 9461500"/>
              <a:gd name="T89" fmla="*/ 4578318 h 4648216"/>
              <a:gd name="T90" fmla="*/ 2381250 w 9461500"/>
              <a:gd name="T91" fmla="*/ 4641818 h 4648216"/>
              <a:gd name="T92" fmla="*/ 2921000 w 9461500"/>
              <a:gd name="T93" fmla="*/ 4565618 h 4648216"/>
              <a:gd name="T94" fmla="*/ 3473450 w 9461500"/>
              <a:gd name="T95" fmla="*/ 4438621 h 4648216"/>
              <a:gd name="T96" fmla="*/ 4076700 w 9461500"/>
              <a:gd name="T97" fmla="*/ 4292571 h 4648216"/>
              <a:gd name="T98" fmla="*/ 4521200 w 9461500"/>
              <a:gd name="T99" fmla="*/ 4190974 h 4648216"/>
              <a:gd name="T100" fmla="*/ 5251450 w 9461500"/>
              <a:gd name="T101" fmla="*/ 4019524 h 4648216"/>
              <a:gd name="T102" fmla="*/ 6089650 w 9461500"/>
              <a:gd name="T103" fmla="*/ 3841727 h 4648216"/>
              <a:gd name="T104" fmla="*/ 6502400 w 9461500"/>
              <a:gd name="T105" fmla="*/ 3771877 h 4648216"/>
              <a:gd name="T106" fmla="*/ 7562850 w 9461500"/>
              <a:gd name="T107" fmla="*/ 3740127 h 4648216"/>
              <a:gd name="T108" fmla="*/ 8261350 w 9461500"/>
              <a:gd name="T109" fmla="*/ 3848077 h 4648216"/>
              <a:gd name="T110" fmla="*/ 8953500 w 9461500"/>
              <a:gd name="T111" fmla="*/ 4089374 h 4648216"/>
              <a:gd name="T112" fmla="*/ 9461500 w 9461500"/>
              <a:gd name="T113" fmla="*/ 4375121 h 46482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9461500" h="4648216">
                <a:moveTo>
                  <a:pt x="635000" y="12716"/>
                </a:moveTo>
                <a:cubicBezTo>
                  <a:pt x="624417" y="8483"/>
                  <a:pt x="614602" y="1048"/>
                  <a:pt x="603250" y="16"/>
                </a:cubicBezTo>
                <a:cubicBezTo>
                  <a:pt x="598130" y="-449"/>
                  <a:pt x="549451" y="8836"/>
                  <a:pt x="539750" y="12716"/>
                </a:cubicBezTo>
                <a:cubicBezTo>
                  <a:pt x="526567" y="17989"/>
                  <a:pt x="514833" y="26493"/>
                  <a:pt x="501650" y="31766"/>
                </a:cubicBezTo>
                <a:cubicBezTo>
                  <a:pt x="493547" y="35007"/>
                  <a:pt x="484609" y="35608"/>
                  <a:pt x="476250" y="38116"/>
                </a:cubicBezTo>
                <a:cubicBezTo>
                  <a:pt x="463428" y="41963"/>
                  <a:pt x="451137" y="47569"/>
                  <a:pt x="438150" y="50816"/>
                </a:cubicBezTo>
                <a:cubicBezTo>
                  <a:pt x="400259" y="60289"/>
                  <a:pt x="421358" y="55731"/>
                  <a:pt x="374650" y="63516"/>
                </a:cubicBezTo>
                <a:cubicBezTo>
                  <a:pt x="361950" y="71983"/>
                  <a:pt x="350202" y="82090"/>
                  <a:pt x="336550" y="88916"/>
                </a:cubicBezTo>
                <a:cubicBezTo>
                  <a:pt x="328083" y="93149"/>
                  <a:pt x="319267" y="96746"/>
                  <a:pt x="311150" y="101616"/>
                </a:cubicBezTo>
                <a:cubicBezTo>
                  <a:pt x="298062" y="109469"/>
                  <a:pt x="282208" y="114805"/>
                  <a:pt x="273050" y="127016"/>
                </a:cubicBezTo>
                <a:cubicBezTo>
                  <a:pt x="266700" y="135483"/>
                  <a:pt x="262035" y="145528"/>
                  <a:pt x="254000" y="152416"/>
                </a:cubicBezTo>
                <a:cubicBezTo>
                  <a:pt x="246813" y="158576"/>
                  <a:pt x="235992" y="159203"/>
                  <a:pt x="228600" y="165116"/>
                </a:cubicBezTo>
                <a:cubicBezTo>
                  <a:pt x="184748" y="200198"/>
                  <a:pt x="200614" y="191847"/>
                  <a:pt x="177800" y="222266"/>
                </a:cubicBezTo>
                <a:cubicBezTo>
                  <a:pt x="169668" y="233109"/>
                  <a:pt x="161467" y="243942"/>
                  <a:pt x="152400" y="254016"/>
                </a:cubicBezTo>
                <a:cubicBezTo>
                  <a:pt x="142388" y="265141"/>
                  <a:pt x="129630" y="273792"/>
                  <a:pt x="120650" y="285766"/>
                </a:cubicBezTo>
                <a:cubicBezTo>
                  <a:pt x="110411" y="299418"/>
                  <a:pt x="104412" y="315819"/>
                  <a:pt x="95250" y="330216"/>
                </a:cubicBezTo>
                <a:cubicBezTo>
                  <a:pt x="89568" y="339145"/>
                  <a:pt x="82550" y="347149"/>
                  <a:pt x="76200" y="355616"/>
                </a:cubicBezTo>
                <a:cubicBezTo>
                  <a:pt x="69961" y="374333"/>
                  <a:pt x="66008" y="387434"/>
                  <a:pt x="57150" y="406416"/>
                </a:cubicBezTo>
                <a:cubicBezTo>
                  <a:pt x="47142" y="427861"/>
                  <a:pt x="25400" y="469916"/>
                  <a:pt x="25400" y="469916"/>
                </a:cubicBezTo>
                <a:cubicBezTo>
                  <a:pt x="23283" y="482616"/>
                  <a:pt x="22750" y="495684"/>
                  <a:pt x="19050" y="508016"/>
                </a:cubicBezTo>
                <a:cubicBezTo>
                  <a:pt x="16330" y="517083"/>
                  <a:pt x="8094" y="524112"/>
                  <a:pt x="6350" y="533416"/>
                </a:cubicBezTo>
                <a:cubicBezTo>
                  <a:pt x="1653" y="558467"/>
                  <a:pt x="2117" y="584216"/>
                  <a:pt x="0" y="609616"/>
                </a:cubicBezTo>
                <a:cubicBezTo>
                  <a:pt x="2117" y="643483"/>
                  <a:pt x="-58" y="677894"/>
                  <a:pt x="6350" y="711216"/>
                </a:cubicBezTo>
                <a:cubicBezTo>
                  <a:pt x="10655" y="733603"/>
                  <a:pt x="27279" y="752362"/>
                  <a:pt x="31750" y="774716"/>
                </a:cubicBezTo>
                <a:cubicBezTo>
                  <a:pt x="33867" y="785299"/>
                  <a:pt x="34226" y="796392"/>
                  <a:pt x="38100" y="806466"/>
                </a:cubicBezTo>
                <a:cubicBezTo>
                  <a:pt x="53810" y="847313"/>
                  <a:pt x="73557" y="874415"/>
                  <a:pt x="101600" y="908066"/>
                </a:cubicBezTo>
                <a:cubicBezTo>
                  <a:pt x="109265" y="917264"/>
                  <a:pt x="119115" y="924455"/>
                  <a:pt x="127000" y="933466"/>
                </a:cubicBezTo>
                <a:cubicBezTo>
                  <a:pt x="158326" y="969267"/>
                  <a:pt x="132806" y="950452"/>
                  <a:pt x="171450" y="984266"/>
                </a:cubicBezTo>
                <a:cubicBezTo>
                  <a:pt x="179415" y="991235"/>
                  <a:pt x="186972" y="999517"/>
                  <a:pt x="196850" y="1003316"/>
                </a:cubicBezTo>
                <a:cubicBezTo>
                  <a:pt x="215064" y="1010321"/>
                  <a:pt x="234950" y="1011783"/>
                  <a:pt x="254000" y="1016016"/>
                </a:cubicBezTo>
                <a:cubicBezTo>
                  <a:pt x="279400" y="1030833"/>
                  <a:pt x="306675" y="1042823"/>
                  <a:pt x="330200" y="1060466"/>
                </a:cubicBezTo>
                <a:cubicBezTo>
                  <a:pt x="335953" y="1064780"/>
                  <a:pt x="365365" y="1087573"/>
                  <a:pt x="374650" y="1092216"/>
                </a:cubicBezTo>
                <a:cubicBezTo>
                  <a:pt x="394227" y="1102005"/>
                  <a:pt x="426988" y="1102727"/>
                  <a:pt x="444500" y="1104916"/>
                </a:cubicBezTo>
                <a:cubicBezTo>
                  <a:pt x="450850" y="1107033"/>
                  <a:pt x="457114" y="1109427"/>
                  <a:pt x="463550" y="1111266"/>
                </a:cubicBezTo>
                <a:cubicBezTo>
                  <a:pt x="488350" y="1118352"/>
                  <a:pt x="501513" y="1118708"/>
                  <a:pt x="527050" y="1130316"/>
                </a:cubicBezTo>
                <a:cubicBezTo>
                  <a:pt x="538286" y="1135423"/>
                  <a:pt x="547761" y="1143846"/>
                  <a:pt x="558800" y="1149366"/>
                </a:cubicBezTo>
                <a:cubicBezTo>
                  <a:pt x="568950" y="1154441"/>
                  <a:pt x="593755" y="1159353"/>
                  <a:pt x="603250" y="1162066"/>
                </a:cubicBezTo>
                <a:cubicBezTo>
                  <a:pt x="609686" y="1163905"/>
                  <a:pt x="615665" y="1167531"/>
                  <a:pt x="622300" y="1168416"/>
                </a:cubicBezTo>
                <a:cubicBezTo>
                  <a:pt x="647564" y="1171785"/>
                  <a:pt x="673100" y="1172649"/>
                  <a:pt x="698500" y="1174766"/>
                </a:cubicBezTo>
                <a:cubicBezTo>
                  <a:pt x="726516" y="1181770"/>
                  <a:pt x="751864" y="1188344"/>
                  <a:pt x="781050" y="1193816"/>
                </a:cubicBezTo>
                <a:cubicBezTo>
                  <a:pt x="795761" y="1196574"/>
                  <a:pt x="810737" y="1197705"/>
                  <a:pt x="825500" y="1200166"/>
                </a:cubicBezTo>
                <a:cubicBezTo>
                  <a:pt x="836146" y="1201940"/>
                  <a:pt x="846779" y="1203898"/>
                  <a:pt x="857250" y="1206516"/>
                </a:cubicBezTo>
                <a:cubicBezTo>
                  <a:pt x="863744" y="1208139"/>
                  <a:pt x="869643" y="1212165"/>
                  <a:pt x="876300" y="1212866"/>
                </a:cubicBezTo>
                <a:cubicBezTo>
                  <a:pt x="910046" y="1216418"/>
                  <a:pt x="944033" y="1217099"/>
                  <a:pt x="977900" y="1219216"/>
                </a:cubicBezTo>
                <a:cubicBezTo>
                  <a:pt x="1090170" y="1237928"/>
                  <a:pt x="950125" y="1214166"/>
                  <a:pt x="1047750" y="1231916"/>
                </a:cubicBezTo>
                <a:cubicBezTo>
                  <a:pt x="1060418" y="1234219"/>
                  <a:pt x="1073008" y="1237349"/>
                  <a:pt x="1085850" y="1238266"/>
                </a:cubicBezTo>
                <a:cubicBezTo>
                  <a:pt x="1132346" y="1241587"/>
                  <a:pt x="1178983" y="1242499"/>
                  <a:pt x="1225550" y="1244616"/>
                </a:cubicBezTo>
                <a:cubicBezTo>
                  <a:pt x="1243708" y="1247210"/>
                  <a:pt x="1304387" y="1256144"/>
                  <a:pt x="1320800" y="1257316"/>
                </a:cubicBezTo>
                <a:cubicBezTo>
                  <a:pt x="1363079" y="1260336"/>
                  <a:pt x="1405479" y="1261315"/>
                  <a:pt x="1447800" y="1263666"/>
                </a:cubicBezTo>
                <a:lnTo>
                  <a:pt x="1549400" y="1270016"/>
                </a:lnTo>
                <a:lnTo>
                  <a:pt x="1854200" y="1263666"/>
                </a:lnTo>
                <a:cubicBezTo>
                  <a:pt x="1867066" y="1263189"/>
                  <a:pt x="1879524" y="1258913"/>
                  <a:pt x="1892300" y="1257316"/>
                </a:cubicBezTo>
                <a:cubicBezTo>
                  <a:pt x="1996930" y="1244237"/>
                  <a:pt x="1920774" y="1259110"/>
                  <a:pt x="2051050" y="1238266"/>
                </a:cubicBezTo>
                <a:cubicBezTo>
                  <a:pt x="2072365" y="1234856"/>
                  <a:pt x="2093293" y="1229317"/>
                  <a:pt x="2114550" y="1225566"/>
                </a:cubicBezTo>
                <a:cubicBezTo>
                  <a:pt x="2145356" y="1220130"/>
                  <a:pt x="2185896" y="1216228"/>
                  <a:pt x="2216150" y="1212866"/>
                </a:cubicBezTo>
                <a:cubicBezTo>
                  <a:pt x="2230967" y="1208633"/>
                  <a:pt x="2245439" y="1202923"/>
                  <a:pt x="2260600" y="1200166"/>
                </a:cubicBezTo>
                <a:cubicBezTo>
                  <a:pt x="2292114" y="1194436"/>
                  <a:pt x="2324191" y="1192337"/>
                  <a:pt x="2355850" y="1187466"/>
                </a:cubicBezTo>
                <a:cubicBezTo>
                  <a:pt x="2379240" y="1183868"/>
                  <a:pt x="2402417" y="1178999"/>
                  <a:pt x="2425700" y="1174766"/>
                </a:cubicBezTo>
                <a:cubicBezTo>
                  <a:pt x="2479408" y="1138960"/>
                  <a:pt x="2416858" y="1176976"/>
                  <a:pt x="2552700" y="1143016"/>
                </a:cubicBezTo>
                <a:cubicBezTo>
                  <a:pt x="2594656" y="1132527"/>
                  <a:pt x="2569440" y="1137748"/>
                  <a:pt x="2628900" y="1130316"/>
                </a:cubicBezTo>
                <a:cubicBezTo>
                  <a:pt x="2691517" y="1109444"/>
                  <a:pt x="2575654" y="1146802"/>
                  <a:pt x="2692400" y="1117616"/>
                </a:cubicBezTo>
                <a:cubicBezTo>
                  <a:pt x="2711881" y="1112746"/>
                  <a:pt x="2730069" y="1103436"/>
                  <a:pt x="2749550" y="1098566"/>
                </a:cubicBezTo>
                <a:cubicBezTo>
                  <a:pt x="2772508" y="1092826"/>
                  <a:pt x="2796364" y="1091286"/>
                  <a:pt x="2819400" y="1085866"/>
                </a:cubicBezTo>
                <a:cubicBezTo>
                  <a:pt x="2832431" y="1082800"/>
                  <a:pt x="2844705" y="1077103"/>
                  <a:pt x="2857500" y="1073166"/>
                </a:cubicBezTo>
                <a:cubicBezTo>
                  <a:pt x="2872228" y="1068634"/>
                  <a:pt x="2887001" y="1064203"/>
                  <a:pt x="2901950" y="1060466"/>
                </a:cubicBezTo>
                <a:lnTo>
                  <a:pt x="3162300" y="996966"/>
                </a:lnTo>
                <a:cubicBezTo>
                  <a:pt x="3170778" y="994894"/>
                  <a:pt x="3179341" y="993124"/>
                  <a:pt x="3187700" y="990616"/>
                </a:cubicBezTo>
                <a:cubicBezTo>
                  <a:pt x="3342072" y="944305"/>
                  <a:pt x="3165140" y="998083"/>
                  <a:pt x="3308350" y="952516"/>
                </a:cubicBezTo>
                <a:cubicBezTo>
                  <a:pt x="3335785" y="943787"/>
                  <a:pt x="3364169" y="937808"/>
                  <a:pt x="3390900" y="927116"/>
                </a:cubicBezTo>
                <a:cubicBezTo>
                  <a:pt x="3401483" y="922883"/>
                  <a:pt x="3411627" y="917317"/>
                  <a:pt x="3422650" y="914416"/>
                </a:cubicBezTo>
                <a:cubicBezTo>
                  <a:pt x="3451958" y="906703"/>
                  <a:pt x="3483412" y="906621"/>
                  <a:pt x="3511550" y="895366"/>
                </a:cubicBezTo>
                <a:cubicBezTo>
                  <a:pt x="3593905" y="862424"/>
                  <a:pt x="3619094" y="851225"/>
                  <a:pt x="3721100" y="819166"/>
                </a:cubicBezTo>
                <a:cubicBezTo>
                  <a:pt x="3746077" y="811316"/>
                  <a:pt x="3772899" y="809605"/>
                  <a:pt x="3797300" y="800116"/>
                </a:cubicBezTo>
                <a:cubicBezTo>
                  <a:pt x="3835400" y="785299"/>
                  <a:pt x="3875036" y="773948"/>
                  <a:pt x="3911600" y="755666"/>
                </a:cubicBezTo>
                <a:cubicBezTo>
                  <a:pt x="3920067" y="751433"/>
                  <a:pt x="3928074" y="746116"/>
                  <a:pt x="3937000" y="742966"/>
                </a:cubicBezTo>
                <a:cubicBezTo>
                  <a:pt x="3964148" y="733384"/>
                  <a:pt x="3991930" y="725690"/>
                  <a:pt x="4019550" y="717566"/>
                </a:cubicBezTo>
                <a:cubicBezTo>
                  <a:pt x="4036970" y="712442"/>
                  <a:pt x="4096607" y="699784"/>
                  <a:pt x="4102100" y="698516"/>
                </a:cubicBezTo>
                <a:cubicBezTo>
                  <a:pt x="4110604" y="696554"/>
                  <a:pt x="4119328" y="695230"/>
                  <a:pt x="4127500" y="692166"/>
                </a:cubicBezTo>
                <a:cubicBezTo>
                  <a:pt x="4205417" y="662947"/>
                  <a:pt x="4071376" y="697583"/>
                  <a:pt x="4210050" y="666766"/>
                </a:cubicBezTo>
                <a:cubicBezTo>
                  <a:pt x="4218517" y="662533"/>
                  <a:pt x="4226587" y="657390"/>
                  <a:pt x="4235450" y="654066"/>
                </a:cubicBezTo>
                <a:cubicBezTo>
                  <a:pt x="4253251" y="647391"/>
                  <a:pt x="4281880" y="645024"/>
                  <a:pt x="4298950" y="641366"/>
                </a:cubicBezTo>
                <a:cubicBezTo>
                  <a:pt x="4445866" y="609884"/>
                  <a:pt x="4217437" y="650894"/>
                  <a:pt x="4438650" y="615966"/>
                </a:cubicBezTo>
                <a:cubicBezTo>
                  <a:pt x="4488066" y="608163"/>
                  <a:pt x="4453740" y="610111"/>
                  <a:pt x="4508500" y="603266"/>
                </a:cubicBezTo>
                <a:cubicBezTo>
                  <a:pt x="4566859" y="595971"/>
                  <a:pt x="4612830" y="594364"/>
                  <a:pt x="4673600" y="590566"/>
                </a:cubicBezTo>
                <a:lnTo>
                  <a:pt x="4908550" y="596916"/>
                </a:lnTo>
                <a:cubicBezTo>
                  <a:pt x="4961125" y="599019"/>
                  <a:pt x="5050469" y="609265"/>
                  <a:pt x="5099050" y="615966"/>
                </a:cubicBezTo>
                <a:cubicBezTo>
                  <a:pt x="5124559" y="619484"/>
                  <a:pt x="5149758" y="625024"/>
                  <a:pt x="5175250" y="628666"/>
                </a:cubicBezTo>
                <a:cubicBezTo>
                  <a:pt x="5194225" y="631377"/>
                  <a:pt x="5213425" y="632305"/>
                  <a:pt x="5232400" y="635016"/>
                </a:cubicBezTo>
                <a:cubicBezTo>
                  <a:pt x="5271216" y="640561"/>
                  <a:pt x="5254886" y="640783"/>
                  <a:pt x="5289550" y="647716"/>
                </a:cubicBezTo>
                <a:cubicBezTo>
                  <a:pt x="5296726" y="649151"/>
                  <a:pt x="5362721" y="659406"/>
                  <a:pt x="5384800" y="666766"/>
                </a:cubicBezTo>
                <a:cubicBezTo>
                  <a:pt x="5395614" y="670371"/>
                  <a:pt x="5405632" y="676191"/>
                  <a:pt x="5416550" y="679466"/>
                </a:cubicBezTo>
                <a:cubicBezTo>
                  <a:pt x="5426888" y="682567"/>
                  <a:pt x="5437962" y="682715"/>
                  <a:pt x="5448300" y="685816"/>
                </a:cubicBezTo>
                <a:cubicBezTo>
                  <a:pt x="5459218" y="689091"/>
                  <a:pt x="5468935" y="695990"/>
                  <a:pt x="5480050" y="698516"/>
                </a:cubicBezTo>
                <a:cubicBezTo>
                  <a:pt x="5515681" y="706614"/>
                  <a:pt x="5552001" y="711305"/>
                  <a:pt x="5588000" y="717566"/>
                </a:cubicBezTo>
                <a:lnTo>
                  <a:pt x="5626100" y="723916"/>
                </a:lnTo>
                <a:cubicBezTo>
                  <a:pt x="5698144" y="752734"/>
                  <a:pt x="5610781" y="718509"/>
                  <a:pt x="5734050" y="762016"/>
                </a:cubicBezTo>
                <a:cubicBezTo>
                  <a:pt x="5744799" y="765810"/>
                  <a:pt x="5755088" y="770821"/>
                  <a:pt x="5765800" y="774716"/>
                </a:cubicBezTo>
                <a:cubicBezTo>
                  <a:pt x="5778381" y="779291"/>
                  <a:pt x="5791319" y="782841"/>
                  <a:pt x="5803900" y="787416"/>
                </a:cubicBezTo>
                <a:cubicBezTo>
                  <a:pt x="5831675" y="797516"/>
                  <a:pt x="5844103" y="805404"/>
                  <a:pt x="5873750" y="812816"/>
                </a:cubicBezTo>
                <a:cubicBezTo>
                  <a:pt x="5939066" y="829145"/>
                  <a:pt x="5938311" y="804562"/>
                  <a:pt x="6026150" y="857266"/>
                </a:cubicBezTo>
                <a:cubicBezTo>
                  <a:pt x="6036733" y="863616"/>
                  <a:pt x="6046507" y="871569"/>
                  <a:pt x="6057900" y="876316"/>
                </a:cubicBezTo>
                <a:cubicBezTo>
                  <a:pt x="6072124" y="882243"/>
                  <a:pt x="6087731" y="884143"/>
                  <a:pt x="6102350" y="889016"/>
                </a:cubicBezTo>
                <a:cubicBezTo>
                  <a:pt x="6113164" y="892621"/>
                  <a:pt x="6123351" y="897922"/>
                  <a:pt x="6134100" y="901716"/>
                </a:cubicBezTo>
                <a:cubicBezTo>
                  <a:pt x="6159348" y="910627"/>
                  <a:pt x="6186038" y="915794"/>
                  <a:pt x="6210300" y="927116"/>
                </a:cubicBezTo>
                <a:cubicBezTo>
                  <a:pt x="6242050" y="941933"/>
                  <a:pt x="6274212" y="955897"/>
                  <a:pt x="6305550" y="971566"/>
                </a:cubicBezTo>
                <a:cubicBezTo>
                  <a:pt x="6322483" y="980033"/>
                  <a:pt x="6339085" y="989197"/>
                  <a:pt x="6356350" y="996966"/>
                </a:cubicBezTo>
                <a:cubicBezTo>
                  <a:pt x="6381443" y="1008258"/>
                  <a:pt x="6407652" y="1016999"/>
                  <a:pt x="6432550" y="1028716"/>
                </a:cubicBezTo>
                <a:cubicBezTo>
                  <a:pt x="6443717" y="1033971"/>
                  <a:pt x="6453261" y="1042246"/>
                  <a:pt x="6464300" y="1047766"/>
                </a:cubicBezTo>
                <a:cubicBezTo>
                  <a:pt x="6518731" y="1074982"/>
                  <a:pt x="6474318" y="1046233"/>
                  <a:pt x="6521450" y="1073166"/>
                </a:cubicBezTo>
                <a:cubicBezTo>
                  <a:pt x="6528076" y="1076952"/>
                  <a:pt x="6533414" y="1083032"/>
                  <a:pt x="6540500" y="1085866"/>
                </a:cubicBezTo>
                <a:cubicBezTo>
                  <a:pt x="6554807" y="1091589"/>
                  <a:pt x="6570468" y="1093300"/>
                  <a:pt x="6584950" y="1098566"/>
                </a:cubicBezTo>
                <a:cubicBezTo>
                  <a:pt x="6593846" y="1101801"/>
                  <a:pt x="6601700" y="1107421"/>
                  <a:pt x="6610350" y="1111266"/>
                </a:cubicBezTo>
                <a:cubicBezTo>
                  <a:pt x="6620766" y="1115895"/>
                  <a:pt x="6631905" y="1118868"/>
                  <a:pt x="6642100" y="1123966"/>
                </a:cubicBezTo>
                <a:cubicBezTo>
                  <a:pt x="6653139" y="1129486"/>
                  <a:pt x="6663061" y="1137022"/>
                  <a:pt x="6673850" y="1143016"/>
                </a:cubicBezTo>
                <a:cubicBezTo>
                  <a:pt x="6702442" y="1158901"/>
                  <a:pt x="6777890" y="1190247"/>
                  <a:pt x="6788150" y="1193816"/>
                </a:cubicBezTo>
                <a:cubicBezTo>
                  <a:pt x="6806582" y="1200227"/>
                  <a:pt x="6826787" y="1200345"/>
                  <a:pt x="6845300" y="1206516"/>
                </a:cubicBezTo>
                <a:cubicBezTo>
                  <a:pt x="6893801" y="1222683"/>
                  <a:pt x="6891659" y="1228531"/>
                  <a:pt x="6927850" y="1244616"/>
                </a:cubicBezTo>
                <a:cubicBezTo>
                  <a:pt x="6938266" y="1249245"/>
                  <a:pt x="6949405" y="1252218"/>
                  <a:pt x="6959600" y="1257316"/>
                </a:cubicBezTo>
                <a:cubicBezTo>
                  <a:pt x="6966426" y="1260729"/>
                  <a:pt x="6971635" y="1267010"/>
                  <a:pt x="6978650" y="1270016"/>
                </a:cubicBezTo>
                <a:cubicBezTo>
                  <a:pt x="6986672" y="1273454"/>
                  <a:pt x="6995771" y="1273606"/>
                  <a:pt x="7004050" y="1276366"/>
                </a:cubicBezTo>
                <a:cubicBezTo>
                  <a:pt x="7014864" y="1279971"/>
                  <a:pt x="7024986" y="1285461"/>
                  <a:pt x="7035800" y="1289066"/>
                </a:cubicBezTo>
                <a:cubicBezTo>
                  <a:pt x="7056765" y="1296054"/>
                  <a:pt x="7078608" y="1300357"/>
                  <a:pt x="7099300" y="1308116"/>
                </a:cubicBezTo>
                <a:cubicBezTo>
                  <a:pt x="7112595" y="1313102"/>
                  <a:pt x="7124217" y="1321893"/>
                  <a:pt x="7137400" y="1327166"/>
                </a:cubicBezTo>
                <a:cubicBezTo>
                  <a:pt x="7145503" y="1330407"/>
                  <a:pt x="7154470" y="1330913"/>
                  <a:pt x="7162800" y="1333516"/>
                </a:cubicBezTo>
                <a:cubicBezTo>
                  <a:pt x="7188355" y="1341502"/>
                  <a:pt x="7214141" y="1348972"/>
                  <a:pt x="7239000" y="1358916"/>
                </a:cubicBezTo>
                <a:cubicBezTo>
                  <a:pt x="7246086" y="1361750"/>
                  <a:pt x="7250878" y="1369008"/>
                  <a:pt x="7258050" y="1371616"/>
                </a:cubicBezTo>
                <a:cubicBezTo>
                  <a:pt x="7274454" y="1377581"/>
                  <a:pt x="7291985" y="1379819"/>
                  <a:pt x="7308850" y="1384316"/>
                </a:cubicBezTo>
                <a:cubicBezTo>
                  <a:pt x="7323739" y="1388286"/>
                  <a:pt x="7338681" y="1392143"/>
                  <a:pt x="7353300" y="1397016"/>
                </a:cubicBezTo>
                <a:cubicBezTo>
                  <a:pt x="7441757" y="1426502"/>
                  <a:pt x="7372326" y="1408123"/>
                  <a:pt x="7429500" y="1422416"/>
                </a:cubicBezTo>
                <a:cubicBezTo>
                  <a:pt x="7494611" y="1465824"/>
                  <a:pt x="7357870" y="1377076"/>
                  <a:pt x="7524750" y="1460516"/>
                </a:cubicBezTo>
                <a:cubicBezTo>
                  <a:pt x="7537450" y="1466866"/>
                  <a:pt x="7549597" y="1474469"/>
                  <a:pt x="7562850" y="1479566"/>
                </a:cubicBezTo>
                <a:cubicBezTo>
                  <a:pt x="7626258" y="1503954"/>
                  <a:pt x="7588629" y="1478199"/>
                  <a:pt x="7645400" y="1511316"/>
                </a:cubicBezTo>
                <a:cubicBezTo>
                  <a:pt x="7658584" y="1519007"/>
                  <a:pt x="7670800" y="1528249"/>
                  <a:pt x="7683500" y="1536716"/>
                </a:cubicBezTo>
                <a:cubicBezTo>
                  <a:pt x="7689850" y="1540949"/>
                  <a:pt x="7695724" y="1546003"/>
                  <a:pt x="7702550" y="1549416"/>
                </a:cubicBezTo>
                <a:cubicBezTo>
                  <a:pt x="7782909" y="1589596"/>
                  <a:pt x="7695877" y="1545199"/>
                  <a:pt x="7785100" y="1593866"/>
                </a:cubicBezTo>
                <a:cubicBezTo>
                  <a:pt x="7793410" y="1598399"/>
                  <a:pt x="7802927" y="1600886"/>
                  <a:pt x="7810500" y="1606566"/>
                </a:cubicBezTo>
                <a:cubicBezTo>
                  <a:pt x="7820079" y="1613750"/>
                  <a:pt x="7826550" y="1624486"/>
                  <a:pt x="7835900" y="1631966"/>
                </a:cubicBezTo>
                <a:cubicBezTo>
                  <a:pt x="7847819" y="1641501"/>
                  <a:pt x="7862348" y="1647507"/>
                  <a:pt x="7874000" y="1657366"/>
                </a:cubicBezTo>
                <a:cubicBezTo>
                  <a:pt x="8009653" y="1772149"/>
                  <a:pt x="7863593" y="1653309"/>
                  <a:pt x="7937500" y="1727216"/>
                </a:cubicBezTo>
                <a:cubicBezTo>
                  <a:pt x="7951299" y="1741015"/>
                  <a:pt x="7967133" y="1752616"/>
                  <a:pt x="7981950" y="1765316"/>
                </a:cubicBezTo>
                <a:cubicBezTo>
                  <a:pt x="8003151" y="1807717"/>
                  <a:pt x="8021594" y="1842202"/>
                  <a:pt x="8039100" y="1885966"/>
                </a:cubicBezTo>
                <a:cubicBezTo>
                  <a:pt x="8047728" y="1907536"/>
                  <a:pt x="8061059" y="1954222"/>
                  <a:pt x="8064500" y="1974866"/>
                </a:cubicBezTo>
                <a:lnTo>
                  <a:pt x="8070850" y="2012966"/>
                </a:lnTo>
                <a:cubicBezTo>
                  <a:pt x="8068733" y="2044716"/>
                  <a:pt x="8067666" y="2076553"/>
                  <a:pt x="8064500" y="2108216"/>
                </a:cubicBezTo>
                <a:cubicBezTo>
                  <a:pt x="8061797" y="2135244"/>
                  <a:pt x="8058487" y="2136726"/>
                  <a:pt x="8051800" y="2159016"/>
                </a:cubicBezTo>
                <a:cubicBezTo>
                  <a:pt x="8026786" y="2242397"/>
                  <a:pt x="8051958" y="2171359"/>
                  <a:pt x="8026400" y="2228866"/>
                </a:cubicBezTo>
                <a:cubicBezTo>
                  <a:pt x="8021771" y="2239282"/>
                  <a:pt x="8017595" y="2249904"/>
                  <a:pt x="8013700" y="2260616"/>
                </a:cubicBezTo>
                <a:cubicBezTo>
                  <a:pt x="8009125" y="2273197"/>
                  <a:pt x="8009032" y="2288006"/>
                  <a:pt x="8001000" y="2298716"/>
                </a:cubicBezTo>
                <a:cubicBezTo>
                  <a:pt x="7994650" y="2307183"/>
                  <a:pt x="7988101" y="2315504"/>
                  <a:pt x="7981950" y="2324116"/>
                </a:cubicBezTo>
                <a:cubicBezTo>
                  <a:pt x="7977514" y="2330326"/>
                  <a:pt x="7974063" y="2337243"/>
                  <a:pt x="7969250" y="2343166"/>
                </a:cubicBezTo>
                <a:cubicBezTo>
                  <a:pt x="7946520" y="2371141"/>
                  <a:pt x="7924888" y="2400228"/>
                  <a:pt x="7899400" y="2425716"/>
                </a:cubicBezTo>
                <a:cubicBezTo>
                  <a:pt x="7890933" y="2434183"/>
                  <a:pt x="7883350" y="2443636"/>
                  <a:pt x="7874000" y="2451116"/>
                </a:cubicBezTo>
                <a:cubicBezTo>
                  <a:pt x="7862081" y="2460651"/>
                  <a:pt x="7847626" y="2466745"/>
                  <a:pt x="7835900" y="2476516"/>
                </a:cubicBezTo>
                <a:cubicBezTo>
                  <a:pt x="7771986" y="2529778"/>
                  <a:pt x="7825743" y="2503439"/>
                  <a:pt x="7766050" y="2527316"/>
                </a:cubicBezTo>
                <a:cubicBezTo>
                  <a:pt x="7727667" y="2565699"/>
                  <a:pt x="7755448" y="2541239"/>
                  <a:pt x="7721600" y="2565416"/>
                </a:cubicBezTo>
                <a:cubicBezTo>
                  <a:pt x="7716994" y="2568706"/>
                  <a:pt x="7685608" y="2593262"/>
                  <a:pt x="7677150" y="2597166"/>
                </a:cubicBezTo>
                <a:cubicBezTo>
                  <a:pt x="7656451" y="2606719"/>
                  <a:pt x="7635277" y="2615357"/>
                  <a:pt x="7613650" y="2622566"/>
                </a:cubicBezTo>
                <a:cubicBezTo>
                  <a:pt x="7607300" y="2624683"/>
                  <a:pt x="7600587" y="2625923"/>
                  <a:pt x="7594600" y="2628916"/>
                </a:cubicBezTo>
                <a:cubicBezTo>
                  <a:pt x="7587774" y="2632329"/>
                  <a:pt x="7582376" y="2638203"/>
                  <a:pt x="7575550" y="2641616"/>
                </a:cubicBezTo>
                <a:cubicBezTo>
                  <a:pt x="7569563" y="2644609"/>
                  <a:pt x="7562487" y="2644973"/>
                  <a:pt x="7556500" y="2647966"/>
                </a:cubicBezTo>
                <a:cubicBezTo>
                  <a:pt x="7501573" y="2675429"/>
                  <a:pt x="7547821" y="2661248"/>
                  <a:pt x="7499350" y="2673366"/>
                </a:cubicBezTo>
                <a:cubicBezTo>
                  <a:pt x="7493000" y="2677599"/>
                  <a:pt x="7487345" y="2683131"/>
                  <a:pt x="7480300" y="2686066"/>
                </a:cubicBezTo>
                <a:cubicBezTo>
                  <a:pt x="7419950" y="2711212"/>
                  <a:pt x="7434830" y="2701261"/>
                  <a:pt x="7378700" y="2711466"/>
                </a:cubicBezTo>
                <a:cubicBezTo>
                  <a:pt x="7370114" y="2713027"/>
                  <a:pt x="7361691" y="2715418"/>
                  <a:pt x="7353300" y="2717816"/>
                </a:cubicBezTo>
                <a:cubicBezTo>
                  <a:pt x="7346864" y="2719655"/>
                  <a:pt x="7340836" y="2722969"/>
                  <a:pt x="7334250" y="2724166"/>
                </a:cubicBezTo>
                <a:cubicBezTo>
                  <a:pt x="7317460" y="2727219"/>
                  <a:pt x="7300383" y="2728399"/>
                  <a:pt x="7283450" y="2730516"/>
                </a:cubicBezTo>
                <a:cubicBezTo>
                  <a:pt x="7272867" y="2734749"/>
                  <a:pt x="7262697" y="2740217"/>
                  <a:pt x="7251700" y="2743216"/>
                </a:cubicBezTo>
                <a:cubicBezTo>
                  <a:pt x="7239278" y="2746604"/>
                  <a:pt x="7226225" y="2747041"/>
                  <a:pt x="7213600" y="2749566"/>
                </a:cubicBezTo>
                <a:cubicBezTo>
                  <a:pt x="7205042" y="2751278"/>
                  <a:pt x="7196778" y="2754308"/>
                  <a:pt x="7188200" y="2755916"/>
                </a:cubicBezTo>
                <a:cubicBezTo>
                  <a:pt x="7162891" y="2760661"/>
                  <a:pt x="7136982" y="2762371"/>
                  <a:pt x="7112000" y="2768616"/>
                </a:cubicBezTo>
                <a:lnTo>
                  <a:pt x="7061200" y="2781316"/>
                </a:lnTo>
                <a:cubicBezTo>
                  <a:pt x="7052733" y="2783433"/>
                  <a:pt x="7044426" y="2786339"/>
                  <a:pt x="7035800" y="2787666"/>
                </a:cubicBezTo>
                <a:cubicBezTo>
                  <a:pt x="6832616" y="2818925"/>
                  <a:pt x="7050930" y="2786521"/>
                  <a:pt x="6896100" y="2806716"/>
                </a:cubicBezTo>
                <a:cubicBezTo>
                  <a:pt x="6866417" y="2810588"/>
                  <a:pt x="6836727" y="2814495"/>
                  <a:pt x="6807200" y="2819416"/>
                </a:cubicBezTo>
                <a:cubicBezTo>
                  <a:pt x="6798592" y="2820851"/>
                  <a:pt x="6790479" y="2824852"/>
                  <a:pt x="6781800" y="2825766"/>
                </a:cubicBezTo>
                <a:cubicBezTo>
                  <a:pt x="6745684" y="2829568"/>
                  <a:pt x="6592629" y="2837059"/>
                  <a:pt x="6565900" y="2838466"/>
                </a:cubicBezTo>
                <a:lnTo>
                  <a:pt x="5988050" y="2832116"/>
                </a:lnTo>
                <a:cubicBezTo>
                  <a:pt x="5964395" y="2831420"/>
                  <a:pt x="5941682" y="2822351"/>
                  <a:pt x="5918200" y="2819416"/>
                </a:cubicBezTo>
                <a:cubicBezTo>
                  <a:pt x="5859404" y="2812067"/>
                  <a:pt x="5716317" y="2808293"/>
                  <a:pt x="5676900" y="2806716"/>
                </a:cubicBezTo>
                <a:lnTo>
                  <a:pt x="5600700" y="2800366"/>
                </a:lnTo>
                <a:lnTo>
                  <a:pt x="5499100" y="2794016"/>
                </a:lnTo>
                <a:cubicBezTo>
                  <a:pt x="5479994" y="2792488"/>
                  <a:pt x="5460949" y="2790199"/>
                  <a:pt x="5441950" y="2787666"/>
                </a:cubicBezTo>
                <a:cubicBezTo>
                  <a:pt x="5429188" y="2785964"/>
                  <a:pt x="5416687" y="2782303"/>
                  <a:pt x="5403850" y="2781316"/>
                </a:cubicBezTo>
                <a:cubicBezTo>
                  <a:pt x="5263077" y="2770487"/>
                  <a:pt x="5085489" y="2764083"/>
                  <a:pt x="4946650" y="2755916"/>
                </a:cubicBezTo>
                <a:lnTo>
                  <a:pt x="4838700" y="2749566"/>
                </a:lnTo>
                <a:cubicBezTo>
                  <a:pt x="4735004" y="2744853"/>
                  <a:pt x="4631151" y="2743341"/>
                  <a:pt x="4527550" y="2736866"/>
                </a:cubicBezTo>
                <a:lnTo>
                  <a:pt x="4324350" y="2724166"/>
                </a:lnTo>
                <a:cubicBezTo>
                  <a:pt x="4288372" y="2721963"/>
                  <a:pt x="4252425" y="2719037"/>
                  <a:pt x="4216400" y="2717816"/>
                </a:cubicBezTo>
                <a:lnTo>
                  <a:pt x="3841750" y="2705116"/>
                </a:lnTo>
                <a:lnTo>
                  <a:pt x="2749550" y="2711466"/>
                </a:lnTo>
                <a:cubicBezTo>
                  <a:pt x="2698709" y="2711985"/>
                  <a:pt x="2647881" y="2714434"/>
                  <a:pt x="2597150" y="2717816"/>
                </a:cubicBezTo>
                <a:cubicBezTo>
                  <a:pt x="2301038" y="2737557"/>
                  <a:pt x="2557566" y="2722317"/>
                  <a:pt x="2419350" y="2736866"/>
                </a:cubicBezTo>
                <a:cubicBezTo>
                  <a:pt x="2301008" y="2749323"/>
                  <a:pt x="2181508" y="2756849"/>
                  <a:pt x="2063750" y="2774966"/>
                </a:cubicBezTo>
                <a:cubicBezTo>
                  <a:pt x="2024360" y="2781026"/>
                  <a:pt x="1950799" y="2794879"/>
                  <a:pt x="1924050" y="2800366"/>
                </a:cubicBezTo>
                <a:cubicBezTo>
                  <a:pt x="1731733" y="2839816"/>
                  <a:pt x="1836826" y="2823712"/>
                  <a:pt x="1733550" y="2838466"/>
                </a:cubicBezTo>
                <a:cubicBezTo>
                  <a:pt x="1720850" y="2842699"/>
                  <a:pt x="1708349" y="2847583"/>
                  <a:pt x="1695450" y="2851166"/>
                </a:cubicBezTo>
                <a:cubicBezTo>
                  <a:pt x="1670223" y="2858173"/>
                  <a:pt x="1644199" y="2862278"/>
                  <a:pt x="1619250" y="2870216"/>
                </a:cubicBezTo>
                <a:cubicBezTo>
                  <a:pt x="1503050" y="2907189"/>
                  <a:pt x="1601249" y="2888033"/>
                  <a:pt x="1517650" y="2901966"/>
                </a:cubicBezTo>
                <a:cubicBezTo>
                  <a:pt x="1473857" y="2925015"/>
                  <a:pt x="1356058" y="2985234"/>
                  <a:pt x="1308100" y="3016266"/>
                </a:cubicBezTo>
                <a:cubicBezTo>
                  <a:pt x="1300560" y="3021145"/>
                  <a:pt x="1296234" y="3029928"/>
                  <a:pt x="1289050" y="3035316"/>
                </a:cubicBezTo>
                <a:cubicBezTo>
                  <a:pt x="1209728" y="3094808"/>
                  <a:pt x="1320664" y="2987323"/>
                  <a:pt x="1187450" y="3105166"/>
                </a:cubicBezTo>
                <a:cubicBezTo>
                  <a:pt x="1119845" y="3164970"/>
                  <a:pt x="1091934" y="3202292"/>
                  <a:pt x="1035050" y="3263916"/>
                </a:cubicBezTo>
                <a:cubicBezTo>
                  <a:pt x="1028959" y="3270515"/>
                  <a:pt x="1021844" y="3276148"/>
                  <a:pt x="1016000" y="3282966"/>
                </a:cubicBezTo>
                <a:cubicBezTo>
                  <a:pt x="1009112" y="3291001"/>
                  <a:pt x="1003678" y="3300196"/>
                  <a:pt x="996950" y="3308366"/>
                </a:cubicBezTo>
                <a:cubicBezTo>
                  <a:pt x="974036" y="3336191"/>
                  <a:pt x="948996" y="3362283"/>
                  <a:pt x="927100" y="3390916"/>
                </a:cubicBezTo>
                <a:cubicBezTo>
                  <a:pt x="921350" y="3398435"/>
                  <a:pt x="919199" y="3408157"/>
                  <a:pt x="914400" y="3416316"/>
                </a:cubicBezTo>
                <a:cubicBezTo>
                  <a:pt x="898018" y="3444165"/>
                  <a:pt x="879291" y="3470622"/>
                  <a:pt x="863600" y="3498866"/>
                </a:cubicBezTo>
                <a:cubicBezTo>
                  <a:pt x="858064" y="3508830"/>
                  <a:pt x="855529" y="3520200"/>
                  <a:pt x="850900" y="3530616"/>
                </a:cubicBezTo>
                <a:cubicBezTo>
                  <a:pt x="847055" y="3539266"/>
                  <a:pt x="841929" y="3547315"/>
                  <a:pt x="838200" y="3556016"/>
                </a:cubicBezTo>
                <a:cubicBezTo>
                  <a:pt x="832734" y="3568770"/>
                  <a:pt x="828722" y="3587577"/>
                  <a:pt x="825500" y="3600466"/>
                </a:cubicBezTo>
                <a:cubicBezTo>
                  <a:pt x="823383" y="3623749"/>
                  <a:pt x="819150" y="3646937"/>
                  <a:pt x="819150" y="3670316"/>
                </a:cubicBezTo>
                <a:cubicBezTo>
                  <a:pt x="819150" y="3793754"/>
                  <a:pt x="816271" y="3854958"/>
                  <a:pt x="844550" y="3962416"/>
                </a:cubicBezTo>
                <a:cubicBezTo>
                  <a:pt x="846959" y="3971570"/>
                  <a:pt x="852653" y="3979541"/>
                  <a:pt x="857250" y="3987816"/>
                </a:cubicBezTo>
                <a:cubicBezTo>
                  <a:pt x="873825" y="4017651"/>
                  <a:pt x="895374" y="4045027"/>
                  <a:pt x="908050" y="4076716"/>
                </a:cubicBezTo>
                <a:cubicBezTo>
                  <a:pt x="932979" y="4139039"/>
                  <a:pt x="912690" y="4100406"/>
                  <a:pt x="990600" y="4178316"/>
                </a:cubicBezTo>
                <a:lnTo>
                  <a:pt x="1009650" y="4197366"/>
                </a:lnTo>
                <a:cubicBezTo>
                  <a:pt x="1016000" y="4203716"/>
                  <a:pt x="1021914" y="4210535"/>
                  <a:pt x="1028700" y="4216416"/>
                </a:cubicBezTo>
                <a:cubicBezTo>
                  <a:pt x="1060450" y="4243933"/>
                  <a:pt x="1087923" y="4277350"/>
                  <a:pt x="1123950" y="4298966"/>
                </a:cubicBezTo>
                <a:cubicBezTo>
                  <a:pt x="1145117" y="4311666"/>
                  <a:pt x="1166686" y="4323718"/>
                  <a:pt x="1187450" y="4337066"/>
                </a:cubicBezTo>
                <a:cubicBezTo>
                  <a:pt x="1196352" y="4342789"/>
                  <a:pt x="1203691" y="4350813"/>
                  <a:pt x="1212850" y="4356116"/>
                </a:cubicBezTo>
                <a:cubicBezTo>
                  <a:pt x="1243991" y="4374145"/>
                  <a:pt x="1275916" y="4390824"/>
                  <a:pt x="1308100" y="4406916"/>
                </a:cubicBezTo>
                <a:cubicBezTo>
                  <a:pt x="1330976" y="4418354"/>
                  <a:pt x="1354579" y="4428279"/>
                  <a:pt x="1377950" y="4438666"/>
                </a:cubicBezTo>
                <a:cubicBezTo>
                  <a:pt x="1401650" y="4449199"/>
                  <a:pt x="1472469" y="4481254"/>
                  <a:pt x="1511300" y="4495816"/>
                </a:cubicBezTo>
                <a:cubicBezTo>
                  <a:pt x="1534498" y="4504515"/>
                  <a:pt x="1558147" y="4512015"/>
                  <a:pt x="1581150" y="4521216"/>
                </a:cubicBezTo>
                <a:cubicBezTo>
                  <a:pt x="1702682" y="4569829"/>
                  <a:pt x="1584597" y="4524910"/>
                  <a:pt x="1752600" y="4578366"/>
                </a:cubicBezTo>
                <a:cubicBezTo>
                  <a:pt x="1763462" y="4581822"/>
                  <a:pt x="1773135" y="4589027"/>
                  <a:pt x="1784350" y="4591066"/>
                </a:cubicBezTo>
                <a:cubicBezTo>
                  <a:pt x="1819997" y="4597547"/>
                  <a:pt x="1856317" y="4599533"/>
                  <a:pt x="1892300" y="4603766"/>
                </a:cubicBezTo>
                <a:cubicBezTo>
                  <a:pt x="1947298" y="4618765"/>
                  <a:pt x="2000321" y="4634947"/>
                  <a:pt x="2057400" y="4641866"/>
                </a:cubicBezTo>
                <a:cubicBezTo>
                  <a:pt x="2095281" y="4646458"/>
                  <a:pt x="2133600" y="4646099"/>
                  <a:pt x="2171700" y="4648216"/>
                </a:cubicBezTo>
                <a:cubicBezTo>
                  <a:pt x="2241550" y="4646099"/>
                  <a:pt x="2311516" y="4646414"/>
                  <a:pt x="2381250" y="4641866"/>
                </a:cubicBezTo>
                <a:cubicBezTo>
                  <a:pt x="2409031" y="4640054"/>
                  <a:pt x="2436089" y="4631848"/>
                  <a:pt x="2463800" y="4629166"/>
                </a:cubicBezTo>
                <a:cubicBezTo>
                  <a:pt x="2535612" y="4622216"/>
                  <a:pt x="2580432" y="4625843"/>
                  <a:pt x="2647950" y="4616466"/>
                </a:cubicBezTo>
                <a:cubicBezTo>
                  <a:pt x="2701030" y="4609094"/>
                  <a:pt x="2753783" y="4599533"/>
                  <a:pt x="2806700" y="4591066"/>
                </a:cubicBezTo>
                <a:cubicBezTo>
                  <a:pt x="2819400" y="4586833"/>
                  <a:pt x="2831732" y="4581270"/>
                  <a:pt x="2844800" y="4578366"/>
                </a:cubicBezTo>
                <a:cubicBezTo>
                  <a:pt x="2869937" y="4572780"/>
                  <a:pt x="2895641" y="4570141"/>
                  <a:pt x="2921000" y="4565666"/>
                </a:cubicBezTo>
                <a:cubicBezTo>
                  <a:pt x="2931629" y="4563790"/>
                  <a:pt x="2942337" y="4562156"/>
                  <a:pt x="2952750" y="4559316"/>
                </a:cubicBezTo>
                <a:cubicBezTo>
                  <a:pt x="3063325" y="4529159"/>
                  <a:pt x="2876078" y="4561511"/>
                  <a:pt x="3117850" y="4521216"/>
                </a:cubicBezTo>
                <a:cubicBezTo>
                  <a:pt x="3155950" y="4514866"/>
                  <a:pt x="3194500" y="4510794"/>
                  <a:pt x="3232150" y="4502166"/>
                </a:cubicBezTo>
                <a:cubicBezTo>
                  <a:pt x="3296208" y="4487486"/>
                  <a:pt x="3358893" y="4467305"/>
                  <a:pt x="3422650" y="4451366"/>
                </a:cubicBezTo>
                <a:cubicBezTo>
                  <a:pt x="3439583" y="4447133"/>
                  <a:pt x="3456375" y="4442288"/>
                  <a:pt x="3473450" y="4438666"/>
                </a:cubicBezTo>
                <a:cubicBezTo>
                  <a:pt x="3526240" y="4427468"/>
                  <a:pt x="3579655" y="4419214"/>
                  <a:pt x="3632200" y="4406916"/>
                </a:cubicBezTo>
                <a:cubicBezTo>
                  <a:pt x="3679197" y="4395917"/>
                  <a:pt x="3724782" y="4379287"/>
                  <a:pt x="3771900" y="4368816"/>
                </a:cubicBezTo>
                <a:cubicBezTo>
                  <a:pt x="3790950" y="4364583"/>
                  <a:pt x="3810118" y="4360849"/>
                  <a:pt x="3829050" y="4356116"/>
                </a:cubicBezTo>
                <a:cubicBezTo>
                  <a:pt x="3835544" y="4354493"/>
                  <a:pt x="3841616" y="4351428"/>
                  <a:pt x="3848100" y="4349766"/>
                </a:cubicBezTo>
                <a:cubicBezTo>
                  <a:pt x="3924184" y="4330257"/>
                  <a:pt x="4000025" y="4309655"/>
                  <a:pt x="4076700" y="4292616"/>
                </a:cubicBezTo>
                <a:lnTo>
                  <a:pt x="4133850" y="4279916"/>
                </a:lnTo>
                <a:cubicBezTo>
                  <a:pt x="4150840" y="4275918"/>
                  <a:pt x="4167842" y="4271922"/>
                  <a:pt x="4184650" y="4267216"/>
                </a:cubicBezTo>
                <a:cubicBezTo>
                  <a:pt x="4220768" y="4257103"/>
                  <a:pt x="4256025" y="4243778"/>
                  <a:pt x="4292600" y="4235466"/>
                </a:cubicBezTo>
                <a:cubicBezTo>
                  <a:pt x="4349276" y="4222585"/>
                  <a:pt x="4406997" y="4214810"/>
                  <a:pt x="4464050" y="4203716"/>
                </a:cubicBezTo>
                <a:cubicBezTo>
                  <a:pt x="4483206" y="4199991"/>
                  <a:pt x="4502361" y="4196108"/>
                  <a:pt x="4521200" y="4191016"/>
                </a:cubicBezTo>
                <a:cubicBezTo>
                  <a:pt x="4822406" y="4109609"/>
                  <a:pt x="4574689" y="4166854"/>
                  <a:pt x="4876800" y="4102116"/>
                </a:cubicBezTo>
                <a:lnTo>
                  <a:pt x="5035550" y="4064016"/>
                </a:lnTo>
                <a:lnTo>
                  <a:pt x="5149850" y="4038616"/>
                </a:lnTo>
                <a:cubicBezTo>
                  <a:pt x="5164834" y="4035020"/>
                  <a:pt x="5179154" y="4028756"/>
                  <a:pt x="5194300" y="4025916"/>
                </a:cubicBezTo>
                <a:cubicBezTo>
                  <a:pt x="5213139" y="4022384"/>
                  <a:pt x="5232642" y="4023260"/>
                  <a:pt x="5251450" y="4019566"/>
                </a:cubicBezTo>
                <a:cubicBezTo>
                  <a:pt x="5351253" y="3999962"/>
                  <a:pt x="5450317" y="3976759"/>
                  <a:pt x="5549900" y="3956066"/>
                </a:cubicBezTo>
                <a:lnTo>
                  <a:pt x="5740400" y="3917966"/>
                </a:lnTo>
                <a:lnTo>
                  <a:pt x="5975350" y="3867166"/>
                </a:lnTo>
                <a:lnTo>
                  <a:pt x="6032500" y="3854466"/>
                </a:lnTo>
                <a:cubicBezTo>
                  <a:pt x="6051550" y="3850233"/>
                  <a:pt x="6070374" y="3844810"/>
                  <a:pt x="6089650" y="3841766"/>
                </a:cubicBezTo>
                <a:lnTo>
                  <a:pt x="6210300" y="3822716"/>
                </a:lnTo>
                <a:cubicBezTo>
                  <a:pt x="6227181" y="3820215"/>
                  <a:pt x="6244295" y="3819332"/>
                  <a:pt x="6261100" y="3816366"/>
                </a:cubicBezTo>
                <a:cubicBezTo>
                  <a:pt x="6280318" y="3812975"/>
                  <a:pt x="6299039" y="3807097"/>
                  <a:pt x="6318250" y="3803666"/>
                </a:cubicBezTo>
                <a:cubicBezTo>
                  <a:pt x="6358331" y="3796509"/>
                  <a:pt x="6398777" y="3791534"/>
                  <a:pt x="6438900" y="3784616"/>
                </a:cubicBezTo>
                <a:cubicBezTo>
                  <a:pt x="6460172" y="3780948"/>
                  <a:pt x="6481277" y="3776363"/>
                  <a:pt x="6502400" y="3771916"/>
                </a:cubicBezTo>
                <a:cubicBezTo>
                  <a:pt x="6521496" y="3767896"/>
                  <a:pt x="6540155" y="3761371"/>
                  <a:pt x="6559550" y="3759216"/>
                </a:cubicBezTo>
                <a:cubicBezTo>
                  <a:pt x="6616506" y="3752888"/>
                  <a:pt x="6673903" y="3751410"/>
                  <a:pt x="6731000" y="3746516"/>
                </a:cubicBezTo>
                <a:cubicBezTo>
                  <a:pt x="6748003" y="3745059"/>
                  <a:pt x="6764782" y="3741427"/>
                  <a:pt x="6781800" y="3740166"/>
                </a:cubicBezTo>
                <a:cubicBezTo>
                  <a:pt x="6881905" y="3732751"/>
                  <a:pt x="7027462" y="3730139"/>
                  <a:pt x="7118350" y="3727466"/>
                </a:cubicBezTo>
                <a:lnTo>
                  <a:pt x="7562850" y="3740166"/>
                </a:lnTo>
                <a:cubicBezTo>
                  <a:pt x="7582003" y="3740893"/>
                  <a:pt x="7600885" y="3745100"/>
                  <a:pt x="7620000" y="3746516"/>
                </a:cubicBezTo>
                <a:cubicBezTo>
                  <a:pt x="7866516" y="3764776"/>
                  <a:pt x="7599024" y="3738626"/>
                  <a:pt x="7854950" y="3765566"/>
                </a:cubicBezTo>
                <a:cubicBezTo>
                  <a:pt x="7874000" y="3769799"/>
                  <a:pt x="7892824" y="3775222"/>
                  <a:pt x="7912100" y="3778266"/>
                </a:cubicBezTo>
                <a:cubicBezTo>
                  <a:pt x="8021523" y="3795543"/>
                  <a:pt x="7930519" y="3771758"/>
                  <a:pt x="8032750" y="3797316"/>
                </a:cubicBezTo>
                <a:cubicBezTo>
                  <a:pt x="8235421" y="3847984"/>
                  <a:pt x="8141409" y="3834789"/>
                  <a:pt x="8261350" y="3848116"/>
                </a:cubicBezTo>
                <a:cubicBezTo>
                  <a:pt x="8398187" y="3886601"/>
                  <a:pt x="8476262" y="3906084"/>
                  <a:pt x="8604250" y="3949716"/>
                </a:cubicBezTo>
                <a:cubicBezTo>
                  <a:pt x="8651149" y="3965704"/>
                  <a:pt x="8697646" y="3982876"/>
                  <a:pt x="8743950" y="4000516"/>
                </a:cubicBezTo>
                <a:cubicBezTo>
                  <a:pt x="8786557" y="4016747"/>
                  <a:pt x="8828725" y="4034113"/>
                  <a:pt x="8870950" y="4051316"/>
                </a:cubicBezTo>
                <a:cubicBezTo>
                  <a:pt x="8885879" y="4057398"/>
                  <a:pt x="8900982" y="4063157"/>
                  <a:pt x="8915400" y="4070366"/>
                </a:cubicBezTo>
                <a:cubicBezTo>
                  <a:pt x="8928100" y="4076716"/>
                  <a:pt x="8940574" y="4083540"/>
                  <a:pt x="8953500" y="4089416"/>
                </a:cubicBezTo>
                <a:cubicBezTo>
                  <a:pt x="9010435" y="4115295"/>
                  <a:pt x="9068243" y="4139241"/>
                  <a:pt x="9124950" y="4165616"/>
                </a:cubicBezTo>
                <a:cubicBezTo>
                  <a:pt x="9159282" y="4181584"/>
                  <a:pt x="9194082" y="4196935"/>
                  <a:pt x="9226550" y="4216416"/>
                </a:cubicBezTo>
                <a:cubicBezTo>
                  <a:pt x="9236817" y="4222576"/>
                  <a:pt x="9242321" y="4234699"/>
                  <a:pt x="9251950" y="4241816"/>
                </a:cubicBezTo>
                <a:cubicBezTo>
                  <a:pt x="9471219" y="4403884"/>
                  <a:pt x="9300687" y="4275717"/>
                  <a:pt x="9417050" y="4349766"/>
                </a:cubicBezTo>
                <a:cubicBezTo>
                  <a:pt x="9459338" y="4376676"/>
                  <a:pt x="9425116" y="4363038"/>
                  <a:pt x="9461500" y="4375166"/>
                </a:cubicBezTo>
                <a:lnTo>
                  <a:pt x="9442450" y="4381516"/>
                </a:lnTo>
              </a:path>
            </a:pathLst>
          </a:custGeom>
          <a:noFill/>
          <a:ln w="76200" cap="flat" cmpd="sng">
            <a:solidFill>
              <a:srgbClr val="E1000D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de-DE"/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b="1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b="1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sp>
        <p:nvSpPr>
          <p:cNvPr id="27" name="Abgerundetes Rechteck 26">
            <a:extLst>
              <a:ext uri="{FF2B5EF4-FFF2-40B4-BE49-F238E27FC236}">
                <a16:creationId xmlns:a16="http://schemas.microsoft.com/office/drawing/2014/main" id="{95318321-89DF-4DF9-B7F9-7C7A2694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F7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A384D540-AF9A-4584-AD9B-CC2879C5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CFB7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7/8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402" name="Textfeld 28">
            <a:extLst>
              <a:ext uri="{FF2B5EF4-FFF2-40B4-BE49-F238E27FC236}">
                <a16:creationId xmlns:a16="http://schemas.microsoft.com/office/drawing/2014/main" id="{EA8789DB-3B99-479E-8972-D123F685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7" y="4467226"/>
            <a:ext cx="18669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kooperatives Lernen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Erklärvideos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Fließschema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Low-</a:t>
            </a:r>
            <a:r>
              <a:rPr lang="de-DE" altLang="de-DE" sz="1800" dirty="0" err="1">
                <a:latin typeface="Calibri" panose="020F0502020204030204" pitchFamily="34" charset="0"/>
              </a:rPr>
              <a:t>Cost</a:t>
            </a:r>
            <a:r>
              <a:rPr lang="de-DE" altLang="de-DE" sz="1800" dirty="0">
                <a:latin typeface="Calibri" panose="020F0502020204030204" pitchFamily="34" charset="0"/>
              </a:rPr>
              <a:t>-Modelle</a:t>
            </a:r>
          </a:p>
        </p:txBody>
      </p:sp>
      <p:sp>
        <p:nvSpPr>
          <p:cNvPr id="30" name="Abgerundetes Rechteck 29">
            <a:extLst>
              <a:ext uri="{FF2B5EF4-FFF2-40B4-BE49-F238E27FC236}">
                <a16:creationId xmlns:a16="http://schemas.microsoft.com/office/drawing/2014/main" id="{7C22A112-140B-493D-8038-15C203EA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7D36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8031A4F-5E24-4A03-AF3C-5449FFF1F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FEAC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(2017)</a:t>
            </a:r>
          </a:p>
        </p:txBody>
      </p:sp>
      <p:sp>
        <p:nvSpPr>
          <p:cNvPr id="16405" name="Textfeld 31">
            <a:extLst>
              <a:ext uri="{FF2B5EF4-FFF2-40B4-BE49-F238E27FC236}">
                <a16:creationId xmlns:a16="http://schemas.microsoft.com/office/drawing/2014/main" id="{B095CE91-F727-49D6-91E4-32D34CFE5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099" y="4467226"/>
            <a:ext cx="1868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Präkonzepte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Alltags- vs. Fachsprache</a:t>
            </a:r>
          </a:p>
        </p:txBody>
      </p:sp>
      <p:sp>
        <p:nvSpPr>
          <p:cNvPr id="23" name="Abgerundetes Rechteck 32">
            <a:extLst>
              <a:ext uri="{FF2B5EF4-FFF2-40B4-BE49-F238E27FC236}">
                <a16:creationId xmlns:a16="http://schemas.microsoft.com/office/drawing/2014/main" id="{37D34274-0B96-42F9-BF22-405A4727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DA6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9" name="Textfeld 34">
            <a:extLst>
              <a:ext uri="{FF2B5EF4-FFF2-40B4-BE49-F238E27FC236}">
                <a16:creationId xmlns:a16="http://schemas.microsoft.com/office/drawing/2014/main" id="{FAE6D86A-3C47-4F72-8416-F8AC325E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4" y="4467225"/>
            <a:ext cx="18684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Wirkungs-diagramme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sprachsensibler Fach-U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Freilandarbeit</a:t>
            </a:r>
          </a:p>
        </p:txBody>
      </p:sp>
      <p:sp>
        <p:nvSpPr>
          <p:cNvPr id="32" name="Abgerundetes Rechteck 33">
            <a:extLst>
              <a:ext uri="{FF2B5EF4-FFF2-40B4-BE49-F238E27FC236}">
                <a16:creationId xmlns:a16="http://schemas.microsoft.com/office/drawing/2014/main" id="{A856244E-B94B-4D8C-8365-4FFE184EC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E0660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9/10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(2018)</a:t>
            </a:r>
          </a:p>
        </p:txBody>
      </p:sp>
      <p:sp>
        <p:nvSpPr>
          <p:cNvPr id="26" name="Abgerundetes Rechteck 25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C978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D1180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KS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(2020)</a:t>
            </a:r>
          </a:p>
        </p:txBody>
      </p:sp>
      <p:sp>
        <p:nvSpPr>
          <p:cNvPr id="34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4467225"/>
            <a:ext cx="1866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b="1" dirty="0">
                <a:latin typeface="Calibri" panose="020F0502020204030204" pitchFamily="34" charset="0"/>
              </a:rPr>
              <a:t>Info-Grafik</a:t>
            </a:r>
            <a:br>
              <a:rPr lang="de-DE" altLang="de-DE" sz="1800" b="1" dirty="0">
                <a:latin typeface="Calibri" panose="020F0502020204030204" pitchFamily="34" charset="0"/>
              </a:rPr>
            </a:br>
            <a:r>
              <a:rPr lang="de-DE" altLang="de-DE" sz="1800" dirty="0">
                <a:latin typeface="Calibri" panose="020F0502020204030204" pitchFamily="34" charset="0"/>
              </a:rPr>
              <a:t>als Teil des formativen Assessments</a:t>
            </a:r>
            <a:r>
              <a:rPr lang="de-DE" altLang="de-DE" sz="1800" b="1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7" name="Textfeld 1">
            <a:extLst>
              <a:ext uri="{FF2B5EF4-FFF2-40B4-BE49-F238E27FC236}">
                <a16:creationId xmlns:a16="http://schemas.microsoft.com/office/drawing/2014/main" id="{9A73B28F-AE76-41F6-B6F6-69D16A0FB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243"/>
            <a:ext cx="12192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2800" dirty="0">
                <a:latin typeface="Calibri" panose="020F0502020204030204" pitchFamily="34" charset="0"/>
              </a:rPr>
              <a:t>Didaktisch-methodische Schwerpunkte ZPG Biologie</a:t>
            </a:r>
          </a:p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Aufgegriffene Rote Fäden: Stoffwechselprozesse</a:t>
            </a:r>
          </a:p>
        </p:txBody>
      </p:sp>
      <p:sp>
        <p:nvSpPr>
          <p:cNvPr id="36" name="Fußzeilenplatzhalter 3">
            <a:extLst>
              <a:ext uri="{FF2B5EF4-FFF2-40B4-BE49-F238E27FC236}">
                <a16:creationId xmlns:a16="http://schemas.microsoft.com/office/drawing/2014/main" id="{06B3BB85-236A-433A-B1ED-64DA42083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932156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ihandform 34">
            <a:extLst>
              <a:ext uri="{FF2B5EF4-FFF2-40B4-BE49-F238E27FC236}">
                <a16:creationId xmlns:a16="http://schemas.microsoft.com/office/drawing/2014/main" id="{DD092F08-1BA6-45EE-B5C3-C5D71709ACF0}"/>
              </a:ext>
            </a:extLst>
          </p:cNvPr>
          <p:cNvSpPr>
            <a:spLocks/>
          </p:cNvSpPr>
          <p:nvPr/>
        </p:nvSpPr>
        <p:spPr bwMode="auto">
          <a:xfrm>
            <a:off x="1314450" y="800100"/>
            <a:ext cx="9461500" cy="4648200"/>
          </a:xfrm>
          <a:custGeom>
            <a:avLst/>
            <a:gdLst>
              <a:gd name="T0" fmla="*/ 476250 w 9461500"/>
              <a:gd name="T1" fmla="*/ 38116 h 4648216"/>
              <a:gd name="T2" fmla="*/ 273050 w 9461500"/>
              <a:gd name="T3" fmla="*/ 127016 h 4648216"/>
              <a:gd name="T4" fmla="*/ 120650 w 9461500"/>
              <a:gd name="T5" fmla="*/ 285763 h 4648216"/>
              <a:gd name="T6" fmla="*/ 19050 w 9461500"/>
              <a:gd name="T7" fmla="*/ 508010 h 4648216"/>
              <a:gd name="T8" fmla="*/ 38100 w 9461500"/>
              <a:gd name="T9" fmla="*/ 806457 h 4648216"/>
              <a:gd name="T10" fmla="*/ 254000 w 9461500"/>
              <a:gd name="T11" fmla="*/ 1016007 h 4648216"/>
              <a:gd name="T12" fmla="*/ 527050 w 9461500"/>
              <a:gd name="T13" fmla="*/ 1130304 h 4648216"/>
              <a:gd name="T14" fmla="*/ 781050 w 9461500"/>
              <a:gd name="T15" fmla="*/ 1193804 h 4648216"/>
              <a:gd name="T16" fmla="*/ 1047750 w 9461500"/>
              <a:gd name="T17" fmla="*/ 1231904 h 4648216"/>
              <a:gd name="T18" fmla="*/ 1549400 w 9461500"/>
              <a:gd name="T19" fmla="*/ 1270004 h 4648216"/>
              <a:gd name="T20" fmla="*/ 2216150 w 9461500"/>
              <a:gd name="T21" fmla="*/ 1212854 h 4648216"/>
              <a:gd name="T22" fmla="*/ 2628900 w 9461500"/>
              <a:gd name="T23" fmla="*/ 1130304 h 4648216"/>
              <a:gd name="T24" fmla="*/ 2901950 w 9461500"/>
              <a:gd name="T25" fmla="*/ 1060454 h 4648216"/>
              <a:gd name="T26" fmla="*/ 3422650 w 9461500"/>
              <a:gd name="T27" fmla="*/ 914407 h 4648216"/>
              <a:gd name="T28" fmla="*/ 3937000 w 9461500"/>
              <a:gd name="T29" fmla="*/ 742957 h 4648216"/>
              <a:gd name="T30" fmla="*/ 4235450 w 9461500"/>
              <a:gd name="T31" fmla="*/ 654060 h 4648216"/>
              <a:gd name="T32" fmla="*/ 4908550 w 9461500"/>
              <a:gd name="T33" fmla="*/ 596910 h 4648216"/>
              <a:gd name="T34" fmla="*/ 5384800 w 9461500"/>
              <a:gd name="T35" fmla="*/ 666760 h 4648216"/>
              <a:gd name="T36" fmla="*/ 5626100 w 9461500"/>
              <a:gd name="T37" fmla="*/ 723910 h 4648216"/>
              <a:gd name="T38" fmla="*/ 6026150 w 9461500"/>
              <a:gd name="T39" fmla="*/ 857257 h 4648216"/>
              <a:gd name="T40" fmla="*/ 6305550 w 9461500"/>
              <a:gd name="T41" fmla="*/ 971557 h 4648216"/>
              <a:gd name="T42" fmla="*/ 6540500 w 9461500"/>
              <a:gd name="T43" fmla="*/ 1085854 h 4648216"/>
              <a:gd name="T44" fmla="*/ 6788150 w 9461500"/>
              <a:gd name="T45" fmla="*/ 1193804 h 4648216"/>
              <a:gd name="T46" fmla="*/ 7004050 w 9461500"/>
              <a:gd name="T47" fmla="*/ 1276354 h 4648216"/>
              <a:gd name="T48" fmla="*/ 7239000 w 9461500"/>
              <a:gd name="T49" fmla="*/ 1358901 h 4648216"/>
              <a:gd name="T50" fmla="*/ 7524750 w 9461500"/>
              <a:gd name="T51" fmla="*/ 1460501 h 4648216"/>
              <a:gd name="T52" fmla="*/ 7785100 w 9461500"/>
              <a:gd name="T53" fmla="*/ 1593851 h 4648216"/>
              <a:gd name="T54" fmla="*/ 7981950 w 9461500"/>
              <a:gd name="T55" fmla="*/ 1765298 h 4648216"/>
              <a:gd name="T56" fmla="*/ 8051800 w 9461500"/>
              <a:gd name="T57" fmla="*/ 2158995 h 4648216"/>
              <a:gd name="T58" fmla="*/ 7969250 w 9461500"/>
              <a:gd name="T59" fmla="*/ 2343142 h 4648216"/>
              <a:gd name="T60" fmla="*/ 7721600 w 9461500"/>
              <a:gd name="T61" fmla="*/ 2565389 h 4648216"/>
              <a:gd name="T62" fmla="*/ 7556500 w 9461500"/>
              <a:gd name="T63" fmla="*/ 2647939 h 4648216"/>
              <a:gd name="T64" fmla="*/ 7334250 w 9461500"/>
              <a:gd name="T65" fmla="*/ 2724139 h 4648216"/>
              <a:gd name="T66" fmla="*/ 7112000 w 9461500"/>
              <a:gd name="T67" fmla="*/ 2768586 h 4648216"/>
              <a:gd name="T68" fmla="*/ 6781800 w 9461500"/>
              <a:gd name="T69" fmla="*/ 2825736 h 4648216"/>
              <a:gd name="T70" fmla="*/ 5600700 w 9461500"/>
              <a:gd name="T71" fmla="*/ 2800336 h 4648216"/>
              <a:gd name="T72" fmla="*/ 4838700 w 9461500"/>
              <a:gd name="T73" fmla="*/ 2749539 h 4648216"/>
              <a:gd name="T74" fmla="*/ 2749550 w 9461500"/>
              <a:gd name="T75" fmla="*/ 2711439 h 4648216"/>
              <a:gd name="T76" fmla="*/ 1733550 w 9461500"/>
              <a:gd name="T77" fmla="*/ 2838436 h 4648216"/>
              <a:gd name="T78" fmla="*/ 1289050 w 9461500"/>
              <a:gd name="T79" fmla="*/ 3035286 h 4648216"/>
              <a:gd name="T80" fmla="*/ 927100 w 9461500"/>
              <a:gd name="T81" fmla="*/ 3390880 h 4648216"/>
              <a:gd name="T82" fmla="*/ 825500 w 9461500"/>
              <a:gd name="T83" fmla="*/ 3600430 h 4648216"/>
              <a:gd name="T84" fmla="*/ 990600 w 9461500"/>
              <a:gd name="T85" fmla="*/ 4178274 h 4648216"/>
              <a:gd name="T86" fmla="*/ 1212850 w 9461500"/>
              <a:gd name="T87" fmla="*/ 4356071 h 4648216"/>
              <a:gd name="T88" fmla="*/ 1752600 w 9461500"/>
              <a:gd name="T89" fmla="*/ 4578318 h 4648216"/>
              <a:gd name="T90" fmla="*/ 2381250 w 9461500"/>
              <a:gd name="T91" fmla="*/ 4641818 h 4648216"/>
              <a:gd name="T92" fmla="*/ 2921000 w 9461500"/>
              <a:gd name="T93" fmla="*/ 4565618 h 4648216"/>
              <a:gd name="T94" fmla="*/ 3473450 w 9461500"/>
              <a:gd name="T95" fmla="*/ 4438621 h 4648216"/>
              <a:gd name="T96" fmla="*/ 4076700 w 9461500"/>
              <a:gd name="T97" fmla="*/ 4292571 h 4648216"/>
              <a:gd name="T98" fmla="*/ 4521200 w 9461500"/>
              <a:gd name="T99" fmla="*/ 4190974 h 4648216"/>
              <a:gd name="T100" fmla="*/ 5251450 w 9461500"/>
              <a:gd name="T101" fmla="*/ 4019524 h 4648216"/>
              <a:gd name="T102" fmla="*/ 6089650 w 9461500"/>
              <a:gd name="T103" fmla="*/ 3841727 h 4648216"/>
              <a:gd name="T104" fmla="*/ 6502400 w 9461500"/>
              <a:gd name="T105" fmla="*/ 3771877 h 4648216"/>
              <a:gd name="T106" fmla="*/ 7562850 w 9461500"/>
              <a:gd name="T107" fmla="*/ 3740127 h 4648216"/>
              <a:gd name="T108" fmla="*/ 8261350 w 9461500"/>
              <a:gd name="T109" fmla="*/ 3848077 h 4648216"/>
              <a:gd name="T110" fmla="*/ 8953500 w 9461500"/>
              <a:gd name="T111" fmla="*/ 4089374 h 4648216"/>
              <a:gd name="T112" fmla="*/ 9461500 w 9461500"/>
              <a:gd name="T113" fmla="*/ 4375121 h 46482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9461500" h="4648216">
                <a:moveTo>
                  <a:pt x="635000" y="12716"/>
                </a:moveTo>
                <a:cubicBezTo>
                  <a:pt x="624417" y="8483"/>
                  <a:pt x="614602" y="1048"/>
                  <a:pt x="603250" y="16"/>
                </a:cubicBezTo>
                <a:cubicBezTo>
                  <a:pt x="598130" y="-449"/>
                  <a:pt x="549451" y="8836"/>
                  <a:pt x="539750" y="12716"/>
                </a:cubicBezTo>
                <a:cubicBezTo>
                  <a:pt x="526567" y="17989"/>
                  <a:pt x="514833" y="26493"/>
                  <a:pt x="501650" y="31766"/>
                </a:cubicBezTo>
                <a:cubicBezTo>
                  <a:pt x="493547" y="35007"/>
                  <a:pt x="484609" y="35608"/>
                  <a:pt x="476250" y="38116"/>
                </a:cubicBezTo>
                <a:cubicBezTo>
                  <a:pt x="463428" y="41963"/>
                  <a:pt x="451137" y="47569"/>
                  <a:pt x="438150" y="50816"/>
                </a:cubicBezTo>
                <a:cubicBezTo>
                  <a:pt x="400259" y="60289"/>
                  <a:pt x="421358" y="55731"/>
                  <a:pt x="374650" y="63516"/>
                </a:cubicBezTo>
                <a:cubicBezTo>
                  <a:pt x="361950" y="71983"/>
                  <a:pt x="350202" y="82090"/>
                  <a:pt x="336550" y="88916"/>
                </a:cubicBezTo>
                <a:cubicBezTo>
                  <a:pt x="328083" y="93149"/>
                  <a:pt x="319267" y="96746"/>
                  <a:pt x="311150" y="101616"/>
                </a:cubicBezTo>
                <a:cubicBezTo>
                  <a:pt x="298062" y="109469"/>
                  <a:pt x="282208" y="114805"/>
                  <a:pt x="273050" y="127016"/>
                </a:cubicBezTo>
                <a:cubicBezTo>
                  <a:pt x="266700" y="135483"/>
                  <a:pt x="262035" y="145528"/>
                  <a:pt x="254000" y="152416"/>
                </a:cubicBezTo>
                <a:cubicBezTo>
                  <a:pt x="246813" y="158576"/>
                  <a:pt x="235992" y="159203"/>
                  <a:pt x="228600" y="165116"/>
                </a:cubicBezTo>
                <a:cubicBezTo>
                  <a:pt x="184748" y="200198"/>
                  <a:pt x="200614" y="191847"/>
                  <a:pt x="177800" y="222266"/>
                </a:cubicBezTo>
                <a:cubicBezTo>
                  <a:pt x="169668" y="233109"/>
                  <a:pt x="161467" y="243942"/>
                  <a:pt x="152400" y="254016"/>
                </a:cubicBezTo>
                <a:cubicBezTo>
                  <a:pt x="142388" y="265141"/>
                  <a:pt x="129630" y="273792"/>
                  <a:pt x="120650" y="285766"/>
                </a:cubicBezTo>
                <a:cubicBezTo>
                  <a:pt x="110411" y="299418"/>
                  <a:pt x="104412" y="315819"/>
                  <a:pt x="95250" y="330216"/>
                </a:cubicBezTo>
                <a:cubicBezTo>
                  <a:pt x="89568" y="339145"/>
                  <a:pt x="82550" y="347149"/>
                  <a:pt x="76200" y="355616"/>
                </a:cubicBezTo>
                <a:cubicBezTo>
                  <a:pt x="69961" y="374333"/>
                  <a:pt x="66008" y="387434"/>
                  <a:pt x="57150" y="406416"/>
                </a:cubicBezTo>
                <a:cubicBezTo>
                  <a:pt x="47142" y="427861"/>
                  <a:pt x="25400" y="469916"/>
                  <a:pt x="25400" y="469916"/>
                </a:cubicBezTo>
                <a:cubicBezTo>
                  <a:pt x="23283" y="482616"/>
                  <a:pt x="22750" y="495684"/>
                  <a:pt x="19050" y="508016"/>
                </a:cubicBezTo>
                <a:cubicBezTo>
                  <a:pt x="16330" y="517083"/>
                  <a:pt x="8094" y="524112"/>
                  <a:pt x="6350" y="533416"/>
                </a:cubicBezTo>
                <a:cubicBezTo>
                  <a:pt x="1653" y="558467"/>
                  <a:pt x="2117" y="584216"/>
                  <a:pt x="0" y="609616"/>
                </a:cubicBezTo>
                <a:cubicBezTo>
                  <a:pt x="2117" y="643483"/>
                  <a:pt x="-58" y="677894"/>
                  <a:pt x="6350" y="711216"/>
                </a:cubicBezTo>
                <a:cubicBezTo>
                  <a:pt x="10655" y="733603"/>
                  <a:pt x="27279" y="752362"/>
                  <a:pt x="31750" y="774716"/>
                </a:cubicBezTo>
                <a:cubicBezTo>
                  <a:pt x="33867" y="785299"/>
                  <a:pt x="34226" y="796392"/>
                  <a:pt x="38100" y="806466"/>
                </a:cubicBezTo>
                <a:cubicBezTo>
                  <a:pt x="53810" y="847313"/>
                  <a:pt x="73557" y="874415"/>
                  <a:pt x="101600" y="908066"/>
                </a:cubicBezTo>
                <a:cubicBezTo>
                  <a:pt x="109265" y="917264"/>
                  <a:pt x="119115" y="924455"/>
                  <a:pt x="127000" y="933466"/>
                </a:cubicBezTo>
                <a:cubicBezTo>
                  <a:pt x="158326" y="969267"/>
                  <a:pt x="132806" y="950452"/>
                  <a:pt x="171450" y="984266"/>
                </a:cubicBezTo>
                <a:cubicBezTo>
                  <a:pt x="179415" y="991235"/>
                  <a:pt x="186972" y="999517"/>
                  <a:pt x="196850" y="1003316"/>
                </a:cubicBezTo>
                <a:cubicBezTo>
                  <a:pt x="215064" y="1010321"/>
                  <a:pt x="234950" y="1011783"/>
                  <a:pt x="254000" y="1016016"/>
                </a:cubicBezTo>
                <a:cubicBezTo>
                  <a:pt x="279400" y="1030833"/>
                  <a:pt x="306675" y="1042823"/>
                  <a:pt x="330200" y="1060466"/>
                </a:cubicBezTo>
                <a:cubicBezTo>
                  <a:pt x="335953" y="1064780"/>
                  <a:pt x="365365" y="1087573"/>
                  <a:pt x="374650" y="1092216"/>
                </a:cubicBezTo>
                <a:cubicBezTo>
                  <a:pt x="394227" y="1102005"/>
                  <a:pt x="426988" y="1102727"/>
                  <a:pt x="444500" y="1104916"/>
                </a:cubicBezTo>
                <a:cubicBezTo>
                  <a:pt x="450850" y="1107033"/>
                  <a:pt x="457114" y="1109427"/>
                  <a:pt x="463550" y="1111266"/>
                </a:cubicBezTo>
                <a:cubicBezTo>
                  <a:pt x="488350" y="1118352"/>
                  <a:pt x="501513" y="1118708"/>
                  <a:pt x="527050" y="1130316"/>
                </a:cubicBezTo>
                <a:cubicBezTo>
                  <a:pt x="538286" y="1135423"/>
                  <a:pt x="547761" y="1143846"/>
                  <a:pt x="558800" y="1149366"/>
                </a:cubicBezTo>
                <a:cubicBezTo>
                  <a:pt x="568950" y="1154441"/>
                  <a:pt x="593755" y="1159353"/>
                  <a:pt x="603250" y="1162066"/>
                </a:cubicBezTo>
                <a:cubicBezTo>
                  <a:pt x="609686" y="1163905"/>
                  <a:pt x="615665" y="1167531"/>
                  <a:pt x="622300" y="1168416"/>
                </a:cubicBezTo>
                <a:cubicBezTo>
                  <a:pt x="647564" y="1171785"/>
                  <a:pt x="673100" y="1172649"/>
                  <a:pt x="698500" y="1174766"/>
                </a:cubicBezTo>
                <a:cubicBezTo>
                  <a:pt x="726516" y="1181770"/>
                  <a:pt x="751864" y="1188344"/>
                  <a:pt x="781050" y="1193816"/>
                </a:cubicBezTo>
                <a:cubicBezTo>
                  <a:pt x="795761" y="1196574"/>
                  <a:pt x="810737" y="1197705"/>
                  <a:pt x="825500" y="1200166"/>
                </a:cubicBezTo>
                <a:cubicBezTo>
                  <a:pt x="836146" y="1201940"/>
                  <a:pt x="846779" y="1203898"/>
                  <a:pt x="857250" y="1206516"/>
                </a:cubicBezTo>
                <a:cubicBezTo>
                  <a:pt x="863744" y="1208139"/>
                  <a:pt x="869643" y="1212165"/>
                  <a:pt x="876300" y="1212866"/>
                </a:cubicBezTo>
                <a:cubicBezTo>
                  <a:pt x="910046" y="1216418"/>
                  <a:pt x="944033" y="1217099"/>
                  <a:pt x="977900" y="1219216"/>
                </a:cubicBezTo>
                <a:cubicBezTo>
                  <a:pt x="1090170" y="1237928"/>
                  <a:pt x="950125" y="1214166"/>
                  <a:pt x="1047750" y="1231916"/>
                </a:cubicBezTo>
                <a:cubicBezTo>
                  <a:pt x="1060418" y="1234219"/>
                  <a:pt x="1073008" y="1237349"/>
                  <a:pt x="1085850" y="1238266"/>
                </a:cubicBezTo>
                <a:cubicBezTo>
                  <a:pt x="1132346" y="1241587"/>
                  <a:pt x="1178983" y="1242499"/>
                  <a:pt x="1225550" y="1244616"/>
                </a:cubicBezTo>
                <a:cubicBezTo>
                  <a:pt x="1243708" y="1247210"/>
                  <a:pt x="1304387" y="1256144"/>
                  <a:pt x="1320800" y="1257316"/>
                </a:cubicBezTo>
                <a:cubicBezTo>
                  <a:pt x="1363079" y="1260336"/>
                  <a:pt x="1405479" y="1261315"/>
                  <a:pt x="1447800" y="1263666"/>
                </a:cubicBezTo>
                <a:lnTo>
                  <a:pt x="1549400" y="1270016"/>
                </a:lnTo>
                <a:lnTo>
                  <a:pt x="1854200" y="1263666"/>
                </a:lnTo>
                <a:cubicBezTo>
                  <a:pt x="1867066" y="1263189"/>
                  <a:pt x="1879524" y="1258913"/>
                  <a:pt x="1892300" y="1257316"/>
                </a:cubicBezTo>
                <a:cubicBezTo>
                  <a:pt x="1996930" y="1244237"/>
                  <a:pt x="1920774" y="1259110"/>
                  <a:pt x="2051050" y="1238266"/>
                </a:cubicBezTo>
                <a:cubicBezTo>
                  <a:pt x="2072365" y="1234856"/>
                  <a:pt x="2093293" y="1229317"/>
                  <a:pt x="2114550" y="1225566"/>
                </a:cubicBezTo>
                <a:cubicBezTo>
                  <a:pt x="2145356" y="1220130"/>
                  <a:pt x="2185896" y="1216228"/>
                  <a:pt x="2216150" y="1212866"/>
                </a:cubicBezTo>
                <a:cubicBezTo>
                  <a:pt x="2230967" y="1208633"/>
                  <a:pt x="2245439" y="1202923"/>
                  <a:pt x="2260600" y="1200166"/>
                </a:cubicBezTo>
                <a:cubicBezTo>
                  <a:pt x="2292114" y="1194436"/>
                  <a:pt x="2324191" y="1192337"/>
                  <a:pt x="2355850" y="1187466"/>
                </a:cubicBezTo>
                <a:cubicBezTo>
                  <a:pt x="2379240" y="1183868"/>
                  <a:pt x="2402417" y="1178999"/>
                  <a:pt x="2425700" y="1174766"/>
                </a:cubicBezTo>
                <a:cubicBezTo>
                  <a:pt x="2479408" y="1138960"/>
                  <a:pt x="2416858" y="1176976"/>
                  <a:pt x="2552700" y="1143016"/>
                </a:cubicBezTo>
                <a:cubicBezTo>
                  <a:pt x="2594656" y="1132527"/>
                  <a:pt x="2569440" y="1137748"/>
                  <a:pt x="2628900" y="1130316"/>
                </a:cubicBezTo>
                <a:cubicBezTo>
                  <a:pt x="2691517" y="1109444"/>
                  <a:pt x="2575654" y="1146802"/>
                  <a:pt x="2692400" y="1117616"/>
                </a:cubicBezTo>
                <a:cubicBezTo>
                  <a:pt x="2711881" y="1112746"/>
                  <a:pt x="2730069" y="1103436"/>
                  <a:pt x="2749550" y="1098566"/>
                </a:cubicBezTo>
                <a:cubicBezTo>
                  <a:pt x="2772508" y="1092826"/>
                  <a:pt x="2796364" y="1091286"/>
                  <a:pt x="2819400" y="1085866"/>
                </a:cubicBezTo>
                <a:cubicBezTo>
                  <a:pt x="2832431" y="1082800"/>
                  <a:pt x="2844705" y="1077103"/>
                  <a:pt x="2857500" y="1073166"/>
                </a:cubicBezTo>
                <a:cubicBezTo>
                  <a:pt x="2872228" y="1068634"/>
                  <a:pt x="2887001" y="1064203"/>
                  <a:pt x="2901950" y="1060466"/>
                </a:cubicBezTo>
                <a:lnTo>
                  <a:pt x="3162300" y="996966"/>
                </a:lnTo>
                <a:cubicBezTo>
                  <a:pt x="3170778" y="994894"/>
                  <a:pt x="3179341" y="993124"/>
                  <a:pt x="3187700" y="990616"/>
                </a:cubicBezTo>
                <a:cubicBezTo>
                  <a:pt x="3342072" y="944305"/>
                  <a:pt x="3165140" y="998083"/>
                  <a:pt x="3308350" y="952516"/>
                </a:cubicBezTo>
                <a:cubicBezTo>
                  <a:pt x="3335785" y="943787"/>
                  <a:pt x="3364169" y="937808"/>
                  <a:pt x="3390900" y="927116"/>
                </a:cubicBezTo>
                <a:cubicBezTo>
                  <a:pt x="3401483" y="922883"/>
                  <a:pt x="3411627" y="917317"/>
                  <a:pt x="3422650" y="914416"/>
                </a:cubicBezTo>
                <a:cubicBezTo>
                  <a:pt x="3451958" y="906703"/>
                  <a:pt x="3483412" y="906621"/>
                  <a:pt x="3511550" y="895366"/>
                </a:cubicBezTo>
                <a:cubicBezTo>
                  <a:pt x="3593905" y="862424"/>
                  <a:pt x="3619094" y="851225"/>
                  <a:pt x="3721100" y="819166"/>
                </a:cubicBezTo>
                <a:cubicBezTo>
                  <a:pt x="3746077" y="811316"/>
                  <a:pt x="3772899" y="809605"/>
                  <a:pt x="3797300" y="800116"/>
                </a:cubicBezTo>
                <a:cubicBezTo>
                  <a:pt x="3835400" y="785299"/>
                  <a:pt x="3875036" y="773948"/>
                  <a:pt x="3911600" y="755666"/>
                </a:cubicBezTo>
                <a:cubicBezTo>
                  <a:pt x="3920067" y="751433"/>
                  <a:pt x="3928074" y="746116"/>
                  <a:pt x="3937000" y="742966"/>
                </a:cubicBezTo>
                <a:cubicBezTo>
                  <a:pt x="3964148" y="733384"/>
                  <a:pt x="3991930" y="725690"/>
                  <a:pt x="4019550" y="717566"/>
                </a:cubicBezTo>
                <a:cubicBezTo>
                  <a:pt x="4036970" y="712442"/>
                  <a:pt x="4096607" y="699784"/>
                  <a:pt x="4102100" y="698516"/>
                </a:cubicBezTo>
                <a:cubicBezTo>
                  <a:pt x="4110604" y="696554"/>
                  <a:pt x="4119328" y="695230"/>
                  <a:pt x="4127500" y="692166"/>
                </a:cubicBezTo>
                <a:cubicBezTo>
                  <a:pt x="4205417" y="662947"/>
                  <a:pt x="4071376" y="697583"/>
                  <a:pt x="4210050" y="666766"/>
                </a:cubicBezTo>
                <a:cubicBezTo>
                  <a:pt x="4218517" y="662533"/>
                  <a:pt x="4226587" y="657390"/>
                  <a:pt x="4235450" y="654066"/>
                </a:cubicBezTo>
                <a:cubicBezTo>
                  <a:pt x="4253251" y="647391"/>
                  <a:pt x="4281880" y="645024"/>
                  <a:pt x="4298950" y="641366"/>
                </a:cubicBezTo>
                <a:cubicBezTo>
                  <a:pt x="4445866" y="609884"/>
                  <a:pt x="4217437" y="650894"/>
                  <a:pt x="4438650" y="615966"/>
                </a:cubicBezTo>
                <a:cubicBezTo>
                  <a:pt x="4488066" y="608163"/>
                  <a:pt x="4453740" y="610111"/>
                  <a:pt x="4508500" y="603266"/>
                </a:cubicBezTo>
                <a:cubicBezTo>
                  <a:pt x="4566859" y="595971"/>
                  <a:pt x="4612830" y="594364"/>
                  <a:pt x="4673600" y="590566"/>
                </a:cubicBezTo>
                <a:lnTo>
                  <a:pt x="4908550" y="596916"/>
                </a:lnTo>
                <a:cubicBezTo>
                  <a:pt x="4961125" y="599019"/>
                  <a:pt x="5050469" y="609265"/>
                  <a:pt x="5099050" y="615966"/>
                </a:cubicBezTo>
                <a:cubicBezTo>
                  <a:pt x="5124559" y="619484"/>
                  <a:pt x="5149758" y="625024"/>
                  <a:pt x="5175250" y="628666"/>
                </a:cubicBezTo>
                <a:cubicBezTo>
                  <a:pt x="5194225" y="631377"/>
                  <a:pt x="5213425" y="632305"/>
                  <a:pt x="5232400" y="635016"/>
                </a:cubicBezTo>
                <a:cubicBezTo>
                  <a:pt x="5271216" y="640561"/>
                  <a:pt x="5254886" y="640783"/>
                  <a:pt x="5289550" y="647716"/>
                </a:cubicBezTo>
                <a:cubicBezTo>
                  <a:pt x="5296726" y="649151"/>
                  <a:pt x="5362721" y="659406"/>
                  <a:pt x="5384800" y="666766"/>
                </a:cubicBezTo>
                <a:cubicBezTo>
                  <a:pt x="5395614" y="670371"/>
                  <a:pt x="5405632" y="676191"/>
                  <a:pt x="5416550" y="679466"/>
                </a:cubicBezTo>
                <a:cubicBezTo>
                  <a:pt x="5426888" y="682567"/>
                  <a:pt x="5437962" y="682715"/>
                  <a:pt x="5448300" y="685816"/>
                </a:cubicBezTo>
                <a:cubicBezTo>
                  <a:pt x="5459218" y="689091"/>
                  <a:pt x="5468935" y="695990"/>
                  <a:pt x="5480050" y="698516"/>
                </a:cubicBezTo>
                <a:cubicBezTo>
                  <a:pt x="5515681" y="706614"/>
                  <a:pt x="5552001" y="711305"/>
                  <a:pt x="5588000" y="717566"/>
                </a:cubicBezTo>
                <a:lnTo>
                  <a:pt x="5626100" y="723916"/>
                </a:lnTo>
                <a:cubicBezTo>
                  <a:pt x="5698144" y="752734"/>
                  <a:pt x="5610781" y="718509"/>
                  <a:pt x="5734050" y="762016"/>
                </a:cubicBezTo>
                <a:cubicBezTo>
                  <a:pt x="5744799" y="765810"/>
                  <a:pt x="5755088" y="770821"/>
                  <a:pt x="5765800" y="774716"/>
                </a:cubicBezTo>
                <a:cubicBezTo>
                  <a:pt x="5778381" y="779291"/>
                  <a:pt x="5791319" y="782841"/>
                  <a:pt x="5803900" y="787416"/>
                </a:cubicBezTo>
                <a:cubicBezTo>
                  <a:pt x="5831675" y="797516"/>
                  <a:pt x="5844103" y="805404"/>
                  <a:pt x="5873750" y="812816"/>
                </a:cubicBezTo>
                <a:cubicBezTo>
                  <a:pt x="5939066" y="829145"/>
                  <a:pt x="5938311" y="804562"/>
                  <a:pt x="6026150" y="857266"/>
                </a:cubicBezTo>
                <a:cubicBezTo>
                  <a:pt x="6036733" y="863616"/>
                  <a:pt x="6046507" y="871569"/>
                  <a:pt x="6057900" y="876316"/>
                </a:cubicBezTo>
                <a:cubicBezTo>
                  <a:pt x="6072124" y="882243"/>
                  <a:pt x="6087731" y="884143"/>
                  <a:pt x="6102350" y="889016"/>
                </a:cubicBezTo>
                <a:cubicBezTo>
                  <a:pt x="6113164" y="892621"/>
                  <a:pt x="6123351" y="897922"/>
                  <a:pt x="6134100" y="901716"/>
                </a:cubicBezTo>
                <a:cubicBezTo>
                  <a:pt x="6159348" y="910627"/>
                  <a:pt x="6186038" y="915794"/>
                  <a:pt x="6210300" y="927116"/>
                </a:cubicBezTo>
                <a:cubicBezTo>
                  <a:pt x="6242050" y="941933"/>
                  <a:pt x="6274212" y="955897"/>
                  <a:pt x="6305550" y="971566"/>
                </a:cubicBezTo>
                <a:cubicBezTo>
                  <a:pt x="6322483" y="980033"/>
                  <a:pt x="6339085" y="989197"/>
                  <a:pt x="6356350" y="996966"/>
                </a:cubicBezTo>
                <a:cubicBezTo>
                  <a:pt x="6381443" y="1008258"/>
                  <a:pt x="6407652" y="1016999"/>
                  <a:pt x="6432550" y="1028716"/>
                </a:cubicBezTo>
                <a:cubicBezTo>
                  <a:pt x="6443717" y="1033971"/>
                  <a:pt x="6453261" y="1042246"/>
                  <a:pt x="6464300" y="1047766"/>
                </a:cubicBezTo>
                <a:cubicBezTo>
                  <a:pt x="6518731" y="1074982"/>
                  <a:pt x="6474318" y="1046233"/>
                  <a:pt x="6521450" y="1073166"/>
                </a:cubicBezTo>
                <a:cubicBezTo>
                  <a:pt x="6528076" y="1076952"/>
                  <a:pt x="6533414" y="1083032"/>
                  <a:pt x="6540500" y="1085866"/>
                </a:cubicBezTo>
                <a:cubicBezTo>
                  <a:pt x="6554807" y="1091589"/>
                  <a:pt x="6570468" y="1093300"/>
                  <a:pt x="6584950" y="1098566"/>
                </a:cubicBezTo>
                <a:cubicBezTo>
                  <a:pt x="6593846" y="1101801"/>
                  <a:pt x="6601700" y="1107421"/>
                  <a:pt x="6610350" y="1111266"/>
                </a:cubicBezTo>
                <a:cubicBezTo>
                  <a:pt x="6620766" y="1115895"/>
                  <a:pt x="6631905" y="1118868"/>
                  <a:pt x="6642100" y="1123966"/>
                </a:cubicBezTo>
                <a:cubicBezTo>
                  <a:pt x="6653139" y="1129486"/>
                  <a:pt x="6663061" y="1137022"/>
                  <a:pt x="6673850" y="1143016"/>
                </a:cubicBezTo>
                <a:cubicBezTo>
                  <a:pt x="6702442" y="1158901"/>
                  <a:pt x="6777890" y="1190247"/>
                  <a:pt x="6788150" y="1193816"/>
                </a:cubicBezTo>
                <a:cubicBezTo>
                  <a:pt x="6806582" y="1200227"/>
                  <a:pt x="6826787" y="1200345"/>
                  <a:pt x="6845300" y="1206516"/>
                </a:cubicBezTo>
                <a:cubicBezTo>
                  <a:pt x="6893801" y="1222683"/>
                  <a:pt x="6891659" y="1228531"/>
                  <a:pt x="6927850" y="1244616"/>
                </a:cubicBezTo>
                <a:cubicBezTo>
                  <a:pt x="6938266" y="1249245"/>
                  <a:pt x="6949405" y="1252218"/>
                  <a:pt x="6959600" y="1257316"/>
                </a:cubicBezTo>
                <a:cubicBezTo>
                  <a:pt x="6966426" y="1260729"/>
                  <a:pt x="6971635" y="1267010"/>
                  <a:pt x="6978650" y="1270016"/>
                </a:cubicBezTo>
                <a:cubicBezTo>
                  <a:pt x="6986672" y="1273454"/>
                  <a:pt x="6995771" y="1273606"/>
                  <a:pt x="7004050" y="1276366"/>
                </a:cubicBezTo>
                <a:cubicBezTo>
                  <a:pt x="7014864" y="1279971"/>
                  <a:pt x="7024986" y="1285461"/>
                  <a:pt x="7035800" y="1289066"/>
                </a:cubicBezTo>
                <a:cubicBezTo>
                  <a:pt x="7056765" y="1296054"/>
                  <a:pt x="7078608" y="1300357"/>
                  <a:pt x="7099300" y="1308116"/>
                </a:cubicBezTo>
                <a:cubicBezTo>
                  <a:pt x="7112595" y="1313102"/>
                  <a:pt x="7124217" y="1321893"/>
                  <a:pt x="7137400" y="1327166"/>
                </a:cubicBezTo>
                <a:cubicBezTo>
                  <a:pt x="7145503" y="1330407"/>
                  <a:pt x="7154470" y="1330913"/>
                  <a:pt x="7162800" y="1333516"/>
                </a:cubicBezTo>
                <a:cubicBezTo>
                  <a:pt x="7188355" y="1341502"/>
                  <a:pt x="7214141" y="1348972"/>
                  <a:pt x="7239000" y="1358916"/>
                </a:cubicBezTo>
                <a:cubicBezTo>
                  <a:pt x="7246086" y="1361750"/>
                  <a:pt x="7250878" y="1369008"/>
                  <a:pt x="7258050" y="1371616"/>
                </a:cubicBezTo>
                <a:cubicBezTo>
                  <a:pt x="7274454" y="1377581"/>
                  <a:pt x="7291985" y="1379819"/>
                  <a:pt x="7308850" y="1384316"/>
                </a:cubicBezTo>
                <a:cubicBezTo>
                  <a:pt x="7323739" y="1388286"/>
                  <a:pt x="7338681" y="1392143"/>
                  <a:pt x="7353300" y="1397016"/>
                </a:cubicBezTo>
                <a:cubicBezTo>
                  <a:pt x="7441757" y="1426502"/>
                  <a:pt x="7372326" y="1408123"/>
                  <a:pt x="7429500" y="1422416"/>
                </a:cubicBezTo>
                <a:cubicBezTo>
                  <a:pt x="7494611" y="1465824"/>
                  <a:pt x="7357870" y="1377076"/>
                  <a:pt x="7524750" y="1460516"/>
                </a:cubicBezTo>
                <a:cubicBezTo>
                  <a:pt x="7537450" y="1466866"/>
                  <a:pt x="7549597" y="1474469"/>
                  <a:pt x="7562850" y="1479566"/>
                </a:cubicBezTo>
                <a:cubicBezTo>
                  <a:pt x="7626258" y="1503954"/>
                  <a:pt x="7588629" y="1478199"/>
                  <a:pt x="7645400" y="1511316"/>
                </a:cubicBezTo>
                <a:cubicBezTo>
                  <a:pt x="7658584" y="1519007"/>
                  <a:pt x="7670800" y="1528249"/>
                  <a:pt x="7683500" y="1536716"/>
                </a:cubicBezTo>
                <a:cubicBezTo>
                  <a:pt x="7689850" y="1540949"/>
                  <a:pt x="7695724" y="1546003"/>
                  <a:pt x="7702550" y="1549416"/>
                </a:cubicBezTo>
                <a:cubicBezTo>
                  <a:pt x="7782909" y="1589596"/>
                  <a:pt x="7695877" y="1545199"/>
                  <a:pt x="7785100" y="1593866"/>
                </a:cubicBezTo>
                <a:cubicBezTo>
                  <a:pt x="7793410" y="1598399"/>
                  <a:pt x="7802927" y="1600886"/>
                  <a:pt x="7810500" y="1606566"/>
                </a:cubicBezTo>
                <a:cubicBezTo>
                  <a:pt x="7820079" y="1613750"/>
                  <a:pt x="7826550" y="1624486"/>
                  <a:pt x="7835900" y="1631966"/>
                </a:cubicBezTo>
                <a:cubicBezTo>
                  <a:pt x="7847819" y="1641501"/>
                  <a:pt x="7862348" y="1647507"/>
                  <a:pt x="7874000" y="1657366"/>
                </a:cubicBezTo>
                <a:cubicBezTo>
                  <a:pt x="8009653" y="1772149"/>
                  <a:pt x="7863593" y="1653309"/>
                  <a:pt x="7937500" y="1727216"/>
                </a:cubicBezTo>
                <a:cubicBezTo>
                  <a:pt x="7951299" y="1741015"/>
                  <a:pt x="7967133" y="1752616"/>
                  <a:pt x="7981950" y="1765316"/>
                </a:cubicBezTo>
                <a:cubicBezTo>
                  <a:pt x="8003151" y="1807717"/>
                  <a:pt x="8021594" y="1842202"/>
                  <a:pt x="8039100" y="1885966"/>
                </a:cubicBezTo>
                <a:cubicBezTo>
                  <a:pt x="8047728" y="1907536"/>
                  <a:pt x="8061059" y="1954222"/>
                  <a:pt x="8064500" y="1974866"/>
                </a:cubicBezTo>
                <a:lnTo>
                  <a:pt x="8070850" y="2012966"/>
                </a:lnTo>
                <a:cubicBezTo>
                  <a:pt x="8068733" y="2044716"/>
                  <a:pt x="8067666" y="2076553"/>
                  <a:pt x="8064500" y="2108216"/>
                </a:cubicBezTo>
                <a:cubicBezTo>
                  <a:pt x="8061797" y="2135244"/>
                  <a:pt x="8058487" y="2136726"/>
                  <a:pt x="8051800" y="2159016"/>
                </a:cubicBezTo>
                <a:cubicBezTo>
                  <a:pt x="8026786" y="2242397"/>
                  <a:pt x="8051958" y="2171359"/>
                  <a:pt x="8026400" y="2228866"/>
                </a:cubicBezTo>
                <a:cubicBezTo>
                  <a:pt x="8021771" y="2239282"/>
                  <a:pt x="8017595" y="2249904"/>
                  <a:pt x="8013700" y="2260616"/>
                </a:cubicBezTo>
                <a:cubicBezTo>
                  <a:pt x="8009125" y="2273197"/>
                  <a:pt x="8009032" y="2288006"/>
                  <a:pt x="8001000" y="2298716"/>
                </a:cubicBezTo>
                <a:cubicBezTo>
                  <a:pt x="7994650" y="2307183"/>
                  <a:pt x="7988101" y="2315504"/>
                  <a:pt x="7981950" y="2324116"/>
                </a:cubicBezTo>
                <a:cubicBezTo>
                  <a:pt x="7977514" y="2330326"/>
                  <a:pt x="7974063" y="2337243"/>
                  <a:pt x="7969250" y="2343166"/>
                </a:cubicBezTo>
                <a:cubicBezTo>
                  <a:pt x="7946520" y="2371141"/>
                  <a:pt x="7924888" y="2400228"/>
                  <a:pt x="7899400" y="2425716"/>
                </a:cubicBezTo>
                <a:cubicBezTo>
                  <a:pt x="7890933" y="2434183"/>
                  <a:pt x="7883350" y="2443636"/>
                  <a:pt x="7874000" y="2451116"/>
                </a:cubicBezTo>
                <a:cubicBezTo>
                  <a:pt x="7862081" y="2460651"/>
                  <a:pt x="7847626" y="2466745"/>
                  <a:pt x="7835900" y="2476516"/>
                </a:cubicBezTo>
                <a:cubicBezTo>
                  <a:pt x="7771986" y="2529778"/>
                  <a:pt x="7825743" y="2503439"/>
                  <a:pt x="7766050" y="2527316"/>
                </a:cubicBezTo>
                <a:cubicBezTo>
                  <a:pt x="7727667" y="2565699"/>
                  <a:pt x="7755448" y="2541239"/>
                  <a:pt x="7721600" y="2565416"/>
                </a:cubicBezTo>
                <a:cubicBezTo>
                  <a:pt x="7716994" y="2568706"/>
                  <a:pt x="7685608" y="2593262"/>
                  <a:pt x="7677150" y="2597166"/>
                </a:cubicBezTo>
                <a:cubicBezTo>
                  <a:pt x="7656451" y="2606719"/>
                  <a:pt x="7635277" y="2615357"/>
                  <a:pt x="7613650" y="2622566"/>
                </a:cubicBezTo>
                <a:cubicBezTo>
                  <a:pt x="7607300" y="2624683"/>
                  <a:pt x="7600587" y="2625923"/>
                  <a:pt x="7594600" y="2628916"/>
                </a:cubicBezTo>
                <a:cubicBezTo>
                  <a:pt x="7587774" y="2632329"/>
                  <a:pt x="7582376" y="2638203"/>
                  <a:pt x="7575550" y="2641616"/>
                </a:cubicBezTo>
                <a:cubicBezTo>
                  <a:pt x="7569563" y="2644609"/>
                  <a:pt x="7562487" y="2644973"/>
                  <a:pt x="7556500" y="2647966"/>
                </a:cubicBezTo>
                <a:cubicBezTo>
                  <a:pt x="7501573" y="2675429"/>
                  <a:pt x="7547821" y="2661248"/>
                  <a:pt x="7499350" y="2673366"/>
                </a:cubicBezTo>
                <a:cubicBezTo>
                  <a:pt x="7493000" y="2677599"/>
                  <a:pt x="7487345" y="2683131"/>
                  <a:pt x="7480300" y="2686066"/>
                </a:cubicBezTo>
                <a:cubicBezTo>
                  <a:pt x="7419950" y="2711212"/>
                  <a:pt x="7434830" y="2701261"/>
                  <a:pt x="7378700" y="2711466"/>
                </a:cubicBezTo>
                <a:cubicBezTo>
                  <a:pt x="7370114" y="2713027"/>
                  <a:pt x="7361691" y="2715418"/>
                  <a:pt x="7353300" y="2717816"/>
                </a:cubicBezTo>
                <a:cubicBezTo>
                  <a:pt x="7346864" y="2719655"/>
                  <a:pt x="7340836" y="2722969"/>
                  <a:pt x="7334250" y="2724166"/>
                </a:cubicBezTo>
                <a:cubicBezTo>
                  <a:pt x="7317460" y="2727219"/>
                  <a:pt x="7300383" y="2728399"/>
                  <a:pt x="7283450" y="2730516"/>
                </a:cubicBezTo>
                <a:cubicBezTo>
                  <a:pt x="7272867" y="2734749"/>
                  <a:pt x="7262697" y="2740217"/>
                  <a:pt x="7251700" y="2743216"/>
                </a:cubicBezTo>
                <a:cubicBezTo>
                  <a:pt x="7239278" y="2746604"/>
                  <a:pt x="7226225" y="2747041"/>
                  <a:pt x="7213600" y="2749566"/>
                </a:cubicBezTo>
                <a:cubicBezTo>
                  <a:pt x="7205042" y="2751278"/>
                  <a:pt x="7196778" y="2754308"/>
                  <a:pt x="7188200" y="2755916"/>
                </a:cubicBezTo>
                <a:cubicBezTo>
                  <a:pt x="7162891" y="2760661"/>
                  <a:pt x="7136982" y="2762371"/>
                  <a:pt x="7112000" y="2768616"/>
                </a:cubicBezTo>
                <a:lnTo>
                  <a:pt x="7061200" y="2781316"/>
                </a:lnTo>
                <a:cubicBezTo>
                  <a:pt x="7052733" y="2783433"/>
                  <a:pt x="7044426" y="2786339"/>
                  <a:pt x="7035800" y="2787666"/>
                </a:cubicBezTo>
                <a:cubicBezTo>
                  <a:pt x="6832616" y="2818925"/>
                  <a:pt x="7050930" y="2786521"/>
                  <a:pt x="6896100" y="2806716"/>
                </a:cubicBezTo>
                <a:cubicBezTo>
                  <a:pt x="6866417" y="2810588"/>
                  <a:pt x="6836727" y="2814495"/>
                  <a:pt x="6807200" y="2819416"/>
                </a:cubicBezTo>
                <a:cubicBezTo>
                  <a:pt x="6798592" y="2820851"/>
                  <a:pt x="6790479" y="2824852"/>
                  <a:pt x="6781800" y="2825766"/>
                </a:cubicBezTo>
                <a:cubicBezTo>
                  <a:pt x="6745684" y="2829568"/>
                  <a:pt x="6592629" y="2837059"/>
                  <a:pt x="6565900" y="2838466"/>
                </a:cubicBezTo>
                <a:lnTo>
                  <a:pt x="5988050" y="2832116"/>
                </a:lnTo>
                <a:cubicBezTo>
                  <a:pt x="5964395" y="2831420"/>
                  <a:pt x="5941682" y="2822351"/>
                  <a:pt x="5918200" y="2819416"/>
                </a:cubicBezTo>
                <a:cubicBezTo>
                  <a:pt x="5859404" y="2812067"/>
                  <a:pt x="5716317" y="2808293"/>
                  <a:pt x="5676900" y="2806716"/>
                </a:cubicBezTo>
                <a:lnTo>
                  <a:pt x="5600700" y="2800366"/>
                </a:lnTo>
                <a:lnTo>
                  <a:pt x="5499100" y="2794016"/>
                </a:lnTo>
                <a:cubicBezTo>
                  <a:pt x="5479994" y="2792488"/>
                  <a:pt x="5460949" y="2790199"/>
                  <a:pt x="5441950" y="2787666"/>
                </a:cubicBezTo>
                <a:cubicBezTo>
                  <a:pt x="5429188" y="2785964"/>
                  <a:pt x="5416687" y="2782303"/>
                  <a:pt x="5403850" y="2781316"/>
                </a:cubicBezTo>
                <a:cubicBezTo>
                  <a:pt x="5263077" y="2770487"/>
                  <a:pt x="5085489" y="2764083"/>
                  <a:pt x="4946650" y="2755916"/>
                </a:cubicBezTo>
                <a:lnTo>
                  <a:pt x="4838700" y="2749566"/>
                </a:lnTo>
                <a:cubicBezTo>
                  <a:pt x="4735004" y="2744853"/>
                  <a:pt x="4631151" y="2743341"/>
                  <a:pt x="4527550" y="2736866"/>
                </a:cubicBezTo>
                <a:lnTo>
                  <a:pt x="4324350" y="2724166"/>
                </a:lnTo>
                <a:cubicBezTo>
                  <a:pt x="4288372" y="2721963"/>
                  <a:pt x="4252425" y="2719037"/>
                  <a:pt x="4216400" y="2717816"/>
                </a:cubicBezTo>
                <a:lnTo>
                  <a:pt x="3841750" y="2705116"/>
                </a:lnTo>
                <a:lnTo>
                  <a:pt x="2749550" y="2711466"/>
                </a:lnTo>
                <a:cubicBezTo>
                  <a:pt x="2698709" y="2711985"/>
                  <a:pt x="2647881" y="2714434"/>
                  <a:pt x="2597150" y="2717816"/>
                </a:cubicBezTo>
                <a:cubicBezTo>
                  <a:pt x="2301038" y="2737557"/>
                  <a:pt x="2557566" y="2722317"/>
                  <a:pt x="2419350" y="2736866"/>
                </a:cubicBezTo>
                <a:cubicBezTo>
                  <a:pt x="2301008" y="2749323"/>
                  <a:pt x="2181508" y="2756849"/>
                  <a:pt x="2063750" y="2774966"/>
                </a:cubicBezTo>
                <a:cubicBezTo>
                  <a:pt x="2024360" y="2781026"/>
                  <a:pt x="1950799" y="2794879"/>
                  <a:pt x="1924050" y="2800366"/>
                </a:cubicBezTo>
                <a:cubicBezTo>
                  <a:pt x="1731733" y="2839816"/>
                  <a:pt x="1836826" y="2823712"/>
                  <a:pt x="1733550" y="2838466"/>
                </a:cubicBezTo>
                <a:cubicBezTo>
                  <a:pt x="1720850" y="2842699"/>
                  <a:pt x="1708349" y="2847583"/>
                  <a:pt x="1695450" y="2851166"/>
                </a:cubicBezTo>
                <a:cubicBezTo>
                  <a:pt x="1670223" y="2858173"/>
                  <a:pt x="1644199" y="2862278"/>
                  <a:pt x="1619250" y="2870216"/>
                </a:cubicBezTo>
                <a:cubicBezTo>
                  <a:pt x="1503050" y="2907189"/>
                  <a:pt x="1601249" y="2888033"/>
                  <a:pt x="1517650" y="2901966"/>
                </a:cubicBezTo>
                <a:cubicBezTo>
                  <a:pt x="1473857" y="2925015"/>
                  <a:pt x="1356058" y="2985234"/>
                  <a:pt x="1308100" y="3016266"/>
                </a:cubicBezTo>
                <a:cubicBezTo>
                  <a:pt x="1300560" y="3021145"/>
                  <a:pt x="1296234" y="3029928"/>
                  <a:pt x="1289050" y="3035316"/>
                </a:cubicBezTo>
                <a:cubicBezTo>
                  <a:pt x="1209728" y="3094808"/>
                  <a:pt x="1320664" y="2987323"/>
                  <a:pt x="1187450" y="3105166"/>
                </a:cubicBezTo>
                <a:cubicBezTo>
                  <a:pt x="1119845" y="3164970"/>
                  <a:pt x="1091934" y="3202292"/>
                  <a:pt x="1035050" y="3263916"/>
                </a:cubicBezTo>
                <a:cubicBezTo>
                  <a:pt x="1028959" y="3270515"/>
                  <a:pt x="1021844" y="3276148"/>
                  <a:pt x="1016000" y="3282966"/>
                </a:cubicBezTo>
                <a:cubicBezTo>
                  <a:pt x="1009112" y="3291001"/>
                  <a:pt x="1003678" y="3300196"/>
                  <a:pt x="996950" y="3308366"/>
                </a:cubicBezTo>
                <a:cubicBezTo>
                  <a:pt x="974036" y="3336191"/>
                  <a:pt x="948996" y="3362283"/>
                  <a:pt x="927100" y="3390916"/>
                </a:cubicBezTo>
                <a:cubicBezTo>
                  <a:pt x="921350" y="3398435"/>
                  <a:pt x="919199" y="3408157"/>
                  <a:pt x="914400" y="3416316"/>
                </a:cubicBezTo>
                <a:cubicBezTo>
                  <a:pt x="898018" y="3444165"/>
                  <a:pt x="879291" y="3470622"/>
                  <a:pt x="863600" y="3498866"/>
                </a:cubicBezTo>
                <a:cubicBezTo>
                  <a:pt x="858064" y="3508830"/>
                  <a:pt x="855529" y="3520200"/>
                  <a:pt x="850900" y="3530616"/>
                </a:cubicBezTo>
                <a:cubicBezTo>
                  <a:pt x="847055" y="3539266"/>
                  <a:pt x="841929" y="3547315"/>
                  <a:pt x="838200" y="3556016"/>
                </a:cubicBezTo>
                <a:cubicBezTo>
                  <a:pt x="832734" y="3568770"/>
                  <a:pt x="828722" y="3587577"/>
                  <a:pt x="825500" y="3600466"/>
                </a:cubicBezTo>
                <a:cubicBezTo>
                  <a:pt x="823383" y="3623749"/>
                  <a:pt x="819150" y="3646937"/>
                  <a:pt x="819150" y="3670316"/>
                </a:cubicBezTo>
                <a:cubicBezTo>
                  <a:pt x="819150" y="3793754"/>
                  <a:pt x="816271" y="3854958"/>
                  <a:pt x="844550" y="3962416"/>
                </a:cubicBezTo>
                <a:cubicBezTo>
                  <a:pt x="846959" y="3971570"/>
                  <a:pt x="852653" y="3979541"/>
                  <a:pt x="857250" y="3987816"/>
                </a:cubicBezTo>
                <a:cubicBezTo>
                  <a:pt x="873825" y="4017651"/>
                  <a:pt x="895374" y="4045027"/>
                  <a:pt x="908050" y="4076716"/>
                </a:cubicBezTo>
                <a:cubicBezTo>
                  <a:pt x="932979" y="4139039"/>
                  <a:pt x="912690" y="4100406"/>
                  <a:pt x="990600" y="4178316"/>
                </a:cubicBezTo>
                <a:lnTo>
                  <a:pt x="1009650" y="4197366"/>
                </a:lnTo>
                <a:cubicBezTo>
                  <a:pt x="1016000" y="4203716"/>
                  <a:pt x="1021914" y="4210535"/>
                  <a:pt x="1028700" y="4216416"/>
                </a:cubicBezTo>
                <a:cubicBezTo>
                  <a:pt x="1060450" y="4243933"/>
                  <a:pt x="1087923" y="4277350"/>
                  <a:pt x="1123950" y="4298966"/>
                </a:cubicBezTo>
                <a:cubicBezTo>
                  <a:pt x="1145117" y="4311666"/>
                  <a:pt x="1166686" y="4323718"/>
                  <a:pt x="1187450" y="4337066"/>
                </a:cubicBezTo>
                <a:cubicBezTo>
                  <a:pt x="1196352" y="4342789"/>
                  <a:pt x="1203691" y="4350813"/>
                  <a:pt x="1212850" y="4356116"/>
                </a:cubicBezTo>
                <a:cubicBezTo>
                  <a:pt x="1243991" y="4374145"/>
                  <a:pt x="1275916" y="4390824"/>
                  <a:pt x="1308100" y="4406916"/>
                </a:cubicBezTo>
                <a:cubicBezTo>
                  <a:pt x="1330976" y="4418354"/>
                  <a:pt x="1354579" y="4428279"/>
                  <a:pt x="1377950" y="4438666"/>
                </a:cubicBezTo>
                <a:cubicBezTo>
                  <a:pt x="1401650" y="4449199"/>
                  <a:pt x="1472469" y="4481254"/>
                  <a:pt x="1511300" y="4495816"/>
                </a:cubicBezTo>
                <a:cubicBezTo>
                  <a:pt x="1534498" y="4504515"/>
                  <a:pt x="1558147" y="4512015"/>
                  <a:pt x="1581150" y="4521216"/>
                </a:cubicBezTo>
                <a:cubicBezTo>
                  <a:pt x="1702682" y="4569829"/>
                  <a:pt x="1584597" y="4524910"/>
                  <a:pt x="1752600" y="4578366"/>
                </a:cubicBezTo>
                <a:cubicBezTo>
                  <a:pt x="1763462" y="4581822"/>
                  <a:pt x="1773135" y="4589027"/>
                  <a:pt x="1784350" y="4591066"/>
                </a:cubicBezTo>
                <a:cubicBezTo>
                  <a:pt x="1819997" y="4597547"/>
                  <a:pt x="1856317" y="4599533"/>
                  <a:pt x="1892300" y="4603766"/>
                </a:cubicBezTo>
                <a:cubicBezTo>
                  <a:pt x="1947298" y="4618765"/>
                  <a:pt x="2000321" y="4634947"/>
                  <a:pt x="2057400" y="4641866"/>
                </a:cubicBezTo>
                <a:cubicBezTo>
                  <a:pt x="2095281" y="4646458"/>
                  <a:pt x="2133600" y="4646099"/>
                  <a:pt x="2171700" y="4648216"/>
                </a:cubicBezTo>
                <a:cubicBezTo>
                  <a:pt x="2241550" y="4646099"/>
                  <a:pt x="2311516" y="4646414"/>
                  <a:pt x="2381250" y="4641866"/>
                </a:cubicBezTo>
                <a:cubicBezTo>
                  <a:pt x="2409031" y="4640054"/>
                  <a:pt x="2436089" y="4631848"/>
                  <a:pt x="2463800" y="4629166"/>
                </a:cubicBezTo>
                <a:cubicBezTo>
                  <a:pt x="2535612" y="4622216"/>
                  <a:pt x="2580432" y="4625843"/>
                  <a:pt x="2647950" y="4616466"/>
                </a:cubicBezTo>
                <a:cubicBezTo>
                  <a:pt x="2701030" y="4609094"/>
                  <a:pt x="2753783" y="4599533"/>
                  <a:pt x="2806700" y="4591066"/>
                </a:cubicBezTo>
                <a:cubicBezTo>
                  <a:pt x="2819400" y="4586833"/>
                  <a:pt x="2831732" y="4581270"/>
                  <a:pt x="2844800" y="4578366"/>
                </a:cubicBezTo>
                <a:cubicBezTo>
                  <a:pt x="2869937" y="4572780"/>
                  <a:pt x="2895641" y="4570141"/>
                  <a:pt x="2921000" y="4565666"/>
                </a:cubicBezTo>
                <a:cubicBezTo>
                  <a:pt x="2931629" y="4563790"/>
                  <a:pt x="2942337" y="4562156"/>
                  <a:pt x="2952750" y="4559316"/>
                </a:cubicBezTo>
                <a:cubicBezTo>
                  <a:pt x="3063325" y="4529159"/>
                  <a:pt x="2876078" y="4561511"/>
                  <a:pt x="3117850" y="4521216"/>
                </a:cubicBezTo>
                <a:cubicBezTo>
                  <a:pt x="3155950" y="4514866"/>
                  <a:pt x="3194500" y="4510794"/>
                  <a:pt x="3232150" y="4502166"/>
                </a:cubicBezTo>
                <a:cubicBezTo>
                  <a:pt x="3296208" y="4487486"/>
                  <a:pt x="3358893" y="4467305"/>
                  <a:pt x="3422650" y="4451366"/>
                </a:cubicBezTo>
                <a:cubicBezTo>
                  <a:pt x="3439583" y="4447133"/>
                  <a:pt x="3456375" y="4442288"/>
                  <a:pt x="3473450" y="4438666"/>
                </a:cubicBezTo>
                <a:cubicBezTo>
                  <a:pt x="3526240" y="4427468"/>
                  <a:pt x="3579655" y="4419214"/>
                  <a:pt x="3632200" y="4406916"/>
                </a:cubicBezTo>
                <a:cubicBezTo>
                  <a:pt x="3679197" y="4395917"/>
                  <a:pt x="3724782" y="4379287"/>
                  <a:pt x="3771900" y="4368816"/>
                </a:cubicBezTo>
                <a:cubicBezTo>
                  <a:pt x="3790950" y="4364583"/>
                  <a:pt x="3810118" y="4360849"/>
                  <a:pt x="3829050" y="4356116"/>
                </a:cubicBezTo>
                <a:cubicBezTo>
                  <a:pt x="3835544" y="4354493"/>
                  <a:pt x="3841616" y="4351428"/>
                  <a:pt x="3848100" y="4349766"/>
                </a:cubicBezTo>
                <a:cubicBezTo>
                  <a:pt x="3924184" y="4330257"/>
                  <a:pt x="4000025" y="4309655"/>
                  <a:pt x="4076700" y="4292616"/>
                </a:cubicBezTo>
                <a:lnTo>
                  <a:pt x="4133850" y="4279916"/>
                </a:lnTo>
                <a:cubicBezTo>
                  <a:pt x="4150840" y="4275918"/>
                  <a:pt x="4167842" y="4271922"/>
                  <a:pt x="4184650" y="4267216"/>
                </a:cubicBezTo>
                <a:cubicBezTo>
                  <a:pt x="4220768" y="4257103"/>
                  <a:pt x="4256025" y="4243778"/>
                  <a:pt x="4292600" y="4235466"/>
                </a:cubicBezTo>
                <a:cubicBezTo>
                  <a:pt x="4349276" y="4222585"/>
                  <a:pt x="4406997" y="4214810"/>
                  <a:pt x="4464050" y="4203716"/>
                </a:cubicBezTo>
                <a:cubicBezTo>
                  <a:pt x="4483206" y="4199991"/>
                  <a:pt x="4502361" y="4196108"/>
                  <a:pt x="4521200" y="4191016"/>
                </a:cubicBezTo>
                <a:cubicBezTo>
                  <a:pt x="4822406" y="4109609"/>
                  <a:pt x="4574689" y="4166854"/>
                  <a:pt x="4876800" y="4102116"/>
                </a:cubicBezTo>
                <a:lnTo>
                  <a:pt x="5035550" y="4064016"/>
                </a:lnTo>
                <a:lnTo>
                  <a:pt x="5149850" y="4038616"/>
                </a:lnTo>
                <a:cubicBezTo>
                  <a:pt x="5164834" y="4035020"/>
                  <a:pt x="5179154" y="4028756"/>
                  <a:pt x="5194300" y="4025916"/>
                </a:cubicBezTo>
                <a:cubicBezTo>
                  <a:pt x="5213139" y="4022384"/>
                  <a:pt x="5232642" y="4023260"/>
                  <a:pt x="5251450" y="4019566"/>
                </a:cubicBezTo>
                <a:cubicBezTo>
                  <a:pt x="5351253" y="3999962"/>
                  <a:pt x="5450317" y="3976759"/>
                  <a:pt x="5549900" y="3956066"/>
                </a:cubicBezTo>
                <a:lnTo>
                  <a:pt x="5740400" y="3917966"/>
                </a:lnTo>
                <a:lnTo>
                  <a:pt x="5975350" y="3867166"/>
                </a:lnTo>
                <a:lnTo>
                  <a:pt x="6032500" y="3854466"/>
                </a:lnTo>
                <a:cubicBezTo>
                  <a:pt x="6051550" y="3850233"/>
                  <a:pt x="6070374" y="3844810"/>
                  <a:pt x="6089650" y="3841766"/>
                </a:cubicBezTo>
                <a:lnTo>
                  <a:pt x="6210300" y="3822716"/>
                </a:lnTo>
                <a:cubicBezTo>
                  <a:pt x="6227181" y="3820215"/>
                  <a:pt x="6244295" y="3819332"/>
                  <a:pt x="6261100" y="3816366"/>
                </a:cubicBezTo>
                <a:cubicBezTo>
                  <a:pt x="6280318" y="3812975"/>
                  <a:pt x="6299039" y="3807097"/>
                  <a:pt x="6318250" y="3803666"/>
                </a:cubicBezTo>
                <a:cubicBezTo>
                  <a:pt x="6358331" y="3796509"/>
                  <a:pt x="6398777" y="3791534"/>
                  <a:pt x="6438900" y="3784616"/>
                </a:cubicBezTo>
                <a:cubicBezTo>
                  <a:pt x="6460172" y="3780948"/>
                  <a:pt x="6481277" y="3776363"/>
                  <a:pt x="6502400" y="3771916"/>
                </a:cubicBezTo>
                <a:cubicBezTo>
                  <a:pt x="6521496" y="3767896"/>
                  <a:pt x="6540155" y="3761371"/>
                  <a:pt x="6559550" y="3759216"/>
                </a:cubicBezTo>
                <a:cubicBezTo>
                  <a:pt x="6616506" y="3752888"/>
                  <a:pt x="6673903" y="3751410"/>
                  <a:pt x="6731000" y="3746516"/>
                </a:cubicBezTo>
                <a:cubicBezTo>
                  <a:pt x="6748003" y="3745059"/>
                  <a:pt x="6764782" y="3741427"/>
                  <a:pt x="6781800" y="3740166"/>
                </a:cubicBezTo>
                <a:cubicBezTo>
                  <a:pt x="6881905" y="3732751"/>
                  <a:pt x="7027462" y="3730139"/>
                  <a:pt x="7118350" y="3727466"/>
                </a:cubicBezTo>
                <a:lnTo>
                  <a:pt x="7562850" y="3740166"/>
                </a:lnTo>
                <a:cubicBezTo>
                  <a:pt x="7582003" y="3740893"/>
                  <a:pt x="7600885" y="3745100"/>
                  <a:pt x="7620000" y="3746516"/>
                </a:cubicBezTo>
                <a:cubicBezTo>
                  <a:pt x="7866516" y="3764776"/>
                  <a:pt x="7599024" y="3738626"/>
                  <a:pt x="7854950" y="3765566"/>
                </a:cubicBezTo>
                <a:cubicBezTo>
                  <a:pt x="7874000" y="3769799"/>
                  <a:pt x="7892824" y="3775222"/>
                  <a:pt x="7912100" y="3778266"/>
                </a:cubicBezTo>
                <a:cubicBezTo>
                  <a:pt x="8021523" y="3795543"/>
                  <a:pt x="7930519" y="3771758"/>
                  <a:pt x="8032750" y="3797316"/>
                </a:cubicBezTo>
                <a:cubicBezTo>
                  <a:pt x="8235421" y="3847984"/>
                  <a:pt x="8141409" y="3834789"/>
                  <a:pt x="8261350" y="3848116"/>
                </a:cubicBezTo>
                <a:cubicBezTo>
                  <a:pt x="8398187" y="3886601"/>
                  <a:pt x="8476262" y="3906084"/>
                  <a:pt x="8604250" y="3949716"/>
                </a:cubicBezTo>
                <a:cubicBezTo>
                  <a:pt x="8651149" y="3965704"/>
                  <a:pt x="8697646" y="3982876"/>
                  <a:pt x="8743950" y="4000516"/>
                </a:cubicBezTo>
                <a:cubicBezTo>
                  <a:pt x="8786557" y="4016747"/>
                  <a:pt x="8828725" y="4034113"/>
                  <a:pt x="8870950" y="4051316"/>
                </a:cubicBezTo>
                <a:cubicBezTo>
                  <a:pt x="8885879" y="4057398"/>
                  <a:pt x="8900982" y="4063157"/>
                  <a:pt x="8915400" y="4070366"/>
                </a:cubicBezTo>
                <a:cubicBezTo>
                  <a:pt x="8928100" y="4076716"/>
                  <a:pt x="8940574" y="4083540"/>
                  <a:pt x="8953500" y="4089416"/>
                </a:cubicBezTo>
                <a:cubicBezTo>
                  <a:pt x="9010435" y="4115295"/>
                  <a:pt x="9068243" y="4139241"/>
                  <a:pt x="9124950" y="4165616"/>
                </a:cubicBezTo>
                <a:cubicBezTo>
                  <a:pt x="9159282" y="4181584"/>
                  <a:pt x="9194082" y="4196935"/>
                  <a:pt x="9226550" y="4216416"/>
                </a:cubicBezTo>
                <a:cubicBezTo>
                  <a:pt x="9236817" y="4222576"/>
                  <a:pt x="9242321" y="4234699"/>
                  <a:pt x="9251950" y="4241816"/>
                </a:cubicBezTo>
                <a:cubicBezTo>
                  <a:pt x="9471219" y="4403884"/>
                  <a:pt x="9300687" y="4275717"/>
                  <a:pt x="9417050" y="4349766"/>
                </a:cubicBezTo>
                <a:cubicBezTo>
                  <a:pt x="9459338" y="4376676"/>
                  <a:pt x="9425116" y="4363038"/>
                  <a:pt x="9461500" y="4375166"/>
                </a:cubicBezTo>
                <a:lnTo>
                  <a:pt x="9442450" y="4381516"/>
                </a:lnTo>
              </a:path>
            </a:pathLst>
          </a:custGeom>
          <a:noFill/>
          <a:ln w="76200" cap="flat" cmpd="sng">
            <a:solidFill>
              <a:srgbClr val="E1000D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de-DE"/>
          </a:p>
        </p:txBody>
      </p:sp>
      <p:sp>
        <p:nvSpPr>
          <p:cNvPr id="16387" name="Textfeld 1">
            <a:extLst>
              <a:ext uri="{FF2B5EF4-FFF2-40B4-BE49-F238E27FC236}">
                <a16:creationId xmlns:a16="http://schemas.microsoft.com/office/drawing/2014/main" id="{CECF1002-5C46-4FBF-A57B-00641A007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425"/>
            <a:ext cx="1219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de-DE" altLang="de-DE" sz="3200" b="1" dirty="0">
                <a:latin typeface="Calibri" panose="020F0502020204030204" pitchFamily="34" charset="0"/>
              </a:rPr>
              <a:t>Aufgegriffene Rote Fäden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274F734-0219-4C3B-A58E-D557232D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B7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D5A8A7DF-F44C-4978-BF7D-EB97DB802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82008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(2011)</a:t>
            </a:r>
          </a:p>
        </p:txBody>
      </p:sp>
      <p:sp>
        <p:nvSpPr>
          <p:cNvPr id="16390" name="Textfeld 4">
            <a:extLst>
              <a:ext uri="{FF2B5EF4-FFF2-40B4-BE49-F238E27FC236}">
                <a16:creationId xmlns:a16="http://schemas.microsoft.com/office/drawing/2014/main" id="{DD167E58-223C-4D5F-81BD-A4B0E4B9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03388"/>
            <a:ext cx="1866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kompetenz-</a:t>
            </a:r>
            <a:r>
              <a:rPr lang="de-DE" altLang="de-DE" sz="1800" dirty="0" err="1">
                <a:latin typeface="Calibri" panose="020F0502020204030204" pitchFamily="34" charset="0"/>
              </a:rPr>
              <a:t>orentierter</a:t>
            </a:r>
            <a:r>
              <a:rPr lang="de-DE" altLang="de-DE" sz="1800" dirty="0">
                <a:latin typeface="Calibri" panose="020F0502020204030204" pitchFamily="34" charset="0"/>
              </a:rPr>
              <a:t> 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Egg </a:t>
            </a:r>
            <a:r>
              <a:rPr lang="de-DE" altLang="de-DE" sz="1800" dirty="0" err="1">
                <a:latin typeface="Calibri" panose="020F0502020204030204" pitchFamily="34" charset="0"/>
              </a:rPr>
              <a:t>Race</a:t>
            </a:r>
            <a:endParaRPr lang="de-DE" altLang="de-DE" sz="18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•"/>
            </a:pPr>
            <a:r>
              <a:rPr lang="de-DE" altLang="de-DE" sz="1800" dirty="0" err="1">
                <a:latin typeface="Calibri" panose="020F0502020204030204" pitchFamily="34" charset="0"/>
              </a:rPr>
              <a:t>Binnendifferen-zierung</a:t>
            </a:r>
            <a:endParaRPr lang="de-DE" altLang="de-DE" sz="1800" dirty="0">
              <a:latin typeface="Calibri" panose="020F0502020204030204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E4C27836-8F63-467D-A8C8-81CD407BF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A498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60337E63-F36E-4AF8-B757-D1EA5AC21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9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22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(2012)</a:t>
            </a:r>
          </a:p>
        </p:txBody>
      </p:sp>
      <p:sp>
        <p:nvSpPr>
          <p:cNvPr id="16393" name="Textfeld 19">
            <a:extLst>
              <a:ext uri="{FF2B5EF4-FFF2-40B4-BE49-F238E27FC236}">
                <a16:creationId xmlns:a16="http://schemas.microsoft.com/office/drawing/2014/main" id="{34C0A267-6D5F-4DF8-9228-421F6D35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703388"/>
            <a:ext cx="1866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Concept Cartoon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Experimente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Modellbildung</a:t>
            </a:r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7492F37B-03AD-45D6-B324-F834E145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0"/>
            <a:ext cx="2024063" cy="2228850"/>
          </a:xfrm>
          <a:prstGeom prst="roundRect">
            <a:avLst>
              <a:gd name="adj" fmla="val 11963"/>
            </a:avLst>
          </a:prstGeom>
          <a:solidFill>
            <a:srgbClr val="84E1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2" name="Abgerundetes Rechteck 21">
            <a:extLst>
              <a:ext uri="{FF2B5EF4-FFF2-40B4-BE49-F238E27FC236}">
                <a16:creationId xmlns:a16="http://schemas.microsoft.com/office/drawing/2014/main" id="{CA2CFFED-E229-4700-89CA-B459899B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6" y="1168401"/>
            <a:ext cx="2024063" cy="561975"/>
          </a:xfrm>
          <a:prstGeom prst="roundRect">
            <a:avLst>
              <a:gd name="adj" fmla="val 43681"/>
            </a:avLst>
          </a:prstGeom>
          <a:solidFill>
            <a:srgbClr val="15ACE4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III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(2014)</a:t>
            </a:r>
          </a:p>
        </p:txBody>
      </p:sp>
      <p:sp>
        <p:nvSpPr>
          <p:cNvPr id="16396" name="Textfeld 22">
            <a:extLst>
              <a:ext uri="{FF2B5EF4-FFF2-40B4-BE49-F238E27FC236}">
                <a16:creationId xmlns:a16="http://schemas.microsoft.com/office/drawing/2014/main" id="{954D7742-40FC-430A-819C-382C9D0F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4" y="1703388"/>
            <a:ext cx="1868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formatives Assessment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Modell-experiment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0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8ADCA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1168401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18BE3E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399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703388"/>
            <a:ext cx="186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Legekärtchen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Kreuzworträtsel</a:t>
            </a:r>
          </a:p>
        </p:txBody>
      </p:sp>
      <p:sp>
        <p:nvSpPr>
          <p:cNvPr id="27" name="Abgerundetes Rechteck 26">
            <a:extLst>
              <a:ext uri="{FF2B5EF4-FFF2-40B4-BE49-F238E27FC236}">
                <a16:creationId xmlns:a16="http://schemas.microsoft.com/office/drawing/2014/main" id="{95318321-89DF-4DF9-B7F9-7C7A2694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FF7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A384D540-AF9A-4584-AD9B-CC2879C5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CFB7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7/8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(2016)</a:t>
            </a:r>
          </a:p>
        </p:txBody>
      </p:sp>
      <p:sp>
        <p:nvSpPr>
          <p:cNvPr id="16402" name="Textfeld 28">
            <a:extLst>
              <a:ext uri="{FF2B5EF4-FFF2-40B4-BE49-F238E27FC236}">
                <a16:creationId xmlns:a16="http://schemas.microsoft.com/office/drawing/2014/main" id="{EA8789DB-3B99-479E-8972-D123F685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7" y="4467226"/>
            <a:ext cx="18669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kooperatives Lernen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Erklärvideos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Fließschema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Low-</a:t>
            </a:r>
            <a:r>
              <a:rPr lang="de-DE" altLang="de-DE" sz="1800" dirty="0" err="1">
                <a:latin typeface="Calibri" panose="020F0502020204030204" pitchFamily="34" charset="0"/>
              </a:rPr>
              <a:t>Cost</a:t>
            </a:r>
            <a:r>
              <a:rPr lang="de-DE" altLang="de-DE" sz="1800" dirty="0">
                <a:latin typeface="Calibri" panose="020F0502020204030204" pitchFamily="34" charset="0"/>
              </a:rPr>
              <a:t>-Modelle</a:t>
            </a:r>
          </a:p>
        </p:txBody>
      </p:sp>
      <p:sp>
        <p:nvSpPr>
          <p:cNvPr id="30" name="Abgerundetes Rechteck 29">
            <a:extLst>
              <a:ext uri="{FF2B5EF4-FFF2-40B4-BE49-F238E27FC236}">
                <a16:creationId xmlns:a16="http://schemas.microsoft.com/office/drawing/2014/main" id="{7C22A112-140B-493D-8038-15C203EA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7D36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8031A4F-5E24-4A03-AF3C-5449FFF1F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2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FEAC0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BNT II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(2017)</a:t>
            </a:r>
          </a:p>
        </p:txBody>
      </p:sp>
      <p:sp>
        <p:nvSpPr>
          <p:cNvPr id="16405" name="Textfeld 31">
            <a:extLst>
              <a:ext uri="{FF2B5EF4-FFF2-40B4-BE49-F238E27FC236}">
                <a16:creationId xmlns:a16="http://schemas.microsoft.com/office/drawing/2014/main" id="{B095CE91-F727-49D6-91E4-32D34CFE5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099" y="4467226"/>
            <a:ext cx="1868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Präkonzepte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Alltags- vs. Fachsprache</a:t>
            </a:r>
          </a:p>
        </p:txBody>
      </p:sp>
      <p:sp>
        <p:nvSpPr>
          <p:cNvPr id="23" name="Abgerundetes Rechteck 32">
            <a:extLst>
              <a:ext uri="{FF2B5EF4-FFF2-40B4-BE49-F238E27FC236}">
                <a16:creationId xmlns:a16="http://schemas.microsoft.com/office/drawing/2014/main" id="{37D34274-0B96-42F9-BF22-405A4727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7"/>
            <a:ext cx="2024062" cy="2228850"/>
          </a:xfrm>
          <a:prstGeom prst="roundRect">
            <a:avLst>
              <a:gd name="adj" fmla="val 11963"/>
            </a:avLst>
          </a:prstGeom>
          <a:solidFill>
            <a:srgbClr val="FDA6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29" name="Textfeld 34">
            <a:extLst>
              <a:ext uri="{FF2B5EF4-FFF2-40B4-BE49-F238E27FC236}">
                <a16:creationId xmlns:a16="http://schemas.microsoft.com/office/drawing/2014/main" id="{FAE6D86A-3C47-4F72-8416-F8AC325E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4" y="4467225"/>
            <a:ext cx="18684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Wirkungs-diagramme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sprachsensibler Fach-U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Freilandarbeit</a:t>
            </a:r>
          </a:p>
        </p:txBody>
      </p:sp>
      <p:sp>
        <p:nvSpPr>
          <p:cNvPr id="32" name="Abgerundetes Rechteck 33">
            <a:extLst>
              <a:ext uri="{FF2B5EF4-FFF2-40B4-BE49-F238E27FC236}">
                <a16:creationId xmlns:a16="http://schemas.microsoft.com/office/drawing/2014/main" id="{A856244E-B94B-4D8C-8365-4FFE184EC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487" y="3932238"/>
            <a:ext cx="2024062" cy="561975"/>
          </a:xfrm>
          <a:prstGeom prst="roundRect">
            <a:avLst>
              <a:gd name="adj" fmla="val 43681"/>
            </a:avLst>
          </a:prstGeom>
          <a:solidFill>
            <a:srgbClr val="E0660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9/10 </a:t>
            </a: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(2018)</a:t>
            </a:r>
          </a:p>
        </p:txBody>
      </p:sp>
      <p:sp>
        <p:nvSpPr>
          <p:cNvPr id="26" name="Abgerundetes Rechteck 25">
            <a:extLst>
              <a:ext uri="{FF2B5EF4-FFF2-40B4-BE49-F238E27FC236}">
                <a16:creationId xmlns:a16="http://schemas.microsoft.com/office/drawing/2014/main" id="{7042323A-5C74-4D70-BB7C-242484A7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7"/>
            <a:ext cx="2022475" cy="2228850"/>
          </a:xfrm>
          <a:prstGeom prst="roundRect">
            <a:avLst>
              <a:gd name="adj" fmla="val 11963"/>
            </a:avLst>
          </a:prstGeom>
          <a:solidFill>
            <a:srgbClr val="FC978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2000">
              <a:solidFill>
                <a:schemeClr val="lt1"/>
              </a:solidFill>
            </a:endParaRP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1852A6FB-E1BD-41CD-B89F-17640377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3476" y="3932238"/>
            <a:ext cx="2022475" cy="561975"/>
          </a:xfrm>
          <a:prstGeom prst="roundRect">
            <a:avLst>
              <a:gd name="adj" fmla="val 43681"/>
            </a:avLst>
          </a:prstGeom>
          <a:solidFill>
            <a:srgbClr val="D11805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tIns="0" anchor="ctr"/>
          <a:lstStyle/>
          <a:p>
            <a:pPr algn="ctr">
              <a:defRPr/>
            </a:pPr>
            <a:r>
              <a:rPr lang="de-DE" sz="2400" b="1" dirty="0">
                <a:solidFill>
                  <a:schemeClr val="lt1"/>
                </a:solidFill>
                <a:latin typeface="Calibri"/>
                <a:cs typeface="Calibri"/>
              </a:rPr>
              <a:t>ZPG KS</a:t>
            </a:r>
          </a:p>
          <a:p>
            <a:pPr algn="ctr">
              <a:defRPr/>
            </a:pPr>
            <a:r>
              <a:rPr lang="de-DE" sz="1600" dirty="0">
                <a:solidFill>
                  <a:schemeClr val="lt1"/>
                </a:solidFill>
                <a:latin typeface="Calibri"/>
                <a:cs typeface="Calibri"/>
              </a:rPr>
              <a:t>(2020)</a:t>
            </a:r>
          </a:p>
        </p:txBody>
      </p:sp>
      <p:sp>
        <p:nvSpPr>
          <p:cNvPr id="34" name="Textfeld 25">
            <a:extLst>
              <a:ext uri="{FF2B5EF4-FFF2-40B4-BE49-F238E27FC236}">
                <a16:creationId xmlns:a16="http://schemas.microsoft.com/office/drawing/2014/main" id="{FBA4B2C1-D79E-4EAA-86C2-2D54852B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4467225"/>
            <a:ext cx="18669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Info-Grafik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Bewerten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latin typeface="Calibri" panose="020F0502020204030204" pitchFamily="34" charset="0"/>
              </a:rPr>
              <a:t>Dilemma-Diskussion</a:t>
            </a:r>
          </a:p>
          <a:p>
            <a:pPr eaLnBrk="1" hangingPunct="1">
              <a:buFontTx/>
              <a:buChar char="•"/>
            </a:pPr>
            <a:endParaRPr lang="de-DE" altLang="de-DE" sz="1800" dirty="0">
              <a:latin typeface="Calibri" panose="020F0502020204030204" pitchFamily="34" charset="0"/>
            </a:endParaRPr>
          </a:p>
        </p:txBody>
      </p:sp>
      <p:sp>
        <p:nvSpPr>
          <p:cNvPr id="36" name="Fußzeilenplatzhalter 3">
            <a:extLst>
              <a:ext uri="{FF2B5EF4-FFF2-40B4-BE49-F238E27FC236}">
                <a16:creationId xmlns:a16="http://schemas.microsoft.com/office/drawing/2014/main" id="{1589A429-EB81-4D56-A57F-B4F561F42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de-DE" dirty="0"/>
              <a:t>10004_p_methodenuebersicht			ZPG Biologie 2020				</a:t>
            </a:r>
            <a:fld id="{4F70DBF3-DFBE-4168-A892-1D6B8DEC3C58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59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Breitbild</PresentationFormat>
  <Paragraphs>229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Methoden  im Biologie-Unterricht</dc:title>
  <dc:creator>Jochen Müller</dc:creator>
  <cp:lastModifiedBy>Jochen Müller</cp:lastModifiedBy>
  <cp:revision>33</cp:revision>
  <dcterms:created xsi:type="dcterms:W3CDTF">2018-10-25T06:53:18Z</dcterms:created>
  <dcterms:modified xsi:type="dcterms:W3CDTF">2020-09-11T19:34:12Z</dcterms:modified>
</cp:coreProperties>
</file>