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A6BB6-7D35-41AF-9435-3DC5756E24DB}" type="datetimeFigureOut">
              <a:rPr lang="de-DE" smtClean="0"/>
              <a:t>10.09.2020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09ABF-C2EE-48D1-85DC-109B184C6CD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001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CD2C55-B070-43B1-BE70-8797DD120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449B80B-5E76-4962-AC06-9816B60C0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1C26E1-E484-4D90-8023-DD102BB9D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748C01-BEE2-44A7-9CE0-BD75995D5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020C26-B4A0-4AC4-9222-5F5FD4606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557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CE285-FE56-4481-813B-23E53CA80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B70C089-2E8E-4052-BC7C-E1C8F74B1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266AD3-4FF9-465E-A87A-C40F5E132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1CDF8A-D33B-4666-BCF8-001A319A7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8D28AD-0C65-4774-8D0C-6CA1EB98A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51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87662AC-35D5-4ED8-B732-188D090493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9C76E06-C9D9-404F-9C2C-8C456BF71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2CF62C-6D70-4366-939A-99766F46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48BBEB-2B19-42B7-AE08-EC35B21D9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7E620A-3F59-48DB-BA7F-E1B9DE10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981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4D5632-0287-4187-887A-F97DD523E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BEC343-936A-429C-9AA8-BB75997C4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B0389A-B946-4790-BF3D-8F7B5E89A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50B89A-C667-46E5-94FC-E5DB5243A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D8F2C7-B01A-499D-A54B-0244B2939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47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EB6324-58A6-486A-91C5-AF6774E12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BDF61F-A049-485D-B9EA-361728C7A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28AC28-AF0F-423B-919B-51641D3A4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05D1D1-35FC-49A2-A5EB-622F406D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9BB70E-B42F-48BF-B9CC-94827757E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2239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38BF3F-343E-44C7-8F28-4C546E3D4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1F94FB-E3D0-4A04-879E-4A78E5B58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ED769C-06B7-49A4-BCF1-3FC91620C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B865B6-8A46-4256-99C1-851300038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96AC53-13EB-4300-8D7F-6552528DE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DC3463E-8523-4C6D-98DF-0377A9E17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989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697247-5292-4DAB-BB11-1B6858D8F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44ED93-9956-43DF-B0B2-1E0E354A4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021F05-DC8C-4143-9B7D-E26A65BED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C17CAC5-6142-4BA8-B21C-FDD6EFBC0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E1219F2-E4AB-47AD-9D9F-403106281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7052EBF-B091-45B1-81E7-FCBD7DFFD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223B930-A7F7-4C77-8BCA-DCE0C3FA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2CACC3F-CF0C-43B4-8315-BA3AC99CA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003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39459B-2B99-48A8-96F3-BAF00BA5A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CD3C535-C9AC-4337-826C-032F7B44D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FB2AD0F-57D8-4B50-8BEB-446AB17BE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9F076C5-47C2-4ABB-8383-777956F9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05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10CB0D2-38F6-4822-81F7-AE9E165EF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CA79E99-C4B9-4E4C-AE26-07DB8B9D8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B6D881C-C147-4DF6-A74A-EF467E718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4761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6B1086-5574-41DF-BBDB-EFE0F17EA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D7F61E-3924-46AD-9A45-15E3F3560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A9AE69E-0A0B-45D6-8914-D951C414A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DBB034-9F98-4473-8FE6-921D1B189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C3D817-EF2D-485B-9C9D-CE3FAEF04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5A8E7E-C248-4860-AA96-65553F8F3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632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D3BC56-31CF-431B-8685-AB9539BE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87323C8-195A-4502-BA01-ECF0323DE2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3509ECC-224A-4131-96F9-606BDF7A7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16E6F5-6431-45DF-A9AF-09FA70526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CE100D1-D148-4829-B62C-CBCBA8B21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76A1158-7CE6-48EB-9A7C-490CFAE8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64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83D08C3-7850-4A7D-A892-714F0E426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B1F0D6-24DF-49E9-AB12-4FF2B9F49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505A3B-170F-423D-B8D7-4D3A75E06B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1o3oo_p_experimente_ks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D4023A-2158-4214-8B5D-91E72D04A7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E0AD21-FE0D-4A44-AA04-9413B337C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4BABD-9F1A-494C-B278-0626FA91A3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908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AC5CF2-1EBE-4E15-BEF9-60FC9EB02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06437"/>
            <a:ext cx="9144000" cy="1147763"/>
          </a:xfrm>
        </p:spPr>
        <p:txBody>
          <a:bodyPr/>
          <a:lstStyle/>
          <a:p>
            <a:r>
              <a:rPr lang="de-DE" dirty="0"/>
              <a:t>Experimente in der Kursstufe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072C49-4583-4C65-B18D-EC3D639A1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51E953-E6ED-46D6-80B6-7A3FDBD5B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6B4E70-4325-40CB-A6C7-A17DF98C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1</a:t>
            </a:fld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F6868F5-61D8-4063-B4C6-1FF8FDF85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60367"/>
            <a:ext cx="8229920" cy="75851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75E6207E-EFD4-406F-81E7-3876560DB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3531394"/>
            <a:ext cx="7033721" cy="114776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79F4D2F8-B5D9-4BA2-AF8C-8E8995A40A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900" y="4759233"/>
            <a:ext cx="7490375" cy="758519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33193582-EE90-4621-ADA5-9A0A856814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8900" y="2764571"/>
            <a:ext cx="6798039" cy="758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02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FC5ECA-9F87-46E0-863A-8FE3A3B62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1o3oo_p_experimente_ks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941B14E-6433-4F26-BACC-281603135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ZPG Biologie 2020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984D67B-90DF-4B9E-8F37-14C1A4CF0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4BABD-9F1A-494C-B278-0626FA91A3C5}" type="slidenum">
              <a:rPr lang="de-DE" smtClean="0"/>
              <a:t>2</a:t>
            </a:fld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2A62936-CBDF-4EA7-B08E-644ED3FA7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229" y="547611"/>
            <a:ext cx="9217541" cy="576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629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Experimente in der Kursstufe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Experimente in der Kursstufe</dc:title>
  <dc:creator>Heike Laws</dc:creator>
  <cp:lastModifiedBy>Klaus Küting</cp:lastModifiedBy>
  <cp:revision>4</cp:revision>
  <dcterms:created xsi:type="dcterms:W3CDTF">2020-07-30T16:27:04Z</dcterms:created>
  <dcterms:modified xsi:type="dcterms:W3CDTF">2020-09-10T08:30:49Z</dcterms:modified>
</cp:coreProperties>
</file>