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08" r:id="rId1"/>
  </p:sldMasterIdLst>
  <p:sldIdLst>
    <p:sldId id="256" r:id="rId2"/>
    <p:sldId id="269" r:id="rId3"/>
    <p:sldId id="277" r:id="rId4"/>
    <p:sldId id="274" r:id="rId5"/>
    <p:sldId id="278" r:id="rId6"/>
    <p:sldId id="275" r:id="rId7"/>
    <p:sldId id="276" r:id="rId8"/>
    <p:sldId id="294" r:id="rId9"/>
    <p:sldId id="295" r:id="rId10"/>
    <p:sldId id="292" r:id="rId11"/>
    <p:sldId id="293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1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15908C9F-F7E6-47B5-B245-136D03621F06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21" name="Rechtec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ec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ec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4DEA23-7B6E-4C9C-941C-1DD8E042C9F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5C1A4-4528-4A56-9168-3D7C93632807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leichschenkliges Dreiec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E5B45D-2C46-4B27-933F-74B1442C515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D47FAB21-5DB4-48C7-9921-1459516AAEED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7" name="Rechtec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33982A-EF74-4863-93B4-939AEAD1E7B7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839EB0-57BE-481D-89CC-40A3D774B70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686BD-C1A3-48CA-8315-118AA4AE85E7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2A095A-ECF6-4776-8F0A-B7E4E040274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5CA626-7268-4145-BEA8-934EB597D05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F0820-84B9-498C-A8BD-C91F5874271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321D31B-5194-4AE4-B423-3894420563AF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Clicker</a:t>
            </a:r>
            <a:r>
              <a:rPr lang="de-DE" dirty="0" smtClean="0"/>
              <a:t>-Fragen</a:t>
            </a:r>
            <a:br>
              <a:rPr lang="de-DE" dirty="0" smtClean="0"/>
            </a:br>
            <a:r>
              <a:rPr lang="de-DE" sz="2700" dirty="0" smtClean="0"/>
              <a:t>Atmung</a:t>
            </a:r>
            <a:endParaRPr lang="de-DE" sz="27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ZPG Biologie 2016</a:t>
            </a:r>
            <a:endParaRPr lang="de-DE" dirty="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899592" y="2276872"/>
            <a:ext cx="1524000" cy="1209675"/>
          </a:xfrm>
          <a:prstGeom prst="rect">
            <a:avLst/>
          </a:prstGeom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72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cs typeface="Arial" pitchFamily="34" charset="0"/>
              </a:rPr>
              <a:t>? !</a:t>
            </a:r>
            <a:endParaRPr kumimoji="0" lang="de-DE" sz="11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An den Lungenbläschen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findet der Gasaustausch statt.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wird Sauerstoff in das Blut aufgenommen, so dass die Organe damit versorgt  werden können.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Wird Kohlenstoffdioxid in das Blut abgegeben, weil Kohlenstoffdioxid in der Atemluft gefährlich ist.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An den Lungenbläschen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</a:t>
            </a:r>
            <a:r>
              <a:rPr lang="de-DE" b="1" dirty="0" smtClean="0">
                <a:solidFill>
                  <a:srgbClr val="00B050"/>
                </a:solidFill>
              </a:rPr>
              <a:t>findet der Gasaustausch statt.</a:t>
            </a:r>
          </a:p>
          <a:p>
            <a:pPr marL="514350" indent="-514350">
              <a:buNone/>
            </a:pPr>
            <a:endParaRPr lang="de-DE" b="1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de-DE" dirty="0" smtClean="0"/>
              <a:t>b)	</a:t>
            </a:r>
            <a:r>
              <a:rPr lang="de-DE" b="1" dirty="0" smtClean="0">
                <a:solidFill>
                  <a:srgbClr val="00B050"/>
                </a:solidFill>
              </a:rPr>
              <a:t>wird Sauerstoff in das Blut aufgenommen, so dass die Organe damit versorgt  werden können.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Wird Kohlenstoffdioxid in das Blut abgegeben, weil Kohlenstoffdioxid in der Atemluft gefährlich ist.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Bei der Brustatmung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hebt und senkt sich der gesamte Brustkorb.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vergrößert sich das Volumen im Brustkorb, so dass Luft einströmen kann.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wird wenig Energie verbraucht, denn der Brustkorb wird von der Schwerkraft nach unten gezogen.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4" name="Picture 2" descr="C:\Users\Anke Richert\Documents\Eigene Dateien\RP-FB Bio\ZPG\ZPG 4\ZPG_2016\Fotos_Pool\Lungenmodelle\Lungenmodelle_18122015\IMG_128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188640"/>
            <a:ext cx="575944" cy="863916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Bei der Brustatmung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</a:t>
            </a:r>
            <a:r>
              <a:rPr lang="de-DE" b="1" dirty="0" smtClean="0">
                <a:solidFill>
                  <a:srgbClr val="00B050"/>
                </a:solidFill>
              </a:rPr>
              <a:t>hebt und senkt sich der gesamte Brustkorb.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</a:t>
            </a:r>
            <a:r>
              <a:rPr lang="de-DE" b="1" dirty="0" smtClean="0">
                <a:solidFill>
                  <a:srgbClr val="00B050"/>
                </a:solidFill>
              </a:rPr>
              <a:t>vergrößert sich das Volumen im Brustkorb, so dass Luft einströmen kann.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wird wenig Energie verbraucht, denn der Brustkorb wird von der Schwerkraft nach unten gezogen.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5" name="Picture 2" descr="C:\Users\Anke Richert\Documents\Eigene Dateien\RP-FB Bio\ZPG\ZPG 4\ZPG_2016\Fotos_Pool\Lungenmodelle\Lungenmodelle_18122015\IMG_128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188640"/>
            <a:ext cx="575944" cy="863916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Bei der Bauchatmung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wird beim Ausatmen das Zwerchfell entspannt und nach unten gezogen.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wird beim Ausatmen das Zwerchfell entspannt und nach oben gedrückt.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wird viel Energie verbraucht, denn die Zwerchfellmuskulatur muss ständig bewegt werden.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  <p:pic>
        <p:nvPicPr>
          <p:cNvPr id="6" name="Grafik 5" descr="C:\Users\Anke Richert\AppData\Local\Microsoft\Windows\INetCache\Content.Word\IMG_06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424" y="188640"/>
            <a:ext cx="338161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Bei der Bauchatmung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wird beim Ausatmen das Zwerchfell entspannt und nach unten gezogen.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</a:t>
            </a:r>
            <a:r>
              <a:rPr lang="de-DE" b="1" dirty="0" smtClean="0">
                <a:solidFill>
                  <a:srgbClr val="00B050"/>
                </a:solidFill>
              </a:rPr>
              <a:t>wird beim Ausatmen das Zwerchfell entspannt und nach oben gedrückt.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wird viel Energie verbraucht, denn die Zwerchfellmuskulatur muss ständig bewegt werden.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  <p:pic>
        <p:nvPicPr>
          <p:cNvPr id="6" name="Grafik 5" descr="C:\Users\Anke Richert\AppData\Local\Microsoft\Windows\INetCache\Content.Word\IMG_06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424" y="188640"/>
            <a:ext cx="338161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Modelle 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vereinfachen und reduzieren Strukturen und Prozesse auf das Wesentliche.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bilden die Wirklichkeit möglichst detailgetreu ab.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helfen Vorgänge besser zu verstehen.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  <p:pic>
        <p:nvPicPr>
          <p:cNvPr id="6" name="Grafik 5" descr="C:\Users\Anke Richert\AppData\Local\Microsoft\Windows\INetCache\Content.Word\IMG_06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424" y="188640"/>
            <a:ext cx="338161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Modelle 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</a:t>
            </a:r>
            <a:r>
              <a:rPr lang="de-DE" b="1" dirty="0" smtClean="0">
                <a:solidFill>
                  <a:srgbClr val="00B050"/>
                </a:solidFill>
              </a:rPr>
              <a:t>vereinfachen und reduzieren Strukturen und Prozesse auf das Wesentliche.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bilden die Wirklichkeit möglichst detailgetreu ab.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</a:t>
            </a:r>
            <a:r>
              <a:rPr lang="de-DE" b="1" dirty="0" smtClean="0">
                <a:solidFill>
                  <a:srgbClr val="00B050"/>
                </a:solidFill>
              </a:rPr>
              <a:t>helfen Vorgänge besser zu verstehen.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  <p:pic>
        <p:nvPicPr>
          <p:cNvPr id="6" name="Grafik 5" descr="C:\Users\Anke Richert\AppData\Local\Microsoft\Windows\INetCache\Content.Word\IMG_06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424" y="188640"/>
            <a:ext cx="338161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nke Richert\Documents\Eigene Dateien\RP-FB Bio\ZPG\ZPG 4\UE_Herz_BKL\Lungenpräp\IMG_0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728"/>
            <a:ext cx="1080000" cy="720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Die menschliche Lunge 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ist aus einem rechten und einem linken Lungenflügel aufgebaut.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schwimmt im Wasser, denn Fett hat eine geringere Dichte als Wasser.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ist wie ein Luftballon aufgebaut.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nke Richert\Documents\Eigene Dateien\RP-FB Bio\ZPG\ZPG 4\UE_Herz_BKL\Lungenpräp\IMG_0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728"/>
            <a:ext cx="1080000" cy="720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Die menschliche Lunge 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</a:t>
            </a:r>
            <a:r>
              <a:rPr lang="de-DE" b="1" dirty="0" smtClean="0">
                <a:solidFill>
                  <a:srgbClr val="00B050"/>
                </a:solidFill>
              </a:rPr>
              <a:t>ist aus einem rechten und einem linken Lungenflügel aufgebaut.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schwimmt im Wasser, denn Fett hat eine geringere Dichte als Wasser.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ist wie ein Luftballon aufgebaut.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Man sollte durch die Nase einatmen, denn so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gelangt mehr Luft in die Lunge.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wird die Luft gefiltert, erwärmt und angefeuchtet.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wird die Luft gereinigt, erwärmt und getrocknet.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1026" name="Picture 2" descr="C:\Users\Anke Richert\Documents\Eigene Dateien\RP-FB Bio\ZPG\ZPG 4\UE_Herz_BKL\Modelle_Nachtrag\Nase-Ausschnit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47823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C:\Users\Anke Richert\Documents\Eigene Dateien\RP-FB Bio\ZPG\ZPG 4\UE_Herz_BKL\Modelle_Nachtrag\IMG_21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Das Atemzugvolumen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ist die Luftmenge, die wir maximal ein- und ausatmen können.</a:t>
            </a:r>
            <a:br>
              <a:rPr lang="de-DE" dirty="0" smtClean="0"/>
            </a:b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hängt von Alter, Geschlecht und Trainingszustand ab.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ist bei Kindern größer als bei Erwachsenen, weil sie immer ganz tief ein- und ausatmen.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Das Atemzugvolumen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ist die Luftmenge, die wir maximal ein- und ausatmen können.</a:t>
            </a:r>
            <a:br>
              <a:rPr lang="de-DE" dirty="0" smtClean="0"/>
            </a:b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</a:t>
            </a:r>
            <a:r>
              <a:rPr lang="de-DE" b="1" dirty="0" smtClean="0">
                <a:solidFill>
                  <a:srgbClr val="00B050"/>
                </a:solidFill>
              </a:rPr>
              <a:t>hängt von Alter, Geschlecht und Trainingszustand ab.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ist bei Kindern größer als bei Erwachsenen, weil sie immer ganz tief ein- und ausatmen.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6" name="Grafik 5" descr="C:\Users\Anke Richert\Documents\Eigene Dateien\RP-FB Bio\ZPG\ZPG 4\UE_Herz_BKL\Modelle_Nachtrag\IMG_21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C:\Users\Anke Richert\Documents\Eigene Dateien\RP-FB Bio\ZPG\ZPG 4\Fotos_Pool\Modelle_Nachtrag\IMG_22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456" y="260648"/>
            <a:ext cx="108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Die Vitalkapazität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ist die Luftmenge, die wir maximal ein- und ausatmen können.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 ist die Luftmenge, die wir in Ruhe aus- und einatmen. </a:t>
            </a:r>
            <a:br>
              <a:rPr lang="de-DE" dirty="0" smtClean="0"/>
            </a:b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kann man experimentell nicht bestimmen, weil eine Restmenge an Luft (= Restkapazität ) in der Lunge bleibt.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C:\Users\Anke Richert\Documents\Eigene Dateien\RP-FB Bio\ZPG\ZPG 4\Fotos_Pool\Modelle_Nachtrag\IMG_22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456" y="260648"/>
            <a:ext cx="108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Die Vitalkapazität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</a:t>
            </a:r>
            <a:r>
              <a:rPr lang="de-DE" b="1" dirty="0" smtClean="0">
                <a:solidFill>
                  <a:srgbClr val="00B050"/>
                </a:solidFill>
              </a:rPr>
              <a:t>ist die Luftmenge, die wir maximal ein- und ausatmen können.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 ist die Luftmenge, die wir in Ruhe aus- und einatmen. </a:t>
            </a:r>
            <a:br>
              <a:rPr lang="de-DE" dirty="0" smtClean="0"/>
            </a:b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kann man experimentell nicht bestimmen, weil eine Restmenge an Luft (= Restkapazität ) in der Lunge bleibt.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nke Richert\Documents\Eigene Dateien\RP-FB Bio\ZPG\ZPG 4\UE_Herz_BKL\Modelle_Nachtrag\Nase-Ausschnit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47823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Man sollte durch die Nase einatmen, denn so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gelangt mehr Luft in die Lunge.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</a:t>
            </a:r>
            <a:r>
              <a:rPr lang="de-DE" b="1" dirty="0" smtClean="0">
                <a:solidFill>
                  <a:srgbClr val="00B050"/>
                </a:solidFill>
              </a:rPr>
              <a:t>wird die Luft gefiltert, erwärmt und angefeuchtet.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wird die Luft gereinigt, erwärmt und getrocknet.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Atmet man durch den Mund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gelangt weniger Luft in die Lungen.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kann man die Luft verschlucken und bekommt Schluckauf.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kann man Gefahrstoffe schlechter oder gar nicht erkennen.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5" name="Picture 2" descr="C:\Users\Anke Richert\Documents\Eigene Dateien\RP-FB Bio\ZPG\ZPG 4\UE_Herz_BKL\Modelle_Nachtrag\Nase-Ausschnit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47823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Atmet man durch den Mund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gelangt weniger Luft in die Lungen.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kann man die Luft verschlucken und bekommt Schluckauf.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</a:t>
            </a:r>
            <a:r>
              <a:rPr lang="de-DE" b="1" dirty="0" smtClean="0">
                <a:solidFill>
                  <a:srgbClr val="00B050"/>
                </a:solidFill>
              </a:rPr>
              <a:t>kann man Gefahrstoffe schlechter oder gar nicht erkennen.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5" name="Picture 2" descr="C:\Users\Anke Richert\Documents\Eigene Dateien\RP-FB Bio\ZPG\ZPG 4\UE_Herz_BKL\Modelle_Nachtrag\Nase-Ausschnit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47823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Die Luftröhre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ist ein elastischer Schlauch, denn man muss Kopf und Hals auch drehen können.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ein festes Rohr, damit sie stabil bleibt.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mit Knorpelspangen verstärkt, damit sie bei Unterdruck nicht zusammenfällt.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1026" name="Picture 2" descr="C:\Users\Anke Richert\Documents\Eigene Dateien\RP-FB Bio\ZPG\ZPG 4\ZPG_2016\ZPG_Fotos\Präparation_Schweinelunge_ZPG2016\Präparation_Schweinelunge_ZPG2016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2000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Die Luftröhre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ist ein elastischer Schlauch, denn man muss Kopf und Hals auch drehen können. 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ein knöchernes Rohr, damit sie stabil bleibt.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</a:t>
            </a:r>
            <a:r>
              <a:rPr lang="de-DE" b="1" dirty="0" smtClean="0">
                <a:solidFill>
                  <a:srgbClr val="00B050"/>
                </a:solidFill>
              </a:rPr>
              <a:t>mit Knorpelspangen verstärkt, damit sie bei Unterdruck nicht zusammenfällt.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4" name="Picture 2" descr="C:\Users\Anke Richert\Documents\Eigene Dateien\RP-FB Bio\ZPG\ZPG 4\ZPG_2016\ZPG_Fotos\Präparation_Schweinelunge_ZPG2016\Präparation_Schweinelunge_ZPG2016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2000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Die Ausatemluft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ist weniger als die </a:t>
            </a:r>
            <a:r>
              <a:rPr lang="de-DE" dirty="0" err="1" smtClean="0"/>
              <a:t>Einatemluft</a:t>
            </a:r>
            <a:r>
              <a:rPr lang="de-DE" dirty="0" smtClean="0"/>
              <a:t>, weil der Körper Luft aufgenommen hat.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enthält weniger Sauerstoff, aber mehr Kohlenstoffdioxid als die </a:t>
            </a:r>
            <a:r>
              <a:rPr lang="de-DE" dirty="0" err="1" smtClean="0"/>
              <a:t>Einatemluft</a:t>
            </a:r>
            <a:r>
              <a:rPr lang="de-DE" dirty="0" smtClean="0"/>
              <a:t>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enthält keinen Sauerstoff mehr, sondern nur noch Kohlenstoffdioxid.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5" name="Grafik 4" descr="C:\Users\Anke Richert\Documents\Eigene Dateien\RP-FB Bio\ZPG\ZPG 4\UE_Herz_BKL\Modelle_Nachtrag\IMG_21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Lunge und Atmung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Die Ausatemluft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a)	ist weniger als die </a:t>
            </a:r>
            <a:r>
              <a:rPr lang="de-DE" dirty="0" err="1" smtClean="0"/>
              <a:t>Einatemluft</a:t>
            </a:r>
            <a:r>
              <a:rPr lang="de-DE" dirty="0" smtClean="0"/>
              <a:t>, weil der Körper Luft aufgenommen hat.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b)	</a:t>
            </a:r>
            <a:r>
              <a:rPr lang="de-DE" b="1" dirty="0" smtClean="0">
                <a:solidFill>
                  <a:srgbClr val="00B050"/>
                </a:solidFill>
              </a:rPr>
              <a:t>enthält weniger Sauerstoff, aber mehr Kohlenstoff-</a:t>
            </a:r>
            <a:r>
              <a:rPr lang="de-DE" b="1" dirty="0" err="1" smtClean="0">
                <a:solidFill>
                  <a:srgbClr val="00B050"/>
                </a:solidFill>
              </a:rPr>
              <a:t>dioxid</a:t>
            </a:r>
            <a:r>
              <a:rPr lang="de-DE" b="1" dirty="0" smtClean="0">
                <a:solidFill>
                  <a:srgbClr val="00B050"/>
                </a:solidFill>
              </a:rPr>
              <a:t> als die </a:t>
            </a:r>
            <a:r>
              <a:rPr lang="de-DE" b="1" dirty="0" err="1" smtClean="0">
                <a:solidFill>
                  <a:srgbClr val="00B050"/>
                </a:solidFill>
              </a:rPr>
              <a:t>Einatemluft</a:t>
            </a:r>
            <a:r>
              <a:rPr lang="de-DE" b="1" dirty="0" smtClean="0">
                <a:solidFill>
                  <a:srgbClr val="00B050"/>
                </a:solidFill>
              </a:rPr>
              <a:t>. </a:t>
            </a:r>
          </a:p>
          <a:p>
            <a:pPr marL="514350" indent="-514350">
              <a:buAutoNum type="alphaLcParenR" startAt="2"/>
            </a:pP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c)	enthält keinen Sauerstoff mehr, sondern nur noch Kohlenstoffdioxid. </a:t>
            </a:r>
          </a:p>
          <a:p>
            <a:pPr marL="514350" indent="-514350"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5" name="Grafik 4" descr="C:\Users\Anke Richert\Documents\Eigene Dateien\RP-FB Bio\ZPG\ZPG 4\UE_Herz_BKL\Modelle_Nachtrag\IMG_21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108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683568" y="640281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latin typeface="+mn-lt"/>
              </a:rPr>
              <a:t>ZPG Biologie 2016</a:t>
            </a:r>
            <a:endParaRPr lang="de-DE" sz="16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Okeanos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252</Words>
  <Application>Microsoft Office PowerPoint</Application>
  <PresentationFormat>Bildschirmpräsentation (4:3)</PresentationFormat>
  <Paragraphs>199</Paragraphs>
  <Slides>23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Default Theme</vt:lpstr>
      <vt:lpstr>Clicker-Fragen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  <vt:lpstr>Lunge und Atmung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Clicker-Fragen Beispiele</dc:title>
  <dc:creator>Valued Acer Customer</dc:creator>
  <cp:lastModifiedBy>Anke Richert</cp:lastModifiedBy>
  <cp:revision>41</cp:revision>
  <dcterms:created xsi:type="dcterms:W3CDTF">2014-04-29T15:05:27Z</dcterms:created>
  <dcterms:modified xsi:type="dcterms:W3CDTF">2016-12-14T15:03:47Z</dcterms:modified>
</cp:coreProperties>
</file>