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16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25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76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62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21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81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32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0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7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26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1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2A79-AAA7-4AB2-89BC-895986474A85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21FA-3C9C-47C4-B042-22A71F067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3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9644" y="806070"/>
            <a:ext cx="9446900" cy="886360"/>
          </a:xfrm>
        </p:spPr>
        <p:txBody>
          <a:bodyPr>
            <a:normAutofit/>
          </a:bodyPr>
          <a:lstStyle/>
          <a:p>
            <a:r>
              <a:rPr lang="de-DE" sz="4800" dirty="0"/>
              <a:t>Ausbreitung einer Infektionskrankheit</a:t>
            </a:r>
          </a:p>
        </p:txBody>
      </p:sp>
      <p:sp>
        <p:nvSpPr>
          <p:cNvPr id="4" name="Flussdiagramm: Manuelle Verarbeitung 3"/>
          <p:cNvSpPr/>
          <p:nvPr/>
        </p:nvSpPr>
        <p:spPr>
          <a:xfrm>
            <a:off x="662144" y="5029204"/>
            <a:ext cx="1308537" cy="118241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2914" y="2549636"/>
            <a:ext cx="361174" cy="2317531"/>
          </a:xfrm>
          <a:prstGeom prst="rect">
            <a:avLst/>
          </a:prstGeom>
        </p:spPr>
      </p:pic>
      <p:sp>
        <p:nvSpPr>
          <p:cNvPr id="8" name="Flussdiagramm: Manuelle Verarbeitung 7"/>
          <p:cNvSpPr/>
          <p:nvPr/>
        </p:nvSpPr>
        <p:spPr>
          <a:xfrm>
            <a:off x="2343799" y="5029204"/>
            <a:ext cx="1308537" cy="118241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4566746" y="2561024"/>
            <a:ext cx="2990192" cy="3661982"/>
            <a:chOff x="930166" y="2549636"/>
            <a:chExt cx="2990192" cy="3661982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930166" y="2549636"/>
              <a:ext cx="1308537" cy="3661982"/>
              <a:chOff x="930166" y="2549636"/>
              <a:chExt cx="1308537" cy="3661982"/>
            </a:xfrm>
          </p:grpSpPr>
          <p:sp>
            <p:nvSpPr>
              <p:cNvPr id="16" name="Flussdiagramm: Manuelle Verarbeitung 15"/>
              <p:cNvSpPr/>
              <p:nvPr/>
            </p:nvSpPr>
            <p:spPr>
              <a:xfrm>
                <a:off x="930166" y="5029204"/>
                <a:ext cx="1308537" cy="1182414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524000" y="2549636"/>
                <a:ext cx="361174" cy="2317531"/>
              </a:xfrm>
              <a:prstGeom prst="rect">
                <a:avLst/>
              </a:prstGeom>
            </p:spPr>
          </p:pic>
        </p:grpSp>
        <p:grpSp>
          <p:nvGrpSpPr>
            <p:cNvPr id="13" name="Gruppieren 12"/>
            <p:cNvGrpSpPr/>
            <p:nvPr/>
          </p:nvGrpSpPr>
          <p:grpSpPr>
            <a:xfrm>
              <a:off x="2611821" y="2549636"/>
              <a:ext cx="1308537" cy="3661982"/>
              <a:chOff x="930166" y="2549636"/>
              <a:chExt cx="1308537" cy="3661982"/>
            </a:xfrm>
          </p:grpSpPr>
          <p:sp>
            <p:nvSpPr>
              <p:cNvPr id="14" name="Flussdiagramm: Manuelle Verarbeitung 13"/>
              <p:cNvSpPr/>
              <p:nvPr/>
            </p:nvSpPr>
            <p:spPr>
              <a:xfrm>
                <a:off x="930166" y="5029204"/>
                <a:ext cx="1308537" cy="1182414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5" name="Grafik 14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524000" y="2549636"/>
                <a:ext cx="361174" cy="2317531"/>
              </a:xfrm>
              <a:prstGeom prst="rect">
                <a:avLst/>
              </a:prstGeom>
            </p:spPr>
          </p:pic>
        </p:grpSp>
      </p:grpSp>
      <p:grpSp>
        <p:nvGrpSpPr>
          <p:cNvPr id="18" name="Gruppieren 17"/>
          <p:cNvGrpSpPr/>
          <p:nvPr/>
        </p:nvGrpSpPr>
        <p:grpSpPr>
          <a:xfrm>
            <a:off x="8655266" y="2549636"/>
            <a:ext cx="2990192" cy="3661982"/>
            <a:chOff x="930166" y="2549636"/>
            <a:chExt cx="2990192" cy="3661982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930166" y="2549636"/>
              <a:ext cx="1308537" cy="3661982"/>
              <a:chOff x="930166" y="2549636"/>
              <a:chExt cx="1308537" cy="3661982"/>
            </a:xfrm>
          </p:grpSpPr>
          <p:sp>
            <p:nvSpPr>
              <p:cNvPr id="23" name="Flussdiagramm: Manuelle Verarbeitung 22"/>
              <p:cNvSpPr/>
              <p:nvPr/>
            </p:nvSpPr>
            <p:spPr>
              <a:xfrm>
                <a:off x="930166" y="5029204"/>
                <a:ext cx="1308537" cy="1182414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4" name="Grafik 23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524000" y="2549636"/>
                <a:ext cx="361174" cy="2317531"/>
              </a:xfrm>
              <a:prstGeom prst="rect">
                <a:avLst/>
              </a:prstGeom>
            </p:spPr>
          </p:pic>
        </p:grpSp>
        <p:grpSp>
          <p:nvGrpSpPr>
            <p:cNvPr id="20" name="Gruppieren 19"/>
            <p:cNvGrpSpPr/>
            <p:nvPr/>
          </p:nvGrpSpPr>
          <p:grpSpPr>
            <a:xfrm>
              <a:off x="2611821" y="2549636"/>
              <a:ext cx="1308537" cy="3661982"/>
              <a:chOff x="930166" y="2549636"/>
              <a:chExt cx="1308537" cy="3661982"/>
            </a:xfrm>
          </p:grpSpPr>
          <p:sp>
            <p:nvSpPr>
              <p:cNvPr id="21" name="Flussdiagramm: Manuelle Verarbeitung 20"/>
              <p:cNvSpPr/>
              <p:nvPr/>
            </p:nvSpPr>
            <p:spPr>
              <a:xfrm>
                <a:off x="930166" y="5029204"/>
                <a:ext cx="1308537" cy="1182414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2" name="Grafik 21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524000" y="2549636"/>
                <a:ext cx="361174" cy="2317531"/>
              </a:xfrm>
              <a:prstGeom prst="rect">
                <a:avLst/>
              </a:prstGeom>
            </p:spPr>
          </p:pic>
        </p:grpSp>
      </p:grpSp>
      <p:sp>
        <p:nvSpPr>
          <p:cNvPr id="25" name="Textfeld 24"/>
          <p:cNvSpPr txBox="1"/>
          <p:nvPr/>
        </p:nvSpPr>
        <p:spPr>
          <a:xfrm>
            <a:off x="1140367" y="5439103"/>
            <a:ext cx="36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039711" y="5439103"/>
            <a:ext cx="36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814149" y="5370189"/>
            <a:ext cx="36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721366" y="5436805"/>
            <a:ext cx="36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7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0731064" y="5389507"/>
            <a:ext cx="55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13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9128231" y="5370189"/>
            <a:ext cx="36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2" name="Gruppieren 31"/>
          <p:cNvGrpSpPr/>
          <p:nvPr/>
        </p:nvGrpSpPr>
        <p:grpSpPr>
          <a:xfrm>
            <a:off x="639694" y="3641977"/>
            <a:ext cx="719950" cy="1039490"/>
            <a:chOff x="639694" y="3641977"/>
            <a:chExt cx="719950" cy="1039490"/>
          </a:xfrm>
        </p:grpSpPr>
        <p:cxnSp>
          <p:nvCxnSpPr>
            <p:cNvPr id="33" name="Gerade Verbindung mit Pfeil 32"/>
            <p:cNvCxnSpPr/>
            <p:nvPr/>
          </p:nvCxnSpPr>
          <p:spPr>
            <a:xfrm flipV="1">
              <a:off x="975644" y="3641977"/>
              <a:ext cx="5977" cy="63938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/>
          </p:nvSpPr>
          <p:spPr>
            <a:xfrm>
              <a:off x="639694" y="4281357"/>
              <a:ext cx="719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3 </a:t>
              </a:r>
              <a:r>
                <a:rPr lang="de-DE" sz="2000" b="1" dirty="0" err="1"/>
                <a:t>m</a:t>
              </a:r>
              <a:r>
                <a:rPr lang="de-DE" sz="2000" dirty="0" err="1"/>
                <a:t>L</a:t>
              </a:r>
              <a:endParaRPr lang="de-DE" sz="2000" dirty="0"/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3092658" y="3651250"/>
            <a:ext cx="719950" cy="1039490"/>
            <a:chOff x="3092658" y="3651250"/>
            <a:chExt cx="719950" cy="1039490"/>
          </a:xfrm>
        </p:grpSpPr>
        <p:cxnSp>
          <p:nvCxnSpPr>
            <p:cNvPr id="38" name="Gerade Verbindung mit Pfeil 37"/>
            <p:cNvCxnSpPr/>
            <p:nvPr/>
          </p:nvCxnSpPr>
          <p:spPr>
            <a:xfrm flipV="1">
              <a:off x="3428608" y="3651250"/>
              <a:ext cx="5977" cy="63938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3092658" y="4290630"/>
              <a:ext cx="719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3 </a:t>
              </a:r>
              <a:r>
                <a:rPr lang="de-DE" sz="2000" b="1" dirty="0" err="1"/>
                <a:t>mL</a:t>
              </a:r>
              <a:endParaRPr lang="de-DE" sz="2000" b="1" dirty="0"/>
            </a:p>
          </p:txBody>
        </p:sp>
      </p:grpSp>
      <p:pic>
        <p:nvPicPr>
          <p:cNvPr id="40" name="Grafik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725" y="2576217"/>
            <a:ext cx="361174" cy="2317531"/>
          </a:xfrm>
          <a:prstGeom prst="rect">
            <a:avLst/>
          </a:prstGeom>
        </p:spPr>
      </p:pic>
      <p:cxnSp>
        <p:nvCxnSpPr>
          <p:cNvPr id="27" name="Gerade Verbindung mit Pfeil 26"/>
          <p:cNvCxnSpPr>
            <a:stCxn id="5" idx="3"/>
          </p:cNvCxnSpPr>
          <p:nvPr/>
        </p:nvCxnSpPr>
        <p:spPr>
          <a:xfrm>
            <a:off x="1554088" y="3708402"/>
            <a:ext cx="0" cy="9730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2683950" y="3717675"/>
            <a:ext cx="0" cy="9730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316986" y="3293801"/>
            <a:ext cx="71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 </a:t>
            </a:r>
            <a:r>
              <a:rPr lang="de-DE" sz="2000" b="1" dirty="0" err="1"/>
              <a:t>mL</a:t>
            </a:r>
            <a:endParaRPr lang="de-DE" sz="20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1316412" y="3293801"/>
            <a:ext cx="71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 </a:t>
            </a:r>
            <a:r>
              <a:rPr lang="de-DE" sz="2000" b="1" dirty="0" err="1"/>
              <a:t>mL</a:t>
            </a:r>
            <a:endParaRPr lang="de-DE" sz="2000" b="1" dirty="0"/>
          </a:p>
        </p:txBody>
      </p:sp>
      <p:sp>
        <p:nvSpPr>
          <p:cNvPr id="3" name="Rechteck 2"/>
          <p:cNvSpPr/>
          <p:nvPr/>
        </p:nvSpPr>
        <p:spPr>
          <a:xfrm>
            <a:off x="841241" y="146759"/>
            <a:ext cx="10446873" cy="3886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Infektionskrankheiten			Material (12)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1" y="6510983"/>
            <a:ext cx="1200040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617_Infektionskrankheiten 					ZPG Biologie 2016 					Seite </a:t>
            </a:r>
            <a:r>
              <a:rPr kumimoji="0" lang="de-DE" altLang="de-D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von </a:t>
            </a:r>
            <a:r>
              <a:rPr lang="de-DE" altLang="de-DE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8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2.5E-6 0.00024 C 0.00039 0.0375 0.00052 0.075 0.00117 0.1125 C 0.0026 0.18473 0.00247 0.11806 0.00247 0.14005 L 0.00247 0.14028 C 0.00104 0.03125 0.00039 0.02315 2.5E-6 -4.07407E-6 Z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73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2.70833E-6 0.00023 C 0.00039 0.0375 0.00052 0.075 0.00117 0.1125 C 0.0026 0.18472 0.00247 0.11805 0.00247 0.14004 L 0.00247 0.14027 C 0.00104 0.03125 0.00039 0.02314 2.70833E-6 4.07407E-6 Z " pathEditMode="relative" rAng="0" ptsTypes="AAAAAA">
                                      <p:cBhvr>
                                        <p:cTn id="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73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17199 L -0.00013 0.17199 C 0.00247 0.25625 0.00195 0.18657 -0.00013 0.22685 C -0.00078 0.23843 -0.00091 0.25 -0.00143 0.26134 C -0.00182 0.26667 -0.00273 0.27755 -0.00273 0.27755 L -0.00273 0.27755 L -0.00013 0.17199 Z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0.04036 -0.04954 C 0.0487 -0.06088 0.06133 -0.06667 0.07461 -0.06667 C 0.08958 -0.06667 0.10169 -0.06088 0.11003 -0.04954 L 0.15052 -7.40741E-7 " pathEditMode="relative" rAng="0" ptsTypes="AAAAA">
                                      <p:cBhvr>
                                        <p:cTn id="25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26" y="-33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-0.04024 0.04907 C -0.04857 0.06018 -0.06107 0.0662 -0.07435 0.0662 C -0.08933 0.0662 -0.1013 0.06018 -0.10964 0.04907 L -0.14974 2.59259E-6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7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Ausbreitung einer Infektionskrankheit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Ausbreitung von Infektionskrankheiten</dc:title>
  <dc:creator>Peter Feigenbutz</dc:creator>
  <cp:lastModifiedBy>Peter Feigenbutz</cp:lastModifiedBy>
  <cp:revision>13</cp:revision>
  <dcterms:created xsi:type="dcterms:W3CDTF">2016-10-21T06:25:58Z</dcterms:created>
  <dcterms:modified xsi:type="dcterms:W3CDTF">2016-10-27T17:25:07Z</dcterms:modified>
</cp:coreProperties>
</file>