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Evtl.</a:t>
            </a:r>
            <a:r>
              <a:rPr lang="de-DE" baseline="0" dirty="0" smtClean="0"/>
              <a:t> Kühlschrank- oder Tafelmagnete mitbringen</a:t>
            </a:r>
            <a:endParaRPr lang="de-DE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Mögliche</a:t>
            </a:r>
            <a:r>
              <a:rPr lang="de-DE" baseline="0" dirty="0" smtClean="0"/>
              <a:t> Gesprächsthemen:</a:t>
            </a:r>
            <a:endParaRPr lang="de-DE" baseline="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Bild zunächst ohne </a:t>
            </a:r>
            <a:r>
              <a:rPr lang="de-DE" baseline="0" smtClean="0"/>
              <a:t>Frage beschreiben lassen</a:t>
            </a:r>
            <a:endParaRPr lang="de-DE" baseline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Warum funktioniert das nicht bei jeder Kühlschranktür? (z.B. nicht bei Einbauküchen)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Welche Eigenschaft müssen die Bilder haben, damit sie am Kühlschrank haften? (eingebauter Magnet)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Evtl. Vermutungen sammeln (werden durch die ABs 2213, 2214 und 2215 bearbeitet)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DE" baseline="0" dirty="0" smtClean="0"/>
              <a:t>Anschluss: 2213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hyperlink" Target="https://commons.wikimedia.org/w/index.php?curid=413590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haften die Bilder am Kühlschrank?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084000" y="6669360"/>
            <a:ext cx="3060000" cy="188640"/>
          </a:xfrm>
        </p:spPr>
        <p:txBody>
          <a:bodyPr/>
          <a:lstStyle/>
          <a:p>
            <a:r>
              <a:rPr lang="de-DE" dirty="0" smtClean="0"/>
              <a:t>2212_Einstieg_Ferromagnetische+Materialien.pptx</a:t>
            </a:r>
            <a:endParaRPr lang="de-DE" dirty="0"/>
          </a:p>
        </p:txBody>
      </p:sp>
      <p:sp>
        <p:nvSpPr>
          <p:cNvPr id="7" name="Textfeld 4"/>
          <p:cNvSpPr txBox="1"/>
          <p:nvPr/>
        </p:nvSpPr>
        <p:spPr>
          <a:xfrm>
            <a:off x="701824" y="6453336"/>
            <a:ext cx="7740352" cy="216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von Insa 4gp </a:t>
            </a:r>
            <a:r>
              <a:rPr lang="de-DE" sz="1000" dirty="0" err="1">
                <a:effectLst/>
                <a:latin typeface="Helvetica"/>
                <a:ea typeface="Times New Roman"/>
                <a:cs typeface="Times New Roman"/>
              </a:rPr>
              <a:t>groupe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 </a:t>
            </a:r>
            <a:r>
              <a:rPr lang="de-DE" sz="1000" dirty="0" err="1">
                <a:effectLst/>
                <a:latin typeface="Helvetica"/>
                <a:ea typeface="Times New Roman"/>
                <a:cs typeface="Times New Roman"/>
              </a:rPr>
              <a:t>ferro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 – eigenes Werk, </a:t>
            </a:r>
            <a:r>
              <a:rPr lang="de-DE" sz="1000" u="sng" dirty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3"/>
              </a:rPr>
              <a:t>CC BY-SA 4.0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, </a:t>
            </a:r>
            <a:r>
              <a:rPr lang="de-DE" sz="1000" u="sng" dirty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4"/>
              </a:rPr>
              <a:t>https://</a:t>
            </a:r>
            <a:r>
              <a:rPr lang="de-DE" sz="1000" u="sng" dirty="0" smtClean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4"/>
              </a:rPr>
              <a:t>commons.wikimedia.org/w/index.php?curid=41359038</a:t>
            </a:r>
            <a:r>
              <a:rPr lang="de-DE" sz="1000" dirty="0" smtClean="0">
                <a:effectLst/>
                <a:latin typeface="Helvetica"/>
                <a:ea typeface="Times New Roman"/>
                <a:cs typeface="Times New Roman"/>
              </a:rPr>
              <a:t> 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(19.01.17)</a:t>
            </a:r>
            <a:endParaRPr lang="de-DE" dirty="0">
              <a:effectLst/>
              <a:latin typeface="Helvetica"/>
              <a:ea typeface="Times New Roman"/>
              <a:cs typeface="Times New Roman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" y="767344"/>
            <a:ext cx="7272000" cy="567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108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Warum haften die Bilder am Kühlschrank?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Woran merkt man, dass hier Energie drin ist?</dc:title>
  <dc:creator>Carl-Julian</dc:creator>
  <cp:lastModifiedBy>Carl-Julian</cp:lastModifiedBy>
  <cp:revision>366</cp:revision>
  <cp:lastPrinted>2016-01-30T18:57:11Z</cp:lastPrinted>
  <dcterms:created xsi:type="dcterms:W3CDTF">2014-11-17T20:26:36Z</dcterms:created>
  <dcterms:modified xsi:type="dcterms:W3CDTF">2017-02-26T23:44:20Z</dcterms:modified>
</cp:coreProperties>
</file>