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– (CC) BY-NC-SA 3.0 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pixelio.de/media/66586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Ferromagnetische Materialien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ZPG BNT 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012000" y="6669360"/>
            <a:ext cx="3132000" cy="188640"/>
          </a:xfrm>
        </p:spPr>
        <p:txBody>
          <a:bodyPr/>
          <a:lstStyle/>
          <a:p>
            <a:r>
              <a:rPr lang="de-DE" dirty="0" smtClean="0"/>
              <a:t>2216_Check-In_Ferromagnetische+Materialien.pptx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06000" y="4222707"/>
            <a:ext cx="396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Die Messer „kleben“ an der Messerleiste. Erkläre, wie das möglich ist.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Der Magnet zieht einige Schrauben an, andere nicht.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878175" y="4222706"/>
            <a:ext cx="39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dirty="0">
                <a:latin typeface="Arial" pitchFamily="34" charset="0"/>
                <a:cs typeface="Arial" pitchFamily="34" charset="0"/>
              </a:rPr>
              <a:t>Die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Zahlen „kleben“ an der Tafel. </a:t>
            </a:r>
            <a:r>
              <a:rPr lang="de-DE" dirty="0">
                <a:latin typeface="Arial" pitchFamily="34" charset="0"/>
                <a:cs typeface="Arial" pitchFamily="34" charset="0"/>
              </a:rPr>
              <a:t>Erkläre, wie das möglich ist. </a:t>
            </a:r>
          </a:p>
          <a:p>
            <a:pPr marL="342900" indent="-342900">
              <a:buFont typeface="+mj-lt"/>
              <a:buAutoNum type="alphaLcParenR"/>
            </a:pPr>
            <a:r>
              <a:rPr lang="de-DE" dirty="0">
                <a:latin typeface="Arial" pitchFamily="34" charset="0"/>
                <a:cs typeface="Arial" pitchFamily="34" charset="0"/>
              </a:rPr>
              <a:t>Der Magnet zieht einige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Münzen an, </a:t>
            </a:r>
            <a:r>
              <a:rPr lang="de-DE" dirty="0">
                <a:latin typeface="Arial" pitchFamily="34" charset="0"/>
                <a:cs typeface="Arial" pitchFamily="34" charset="0"/>
              </a:rPr>
              <a:t>andere nicht. Erkläre.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68857" y="1222434"/>
            <a:ext cx="3771095" cy="2134558"/>
            <a:chOff x="43133" y="1222434"/>
            <a:chExt cx="3771095" cy="2134558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33" y="1222435"/>
              <a:ext cx="2121419" cy="16200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112552" y="2822624"/>
              <a:ext cx="2052000" cy="534368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i="1" dirty="0" smtClean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Rainer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Sturm /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dirty="0">
                  <a:latin typeface="Arial" pitchFamily="34" charset="0"/>
                  <a:cs typeface="Arial" pitchFamily="34" charset="0"/>
                  <a:hlinkClick r:id="rId4"/>
                </a:rPr>
                <a:t>http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  <a:hlinkClick r:id="rId4"/>
                </a:rPr>
                <a:t>://www.pixelio.de/media/665863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(09.03.17)</a:t>
              </a:r>
              <a:endParaRPr lang="de-DE" sz="1000" i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Grafik 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39752" y="1222434"/>
              <a:ext cx="1474476" cy="1620000"/>
            </a:xfrm>
            <a:prstGeom prst="rect">
              <a:avLst/>
            </a:prstGeom>
          </p:spPr>
        </p:pic>
        <p:sp>
          <p:nvSpPr>
            <p:cNvPr id="22" name="Textfeld 21"/>
            <p:cNvSpPr txBox="1"/>
            <p:nvPr/>
          </p:nvSpPr>
          <p:spPr>
            <a:xfrm>
              <a:off x="2869387" y="2821581"/>
              <a:ext cx="944841" cy="226591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4941651" y="1222434"/>
            <a:ext cx="3734805" cy="1825737"/>
            <a:chOff x="4701007" y="1222434"/>
            <a:chExt cx="3734805" cy="1825737"/>
          </a:xfrm>
        </p:grpSpPr>
        <p:sp>
          <p:nvSpPr>
            <p:cNvPr id="16" name="Textfeld 15"/>
            <p:cNvSpPr txBox="1"/>
            <p:nvPr/>
          </p:nvSpPr>
          <p:spPr>
            <a:xfrm>
              <a:off x="7490970" y="2821579"/>
              <a:ext cx="944841" cy="226591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01007" y="1222434"/>
              <a:ext cx="2083962" cy="1620000"/>
            </a:xfrm>
            <a:prstGeom prst="rect">
              <a:avLst/>
            </a:prstGeom>
          </p:spPr>
        </p:pic>
        <p:sp>
          <p:nvSpPr>
            <p:cNvPr id="21" name="Textfeld 20"/>
            <p:cNvSpPr txBox="1"/>
            <p:nvPr/>
          </p:nvSpPr>
          <p:spPr>
            <a:xfrm>
              <a:off x="5840128" y="2821580"/>
              <a:ext cx="944841" cy="226591"/>
            </a:xfrm>
            <a:prstGeom prst="rect">
              <a:avLst/>
            </a:prstGeom>
            <a:noFill/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48264" y="1222435"/>
              <a:ext cx="1487548" cy="16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Ferromagnetische Materialien 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ZPG BNT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51408" y="198884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Messerschneiden enthalten Eisen und sind deswegen ferromagnetisch. 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In der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Messerleiste ist ein Magnet, der die Schneiden anzieht.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angezogenen Schrauben beste-</a:t>
            </a:r>
            <a:r>
              <a:rPr lang="de-DE" sz="1600" i="1" dirty="0" err="1" smtClean="0">
                <a:latin typeface="Arial" pitchFamily="34" charset="0"/>
                <a:cs typeface="Arial" pitchFamily="34" charset="0"/>
              </a:rPr>
              <a:t>hen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aus einem ferromagnetischen Material. Die Schrauben, die nicht angezogen werden, sind nicht ferromagnetisch.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77886"/>
              </p:ext>
            </p:extLst>
          </p:nvPr>
        </p:nvGraphicFramePr>
        <p:xfrm>
          <a:off x="287256" y="4581128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520"/>
                <a:gridCol w="720080"/>
                <a:gridCol w="971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Anwendungen von ferromagnetischen Materialien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Nicht ferromagnetische und ferromagnetische Materialien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048000" y="6669360"/>
            <a:ext cx="3096000" cy="188640"/>
          </a:xfrm>
        </p:spPr>
        <p:txBody>
          <a:bodyPr/>
          <a:lstStyle/>
          <a:p>
            <a:r>
              <a:rPr lang="de-DE" dirty="0"/>
              <a:t>2216_Check-In_Ferromagnetische+Materialien.pptx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788000" y="1988840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Tafel enthält Eisen und ist deswegen ferromagnetisch. 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In jeder Ziffer</a:t>
            </a: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 ist ein Magnet, der die Tafel anzieht.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1600" i="1" dirty="0" smtClean="0">
                <a:latin typeface="Arial" pitchFamily="34" charset="0"/>
                <a:cs typeface="Arial" pitchFamily="34" charset="0"/>
              </a:rPr>
              <a:t>Die angezogenen Münzen enthalten ein ferromagnetischen Material. Die Münzen, die nicht angezogen werden, sind nicht ferromagnetisch.</a:t>
            </a:r>
            <a:endParaRPr lang="de-DE" sz="1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92165"/>
              </p:ext>
            </p:extLst>
          </p:nvPr>
        </p:nvGraphicFramePr>
        <p:xfrm>
          <a:off x="4932040" y="4581128"/>
          <a:ext cx="3960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520"/>
                <a:gridCol w="720080"/>
                <a:gridCol w="971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Anwendungen von ferromagnetischen Materialien erklären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Nicht ferromagnetische und ferromagnetische Materialien unterscheiden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255</Words>
  <Application>Microsoft Office PowerPoint</Application>
  <PresentationFormat>Bildschirmpräsentation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Ferromagnetische Materialien</vt:lpstr>
      <vt:lpstr>Check-In: Ferromagnetische Materialien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Check-In: Ferromagnetische Materialien</dc:title>
  <dc:creator>Carl-Julian Pardall</dc:creator>
  <cp:lastModifiedBy>Carl-Julian</cp:lastModifiedBy>
  <cp:revision>384</cp:revision>
  <cp:lastPrinted>2016-01-30T18:57:11Z</cp:lastPrinted>
  <dcterms:created xsi:type="dcterms:W3CDTF">2014-11-17T20:26:36Z</dcterms:created>
  <dcterms:modified xsi:type="dcterms:W3CDTF">2017-03-09T11:12:06Z</dcterms:modified>
</cp:coreProperties>
</file>