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Anziehende Magnete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2224_Check-In_Anziehende+Magnete.pptx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32331" y="4222706"/>
            <a:ext cx="396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Lina hält einen Magneten in die Nähe von einigen Münzen. Einige Münzen „springen“ </a:t>
            </a:r>
            <a:r>
              <a:rPr lang="de-DE" dirty="0">
                <a:latin typeface="Arial" pitchFamily="34" charset="0"/>
                <a:cs typeface="Arial" pitchFamily="34" charset="0"/>
              </a:rPr>
              <a:t>an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Magneten, andere </a:t>
            </a:r>
            <a:r>
              <a:rPr lang="de-DE" dirty="0">
                <a:latin typeface="Arial" pitchFamily="34" charset="0"/>
                <a:cs typeface="Arial" pitchFamily="34" charset="0"/>
              </a:rPr>
              <a:t>Münzen bleiben liegen.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Erkläre die Beobachtung.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Einige Münzen springen schon bei größerem Abstand an den Magneten als andere. Erkläre.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878175" y="4222706"/>
            <a:ext cx="396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Tom sagt: „Ich habe eine Zauberkiste aus Holz, die spürt, wenn eine Kugel vorbeirollt und lenkt sie ab.“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Beschreibe, wie Toms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Zauberkiste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funktioniert.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Sara meint: „Ich habe eine Kugel, die deine Kiste nicht spürt!“ Erkläre.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5652120" y="1340768"/>
            <a:ext cx="2160000" cy="2340260"/>
            <a:chOff x="5652120" y="1340768"/>
            <a:chExt cx="2160000" cy="2340260"/>
          </a:xfrm>
        </p:grpSpPr>
        <p:sp>
          <p:nvSpPr>
            <p:cNvPr id="3" name="Rechteck 2"/>
            <p:cNvSpPr/>
            <p:nvPr/>
          </p:nvSpPr>
          <p:spPr>
            <a:xfrm>
              <a:off x="5652120" y="1340768"/>
              <a:ext cx="2160000" cy="216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6372200" y="2420768"/>
              <a:ext cx="720080" cy="720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bliqueBottom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Zauber-kiste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>
            <a:xfrm>
              <a:off x="5652120" y="1916832"/>
              <a:ext cx="720080" cy="0"/>
            </a:xfrm>
            <a:prstGeom prst="line">
              <a:avLst/>
            </a:prstGeom>
            <a:ln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ihandform 9"/>
            <p:cNvSpPr/>
            <p:nvPr/>
          </p:nvSpPr>
          <p:spPr>
            <a:xfrm>
              <a:off x="6337540" y="1914685"/>
              <a:ext cx="1472241" cy="644486"/>
            </a:xfrm>
            <a:custGeom>
              <a:avLst/>
              <a:gdLst>
                <a:gd name="connsiteX0" fmla="*/ 0 w 1472241"/>
                <a:gd name="connsiteY0" fmla="*/ 1435 h 645541"/>
                <a:gd name="connsiteX1" fmla="*/ 603849 w 1472241"/>
                <a:gd name="connsiteY1" fmla="*/ 64696 h 645541"/>
                <a:gd name="connsiteX2" fmla="*/ 1219200 w 1472241"/>
                <a:gd name="connsiteY2" fmla="*/ 421254 h 645541"/>
                <a:gd name="connsiteX3" fmla="*/ 1472241 w 1472241"/>
                <a:gd name="connsiteY3" fmla="*/ 645541 h 645541"/>
                <a:gd name="connsiteX0" fmla="*/ 0 w 1472241"/>
                <a:gd name="connsiteY0" fmla="*/ 380 h 644486"/>
                <a:gd name="connsiteX1" fmla="*/ 603849 w 1472241"/>
                <a:gd name="connsiteY1" fmla="*/ 63641 h 644486"/>
                <a:gd name="connsiteX2" fmla="*/ 1109932 w 1472241"/>
                <a:gd name="connsiteY2" fmla="*/ 287927 h 644486"/>
                <a:gd name="connsiteX3" fmla="*/ 1472241 w 1472241"/>
                <a:gd name="connsiteY3" fmla="*/ 644486 h 64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241" h="644486">
                  <a:moveTo>
                    <a:pt x="0" y="380"/>
                  </a:moveTo>
                  <a:cubicBezTo>
                    <a:pt x="200324" y="-2975"/>
                    <a:pt x="418860" y="15717"/>
                    <a:pt x="603849" y="63641"/>
                  </a:cubicBezTo>
                  <a:cubicBezTo>
                    <a:pt x="788838" y="111565"/>
                    <a:pt x="965200" y="191120"/>
                    <a:pt x="1109932" y="287927"/>
                  </a:cubicBezTo>
                  <a:cubicBezTo>
                    <a:pt x="1254664" y="384734"/>
                    <a:pt x="1418086" y="580746"/>
                    <a:pt x="1472241" y="644486"/>
                  </a:cubicBezTo>
                </a:path>
              </a:pathLst>
            </a:custGeom>
            <a:ln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948264" y="1916832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867279" y="3454437"/>
              <a:ext cx="944841" cy="226591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220451" y="1340768"/>
            <a:ext cx="1983397" cy="2340260"/>
            <a:chOff x="1220451" y="1340768"/>
            <a:chExt cx="1983397" cy="2340260"/>
          </a:xfrm>
        </p:grpSpPr>
        <p:sp>
          <p:nvSpPr>
            <p:cNvPr id="21" name="Textfeld 20"/>
            <p:cNvSpPr txBox="1"/>
            <p:nvPr/>
          </p:nvSpPr>
          <p:spPr>
            <a:xfrm>
              <a:off x="2259007" y="3454437"/>
              <a:ext cx="944841" cy="226591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20451" y="1340768"/>
              <a:ext cx="1983397" cy="21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Anziehende Magnete 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3528" y="1772816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Wenn eine Münze ferromagnetisches Material enthält, dann wird sie auch aus einiger Entfernung vom Magneten angezogen.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Je kleiner die Masse eine Münze ist oder je mehr ferromagnetisches Material sie enthält, desto größer ist die Abstand, aus der sie schon angezogen wird.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92151"/>
              </p:ext>
            </p:extLst>
          </p:nvPr>
        </p:nvGraphicFramePr>
        <p:xfrm>
          <a:off x="306815" y="5042872"/>
          <a:ext cx="396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ferromagnetische Ma-</a:t>
                      </a:r>
                      <a:r>
                        <a:rPr lang="de-DE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terialien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unterscheiden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Anziehung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von Magneten  beschreiben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03103"/>
              </p:ext>
            </p:extLst>
          </p:nvPr>
        </p:nvGraphicFramePr>
        <p:xfrm>
          <a:off x="4878000" y="5042872"/>
          <a:ext cx="396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72"/>
                <a:gridCol w="864096"/>
                <a:gridCol w="95363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Anziehung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von Magneten beschreiben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ferromagnetische Ma-</a:t>
                      </a:r>
                      <a:r>
                        <a:rPr lang="de-DE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terialien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unterscheiden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Textfeld 22"/>
          <p:cNvSpPr txBox="1"/>
          <p:nvPr/>
        </p:nvSpPr>
        <p:spPr>
          <a:xfrm>
            <a:off x="4860032" y="1798945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In der Zauberkiste ist ein Magnet, der z.B. eine Eisenkugel durch das Holz hindurch anzieht und dadurch ablenkt.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 Wenn Sinas Kugel aus einem Material ist, das nicht ferromagnetisch ist (z.B. Aluminium oder Holz ), dann zieht der Magnet die Kugel nicht an. 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2224_Check-In_Anziehende+Magnete.pptx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279</Words>
  <Application>Microsoft Office PowerPoint</Application>
  <PresentationFormat>Bildschirmpräsentation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Anziehende Magnete</vt:lpstr>
      <vt:lpstr>Check-In: Anziehende Magnete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Check-In: Anziehende Magnete</dc:title>
  <dc:creator>Carl-Julian Pardall</dc:creator>
  <cp:lastModifiedBy>Carl-Julian</cp:lastModifiedBy>
  <cp:revision>388</cp:revision>
  <cp:lastPrinted>2016-01-30T18:57:11Z</cp:lastPrinted>
  <dcterms:created xsi:type="dcterms:W3CDTF">2014-11-17T20:26:36Z</dcterms:created>
  <dcterms:modified xsi:type="dcterms:W3CDTF">2017-03-10T17:57:19Z</dcterms:modified>
</cp:coreProperties>
</file>