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Evtl.</a:t>
            </a:r>
            <a:r>
              <a:rPr lang="de-DE" baseline="0" dirty="0" smtClean="0"/>
              <a:t> Modell-Müll mitbringen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Falls der Ferromagnetismus genannt wird, sollte man zeigen, dass Aluminium nicht von einem Magneten </a:t>
            </a:r>
            <a:r>
              <a:rPr lang="de-DE" baseline="0" smtClean="0"/>
              <a:t>angezogen wird</a:t>
            </a:r>
            <a:endParaRPr lang="de-DE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Anschluss:</a:t>
            </a:r>
            <a:r>
              <a:rPr lang="de-DE" baseline="0" dirty="0" smtClean="0"/>
              <a:t> 2233, kann aber auch erst für 23XX verwendet werden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– (CC) BY-NC-SA 3.0 DE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– (CC) BY-NC-SA 3.0 DE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abf%C3%A4lle-m%C3%BCll-dosen-513717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kann man Metall vom Restmüll trennen?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ZPG BNT 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5976000" y="6669360"/>
            <a:ext cx="3168000" cy="188640"/>
          </a:xfrm>
        </p:spPr>
        <p:txBody>
          <a:bodyPr/>
          <a:lstStyle/>
          <a:p>
            <a:r>
              <a:rPr lang="de-DE" dirty="0" smtClean="0"/>
              <a:t>2232_Einstieg_Leitfaehigkeit.pptx</a:t>
            </a:r>
            <a:endParaRPr lang="de-DE" dirty="0"/>
          </a:p>
        </p:txBody>
      </p:sp>
      <p:sp>
        <p:nvSpPr>
          <p:cNvPr id="11" name="Textfeld 12"/>
          <p:cNvSpPr txBox="1"/>
          <p:nvPr/>
        </p:nvSpPr>
        <p:spPr>
          <a:xfrm>
            <a:off x="3600000" y="5531328"/>
            <a:ext cx="5544000" cy="216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spcAft>
                <a:spcPts val="0"/>
              </a:spcAft>
            </a:pPr>
            <a:r>
              <a:rPr lang="de-DE" sz="1000" dirty="0">
                <a:effectLst/>
                <a:latin typeface="Helvetica"/>
                <a:ea typeface="Times New Roman"/>
                <a:cs typeface="Times New Roman"/>
              </a:rPr>
              <a:t>(CC0) Ben </a:t>
            </a:r>
            <a:r>
              <a:rPr lang="de-DE" sz="1000" dirty="0" err="1">
                <a:effectLst/>
                <a:latin typeface="Helvetica"/>
                <a:ea typeface="Times New Roman"/>
                <a:cs typeface="Times New Roman"/>
              </a:rPr>
              <a:t>Kerckx</a:t>
            </a:r>
            <a:r>
              <a:rPr lang="de-DE" sz="1000" dirty="0">
                <a:effectLst/>
                <a:latin typeface="Helvetica"/>
                <a:ea typeface="Times New Roman"/>
                <a:cs typeface="Times New Roman"/>
              </a:rPr>
              <a:t> </a:t>
            </a:r>
            <a:r>
              <a:rPr lang="de-DE" sz="1000" u="sng" dirty="0">
                <a:solidFill>
                  <a:srgbClr val="0000FF"/>
                </a:solidFill>
                <a:effectLst/>
                <a:latin typeface="Helvetica"/>
                <a:ea typeface="Times New Roman"/>
                <a:cs typeface="Times New Roman"/>
                <a:hlinkClick r:id="rId3"/>
              </a:rPr>
              <a:t>https://</a:t>
            </a:r>
            <a:r>
              <a:rPr lang="de-DE" sz="1000" u="sng" dirty="0" smtClean="0">
                <a:solidFill>
                  <a:srgbClr val="0000FF"/>
                </a:solidFill>
                <a:effectLst/>
                <a:latin typeface="Helvetica"/>
                <a:ea typeface="Times New Roman"/>
                <a:cs typeface="Times New Roman"/>
                <a:hlinkClick r:id="rId3"/>
              </a:rPr>
              <a:t>pixabay.com/de/abf%C3%A4lle-m%C3%BCll-dosen-513717</a:t>
            </a:r>
            <a:r>
              <a:rPr lang="de-DE" sz="1000" u="sng" dirty="0">
                <a:solidFill>
                  <a:srgbClr val="0000FF"/>
                </a:solidFill>
                <a:effectLst/>
                <a:latin typeface="Helvetica"/>
                <a:ea typeface="Times New Roman"/>
                <a:cs typeface="Times New Roman"/>
                <a:hlinkClick r:id="rId3"/>
              </a:rPr>
              <a:t>/</a:t>
            </a:r>
            <a:r>
              <a:rPr lang="de-DE" sz="1000" dirty="0">
                <a:effectLst/>
                <a:latin typeface="Helvetica"/>
                <a:ea typeface="Times New Roman"/>
                <a:cs typeface="Times New Roman"/>
              </a:rPr>
              <a:t> (19.01.17)</a:t>
            </a:r>
            <a:endParaRPr lang="de-DE" dirty="0">
              <a:effectLst/>
              <a:latin typeface="Helvetica"/>
              <a:ea typeface="Times New Roman"/>
              <a:cs typeface="Times New Roman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327451"/>
            <a:ext cx="9144000" cy="42030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69</Words>
  <Application>Microsoft Office PowerPoint</Application>
  <PresentationFormat>Bildschirmpräsentation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Wie kann man Metall vom Restmüll trennen?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Woran merkt man, dass hier Energie drin ist?</dc:title>
  <dc:creator>Carl-Julian</dc:creator>
  <cp:lastModifiedBy>Carl-Julian</cp:lastModifiedBy>
  <cp:revision>364</cp:revision>
  <cp:lastPrinted>2016-01-30T18:57:11Z</cp:lastPrinted>
  <dcterms:created xsi:type="dcterms:W3CDTF">2014-11-17T20:26:36Z</dcterms:created>
  <dcterms:modified xsi:type="dcterms:W3CDTF">2017-02-05T16:54:35Z</dcterms:modified>
</cp:coreProperties>
</file>