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15" r:id="rId2"/>
    <p:sldId id="316" r:id="rId3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6335" autoAdjust="0"/>
  </p:normalViewPr>
  <p:slideViewPr>
    <p:cSldViewPr showGuides="1">
      <p:cViewPr>
        <p:scale>
          <a:sx n="98" d="100"/>
          <a:sy n="98" d="100"/>
        </p:scale>
        <p:origin x="-540" y="15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B95321-E6D7-4026-B4C3-8AA02FA39F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442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11D2F7-29C4-440C-B6DD-2D0777AA65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4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1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8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82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J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2483768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669360"/>
            <a:ext cx="2411760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4113_Einstieg_Waermeempfinden.pptx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4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6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0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9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</a:t>
            </a:r>
            <a:r>
              <a:rPr lang="de-DE" sz="2400" dirty="0" smtClean="0"/>
              <a:t>Leitfähigkeit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300192" y="6669360"/>
            <a:ext cx="2843808" cy="188640"/>
          </a:xfrm>
        </p:spPr>
        <p:txBody>
          <a:bodyPr/>
          <a:lstStyle/>
          <a:p>
            <a:r>
              <a:rPr lang="de-DE" dirty="0" smtClean="0"/>
              <a:t>2234_Check-In_Leitfaehigkeit.pptx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1" y="1409120"/>
            <a:ext cx="22826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Betrachte Max Versuchsskizze. Erkläre, was du daraus schließen kannst.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Moritz hat einen Versuch geplant. Entscheide, ob die LED leuchtet oder nicht. Begründe deine Entscheidung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4878175" y="1409119"/>
            <a:ext cx="228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dirty="0">
                <a:latin typeface="Arial" pitchFamily="34" charset="0"/>
                <a:cs typeface="Arial" pitchFamily="34" charset="0"/>
              </a:rPr>
              <a:t>Betrachte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Lillys </a:t>
            </a:r>
            <a:r>
              <a:rPr lang="de-DE" dirty="0">
                <a:latin typeface="Arial" pitchFamily="34" charset="0"/>
                <a:cs typeface="Arial" pitchFamily="34" charset="0"/>
              </a:rPr>
              <a:t>Versuchsskizze. Erkläre, was du daraus schließen kannst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endParaRPr lang="de-DE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Sofie </a:t>
            </a:r>
            <a:r>
              <a:rPr lang="de-DE" dirty="0">
                <a:latin typeface="Arial" pitchFamily="34" charset="0"/>
                <a:cs typeface="Arial" pitchFamily="34" charset="0"/>
              </a:rPr>
              <a:t>hat einen Versuch geplant. Entscheide, ob die LED leuchtet oder nicht. Begründe deine Entscheidung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Gruppieren 41"/>
          <p:cNvGrpSpPr/>
          <p:nvPr/>
        </p:nvGrpSpPr>
        <p:grpSpPr>
          <a:xfrm>
            <a:off x="2268000" y="1440000"/>
            <a:ext cx="1980000" cy="2167888"/>
            <a:chOff x="287744" y="1376824"/>
            <a:chExt cx="1980000" cy="2167888"/>
          </a:xfrm>
        </p:grpSpPr>
        <p:sp>
          <p:nvSpPr>
            <p:cNvPr id="21" name="Textfeld 20"/>
            <p:cNvSpPr txBox="1"/>
            <p:nvPr/>
          </p:nvSpPr>
          <p:spPr>
            <a:xfrm>
              <a:off x="1322687" y="3328712"/>
              <a:ext cx="944841" cy="216000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(C.-J. </a:t>
              </a:r>
              <a:r>
                <a:rPr lang="de-DE" sz="1000" dirty="0" err="1" smtClean="0">
                  <a:latin typeface="Arial" pitchFamily="34" charset="0"/>
                  <a:cs typeface="Arial" pitchFamily="34" charset="0"/>
                </a:rPr>
                <a:t>Pardall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de-DE" sz="10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1" name="Gruppieren 40"/>
            <p:cNvGrpSpPr/>
            <p:nvPr/>
          </p:nvGrpSpPr>
          <p:grpSpPr>
            <a:xfrm>
              <a:off x="287744" y="1376824"/>
              <a:ext cx="1980000" cy="1980168"/>
              <a:chOff x="287744" y="1376824"/>
              <a:chExt cx="1980000" cy="1980168"/>
            </a:xfrm>
          </p:grpSpPr>
          <p:sp>
            <p:nvSpPr>
              <p:cNvPr id="18" name="Rechteck 17"/>
              <p:cNvSpPr/>
              <p:nvPr/>
            </p:nvSpPr>
            <p:spPr>
              <a:xfrm>
                <a:off x="287744" y="1376992"/>
                <a:ext cx="1980000" cy="1980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24" name="Gruppieren 23"/>
              <p:cNvGrpSpPr>
                <a:grpSpLocks noChangeAspect="1"/>
              </p:cNvGrpSpPr>
              <p:nvPr/>
            </p:nvGrpSpPr>
            <p:grpSpPr>
              <a:xfrm>
                <a:off x="332331" y="2204863"/>
                <a:ext cx="720000" cy="917611"/>
                <a:chOff x="0" y="-101574"/>
                <a:chExt cx="1353162" cy="1722834"/>
              </a:xfrm>
            </p:grpSpPr>
            <p:cxnSp>
              <p:nvCxnSpPr>
                <p:cNvPr id="34" name="Gerade Verbindung 33"/>
                <p:cNvCxnSpPr/>
                <p:nvPr/>
              </p:nvCxnSpPr>
              <p:spPr>
                <a:xfrm flipV="1">
                  <a:off x="2866" y="50678"/>
                  <a:ext cx="386583" cy="21818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Rechteck 34"/>
                <p:cNvSpPr/>
                <p:nvPr/>
              </p:nvSpPr>
              <p:spPr>
                <a:xfrm>
                  <a:off x="0" y="269443"/>
                  <a:ext cx="1353162" cy="1351817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de-DE" sz="1600" dirty="0" smtClean="0">
                      <a:solidFill>
                        <a:srgbClr val="000000"/>
                      </a:solidFill>
                      <a:effectLst/>
                      <a:latin typeface="Arial" pitchFamily="34" charset="0"/>
                      <a:ea typeface="Times New Roman"/>
                      <a:cs typeface="Arial" pitchFamily="34" charset="0"/>
                    </a:rPr>
                    <a:t>Bat-</a:t>
                  </a:r>
                  <a:r>
                    <a:rPr lang="de-DE" sz="1600" dirty="0" err="1" smtClean="0">
                      <a:solidFill>
                        <a:srgbClr val="000000"/>
                      </a:solidFill>
                      <a:effectLst/>
                      <a:latin typeface="Arial" pitchFamily="34" charset="0"/>
                      <a:ea typeface="Times New Roman"/>
                      <a:cs typeface="Arial" pitchFamily="34" charset="0"/>
                    </a:rPr>
                    <a:t>terie</a:t>
                  </a:r>
                  <a:endParaRPr lang="de-DE" sz="3200" dirty="0">
                    <a:effectLst/>
                    <a:latin typeface="Arial" pitchFamily="34" charset="0"/>
                    <a:ea typeface="Times New Roman"/>
                    <a:cs typeface="Arial" pitchFamily="34" charset="0"/>
                  </a:endParaRPr>
                </a:p>
              </p:txBody>
            </p:sp>
            <p:cxnSp>
              <p:nvCxnSpPr>
                <p:cNvPr id="36" name="Gerade Verbindung 35"/>
                <p:cNvCxnSpPr/>
                <p:nvPr/>
              </p:nvCxnSpPr>
              <p:spPr>
                <a:xfrm flipH="1" flipV="1">
                  <a:off x="676581" y="-101574"/>
                  <a:ext cx="658864" cy="37157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uppieren 24"/>
              <p:cNvGrpSpPr/>
              <p:nvPr/>
            </p:nvGrpSpPr>
            <p:grpSpPr>
              <a:xfrm>
                <a:off x="1296938" y="1580438"/>
                <a:ext cx="187210" cy="591015"/>
                <a:chOff x="0" y="0"/>
                <a:chExt cx="252000" cy="795246"/>
              </a:xfrm>
            </p:grpSpPr>
            <p:sp>
              <p:nvSpPr>
                <p:cNvPr id="31" name="Flussdiagramm: Verzögerung 30"/>
                <p:cNvSpPr/>
                <p:nvPr/>
              </p:nvSpPr>
              <p:spPr>
                <a:xfrm rot="16200000">
                  <a:off x="0" y="0"/>
                  <a:ext cx="252000" cy="252000"/>
                </a:xfrm>
                <a:prstGeom prst="flowChartDelay">
                  <a:avLst/>
                </a:prstGeom>
                <a:solidFill>
                  <a:srgbClr val="FF00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cxnSp>
              <p:nvCxnSpPr>
                <p:cNvPr id="32" name="Gerade Verbindung 31"/>
                <p:cNvCxnSpPr/>
                <p:nvPr/>
              </p:nvCxnSpPr>
              <p:spPr>
                <a:xfrm>
                  <a:off x="61708" y="255246"/>
                  <a:ext cx="0" cy="540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Gerade Verbindung 32"/>
                <p:cNvCxnSpPr/>
                <p:nvPr/>
              </p:nvCxnSpPr>
              <p:spPr>
                <a:xfrm>
                  <a:off x="176709" y="255246"/>
                  <a:ext cx="0" cy="360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Freihandform 29"/>
              <p:cNvSpPr/>
              <p:nvPr/>
            </p:nvSpPr>
            <p:spPr>
              <a:xfrm rot="5400000">
                <a:off x="637140" y="1618129"/>
                <a:ext cx="523796" cy="953819"/>
              </a:xfrm>
              <a:custGeom>
                <a:avLst/>
                <a:gdLst>
                  <a:gd name="connsiteX0" fmla="*/ 214838 w 245663"/>
                  <a:gd name="connsiteY0" fmla="*/ 0 h 1926076"/>
                  <a:gd name="connsiteX1" fmla="*/ 166200 w 245663"/>
                  <a:gd name="connsiteY1" fmla="*/ 165370 h 1926076"/>
                  <a:gd name="connsiteX2" fmla="*/ 830 w 245663"/>
                  <a:gd name="connsiteY2" fmla="*/ 544749 h 1926076"/>
                  <a:gd name="connsiteX3" fmla="*/ 244021 w 245663"/>
                  <a:gd name="connsiteY3" fmla="*/ 1400783 h 1926076"/>
                  <a:gd name="connsiteX4" fmla="*/ 88379 w 245663"/>
                  <a:gd name="connsiteY4" fmla="*/ 1926076 h 1926076"/>
                  <a:gd name="connsiteX0" fmla="*/ 214838 w 302015"/>
                  <a:gd name="connsiteY0" fmla="*/ 0 h 2032546"/>
                  <a:gd name="connsiteX1" fmla="*/ 166200 w 302015"/>
                  <a:gd name="connsiteY1" fmla="*/ 165370 h 2032546"/>
                  <a:gd name="connsiteX2" fmla="*/ 830 w 302015"/>
                  <a:gd name="connsiteY2" fmla="*/ 544749 h 2032546"/>
                  <a:gd name="connsiteX3" fmla="*/ 244021 w 302015"/>
                  <a:gd name="connsiteY3" fmla="*/ 1400783 h 2032546"/>
                  <a:gd name="connsiteX4" fmla="*/ 266581 w 302015"/>
                  <a:gd name="connsiteY4" fmla="*/ 2032547 h 2032546"/>
                  <a:gd name="connsiteX0" fmla="*/ 267802 w 331785"/>
                  <a:gd name="connsiteY0" fmla="*/ 0 h 2032548"/>
                  <a:gd name="connsiteX1" fmla="*/ 219164 w 331785"/>
                  <a:gd name="connsiteY1" fmla="*/ 165370 h 2032548"/>
                  <a:gd name="connsiteX2" fmla="*/ 53794 w 331785"/>
                  <a:gd name="connsiteY2" fmla="*/ 544749 h 2032548"/>
                  <a:gd name="connsiteX3" fmla="*/ 3890 w 331785"/>
                  <a:gd name="connsiteY3" fmla="*/ 1528617 h 2032548"/>
                  <a:gd name="connsiteX4" fmla="*/ 319545 w 331785"/>
                  <a:gd name="connsiteY4" fmla="*/ 2032547 h 2032548"/>
                  <a:gd name="connsiteX0" fmla="*/ 267802 w 319385"/>
                  <a:gd name="connsiteY0" fmla="*/ 0 h 1614699"/>
                  <a:gd name="connsiteX1" fmla="*/ 219164 w 319385"/>
                  <a:gd name="connsiteY1" fmla="*/ 165370 h 1614699"/>
                  <a:gd name="connsiteX2" fmla="*/ 53794 w 319385"/>
                  <a:gd name="connsiteY2" fmla="*/ 544749 h 1614699"/>
                  <a:gd name="connsiteX3" fmla="*/ 3890 w 319385"/>
                  <a:gd name="connsiteY3" fmla="*/ 1528617 h 1614699"/>
                  <a:gd name="connsiteX4" fmla="*/ 306784 w 319385"/>
                  <a:gd name="connsiteY4" fmla="*/ 1585130 h 1614699"/>
                  <a:gd name="connsiteX0" fmla="*/ 267802 w 339742"/>
                  <a:gd name="connsiteY0" fmla="*/ 0 h 1651568"/>
                  <a:gd name="connsiteX1" fmla="*/ 219164 w 339742"/>
                  <a:gd name="connsiteY1" fmla="*/ 165370 h 1651568"/>
                  <a:gd name="connsiteX2" fmla="*/ 53794 w 339742"/>
                  <a:gd name="connsiteY2" fmla="*/ 544749 h 1651568"/>
                  <a:gd name="connsiteX3" fmla="*/ 3890 w 339742"/>
                  <a:gd name="connsiteY3" fmla="*/ 1528617 h 1651568"/>
                  <a:gd name="connsiteX4" fmla="*/ 306784 w 339742"/>
                  <a:gd name="connsiteY4" fmla="*/ 1585130 h 1651568"/>
                  <a:gd name="connsiteX0" fmla="*/ 267802 w 449214"/>
                  <a:gd name="connsiteY0" fmla="*/ 0 h 1730844"/>
                  <a:gd name="connsiteX1" fmla="*/ 219164 w 449214"/>
                  <a:gd name="connsiteY1" fmla="*/ 165370 h 1730844"/>
                  <a:gd name="connsiteX2" fmla="*/ 53794 w 449214"/>
                  <a:gd name="connsiteY2" fmla="*/ 544749 h 1730844"/>
                  <a:gd name="connsiteX3" fmla="*/ 3890 w 449214"/>
                  <a:gd name="connsiteY3" fmla="*/ 1528617 h 1730844"/>
                  <a:gd name="connsiteX4" fmla="*/ 421951 w 449214"/>
                  <a:gd name="connsiteY4" fmla="*/ 1723738 h 1730844"/>
                  <a:gd name="connsiteX0" fmla="*/ 95030 w 449214"/>
                  <a:gd name="connsiteY0" fmla="*/ 98981 h 1573878"/>
                  <a:gd name="connsiteX1" fmla="*/ 219164 w 449214"/>
                  <a:gd name="connsiteY1" fmla="*/ 8404 h 1573878"/>
                  <a:gd name="connsiteX2" fmla="*/ 53794 w 449214"/>
                  <a:gd name="connsiteY2" fmla="*/ 387783 h 1573878"/>
                  <a:gd name="connsiteX3" fmla="*/ 3890 w 449214"/>
                  <a:gd name="connsiteY3" fmla="*/ 1371651 h 1573878"/>
                  <a:gd name="connsiteX4" fmla="*/ 421951 w 449214"/>
                  <a:gd name="connsiteY4" fmla="*/ 1566772 h 1573878"/>
                  <a:gd name="connsiteX0" fmla="*/ 244571 w 598755"/>
                  <a:gd name="connsiteY0" fmla="*/ 140164 h 1615061"/>
                  <a:gd name="connsiteX1" fmla="*/ 368705 w 598755"/>
                  <a:gd name="connsiteY1" fmla="*/ 49587 h 1615061"/>
                  <a:gd name="connsiteX2" fmla="*/ 4967 w 598755"/>
                  <a:gd name="connsiteY2" fmla="*/ 1111868 h 1615061"/>
                  <a:gd name="connsiteX3" fmla="*/ 153431 w 598755"/>
                  <a:gd name="connsiteY3" fmla="*/ 1412834 h 1615061"/>
                  <a:gd name="connsiteX4" fmla="*/ 571492 w 598755"/>
                  <a:gd name="connsiteY4" fmla="*/ 1607955 h 1615061"/>
                  <a:gd name="connsiteX0" fmla="*/ 247340 w 601524"/>
                  <a:gd name="connsiteY0" fmla="*/ -1 h 1474896"/>
                  <a:gd name="connsiteX1" fmla="*/ 44881 w 601524"/>
                  <a:gd name="connsiteY1" fmla="*/ 368428 h 1474896"/>
                  <a:gd name="connsiteX2" fmla="*/ 7736 w 601524"/>
                  <a:gd name="connsiteY2" fmla="*/ 971703 h 1474896"/>
                  <a:gd name="connsiteX3" fmla="*/ 156200 w 601524"/>
                  <a:gd name="connsiteY3" fmla="*/ 1272669 h 1474896"/>
                  <a:gd name="connsiteX4" fmla="*/ 574261 w 601524"/>
                  <a:gd name="connsiteY4" fmla="*/ 1467790 h 1474896"/>
                  <a:gd name="connsiteX0" fmla="*/ 205706 w 559890"/>
                  <a:gd name="connsiteY0" fmla="*/ 1 h 1474898"/>
                  <a:gd name="connsiteX1" fmla="*/ 3247 w 559890"/>
                  <a:gd name="connsiteY1" fmla="*/ 368430 h 1474898"/>
                  <a:gd name="connsiteX2" fmla="*/ 114566 w 559890"/>
                  <a:gd name="connsiteY2" fmla="*/ 1272671 h 1474898"/>
                  <a:gd name="connsiteX3" fmla="*/ 532627 w 559890"/>
                  <a:gd name="connsiteY3" fmla="*/ 1467792 h 1474898"/>
                  <a:gd name="connsiteX0" fmla="*/ 104653 w 458837"/>
                  <a:gd name="connsiteY0" fmla="*/ -1 h 1474896"/>
                  <a:gd name="connsiteX1" fmla="*/ 13513 w 458837"/>
                  <a:gd name="connsiteY1" fmla="*/ 1272669 h 1474896"/>
                  <a:gd name="connsiteX2" fmla="*/ 431574 w 458837"/>
                  <a:gd name="connsiteY2" fmla="*/ 1467790 h 1474896"/>
                  <a:gd name="connsiteX0" fmla="*/ 152736 w 504971"/>
                  <a:gd name="connsiteY0" fmla="*/ 1 h 1468357"/>
                  <a:gd name="connsiteX1" fmla="*/ 10329 w 504971"/>
                  <a:gd name="connsiteY1" fmla="*/ 1058918 h 1468357"/>
                  <a:gd name="connsiteX2" fmla="*/ 479657 w 504971"/>
                  <a:gd name="connsiteY2" fmla="*/ 1467792 h 1468357"/>
                  <a:gd name="connsiteX0" fmla="*/ 152736 w 500008"/>
                  <a:gd name="connsiteY0" fmla="*/ -1 h 1467791"/>
                  <a:gd name="connsiteX1" fmla="*/ 10329 w 500008"/>
                  <a:gd name="connsiteY1" fmla="*/ 1058916 h 1467791"/>
                  <a:gd name="connsiteX2" fmla="*/ 479657 w 500008"/>
                  <a:gd name="connsiteY2" fmla="*/ 1467790 h 1467791"/>
                  <a:gd name="connsiteX0" fmla="*/ 152736 w 479657"/>
                  <a:gd name="connsiteY0" fmla="*/ 1 h 1542766"/>
                  <a:gd name="connsiteX1" fmla="*/ 10329 w 479657"/>
                  <a:gd name="connsiteY1" fmla="*/ 1058918 h 1542766"/>
                  <a:gd name="connsiteX2" fmla="*/ 479657 w 479657"/>
                  <a:gd name="connsiteY2" fmla="*/ 1467792 h 1542766"/>
                  <a:gd name="connsiteX0" fmla="*/ 152736 w 518186"/>
                  <a:gd name="connsiteY0" fmla="*/ -1 h 1496052"/>
                  <a:gd name="connsiteX1" fmla="*/ 10329 w 518186"/>
                  <a:gd name="connsiteY1" fmla="*/ 1058916 h 1496052"/>
                  <a:gd name="connsiteX2" fmla="*/ 518186 w 518186"/>
                  <a:gd name="connsiteY2" fmla="*/ 1414295 h 1496052"/>
                  <a:gd name="connsiteX0" fmla="*/ 152739 w 518186"/>
                  <a:gd name="connsiteY0" fmla="*/ 0 h 1549561"/>
                  <a:gd name="connsiteX1" fmla="*/ 10329 w 518186"/>
                  <a:gd name="connsiteY1" fmla="*/ 1112425 h 1549561"/>
                  <a:gd name="connsiteX2" fmla="*/ 518186 w 518186"/>
                  <a:gd name="connsiteY2" fmla="*/ 1467804 h 1549561"/>
                  <a:gd name="connsiteX0" fmla="*/ 158867 w 517890"/>
                  <a:gd name="connsiteY0" fmla="*/ 0 h 1592367"/>
                  <a:gd name="connsiteX1" fmla="*/ 10033 w 517890"/>
                  <a:gd name="connsiteY1" fmla="*/ 1155231 h 1592367"/>
                  <a:gd name="connsiteX2" fmla="*/ 517890 w 517890"/>
                  <a:gd name="connsiteY2" fmla="*/ 1510610 h 1592367"/>
                  <a:gd name="connsiteX0" fmla="*/ 158867 w 517890"/>
                  <a:gd name="connsiteY0" fmla="*/ 0 h 1645874"/>
                  <a:gd name="connsiteX1" fmla="*/ 10033 w 517890"/>
                  <a:gd name="connsiteY1" fmla="*/ 1208738 h 1645874"/>
                  <a:gd name="connsiteX2" fmla="*/ 517890 w 517890"/>
                  <a:gd name="connsiteY2" fmla="*/ 1564117 h 1645874"/>
                  <a:gd name="connsiteX0" fmla="*/ 158867 w 530741"/>
                  <a:gd name="connsiteY0" fmla="*/ 0 h 1609378"/>
                  <a:gd name="connsiteX1" fmla="*/ 10033 w 530741"/>
                  <a:gd name="connsiteY1" fmla="*/ 1208738 h 1609378"/>
                  <a:gd name="connsiteX2" fmla="*/ 530741 w 530741"/>
                  <a:gd name="connsiteY2" fmla="*/ 1521311 h 1609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0741" h="1609378">
                    <a:moveTo>
                      <a:pt x="158867" y="0"/>
                    </a:moveTo>
                    <a:cubicBezTo>
                      <a:pt x="139880" y="265140"/>
                      <a:pt x="-44454" y="964106"/>
                      <a:pt x="10033" y="1208738"/>
                    </a:cubicBezTo>
                    <a:cubicBezTo>
                      <a:pt x="24625" y="1438959"/>
                      <a:pt x="281760" y="1769084"/>
                      <a:pt x="530741" y="1521311"/>
                    </a:cubicBezTo>
                  </a:path>
                </a:pathLst>
              </a:custGeom>
              <a:ln w="19050">
                <a:solidFill>
                  <a:schemeClr val="tx1"/>
                </a:solidFill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pic>
            <p:nvPicPr>
              <p:cNvPr id="37" name="Grafik 36"/>
              <p:cNvPicPr/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108" t="28628" r="37353" b="8872"/>
              <a:stretch/>
            </p:blipFill>
            <p:spPr bwMode="auto">
              <a:xfrm>
                <a:off x="1296938" y="2285955"/>
                <a:ext cx="920115" cy="105156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38" name="Auf der gleichen Seite des Rechtecks liegende Ecken abrunden 37"/>
              <p:cNvSpPr/>
              <p:nvPr/>
            </p:nvSpPr>
            <p:spPr>
              <a:xfrm flipH="1">
                <a:off x="1403648" y="2569165"/>
                <a:ext cx="785495" cy="745490"/>
              </a:xfrm>
              <a:prstGeom prst="round2SameRect">
                <a:avLst>
                  <a:gd name="adj1" fmla="val 0"/>
                  <a:gd name="adj2" fmla="val 9659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36000" tIns="45720" rIns="3600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de-DE" sz="1600" dirty="0" smtClean="0">
                    <a:latin typeface="Arial" pitchFamily="34" charset="0"/>
                    <a:cs typeface="Arial" pitchFamily="34" charset="0"/>
                  </a:rPr>
                  <a:t>Salz-wasser</a:t>
                </a:r>
                <a:endParaRPr lang="de-DE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Freihandform 25"/>
              <p:cNvSpPr/>
              <p:nvPr/>
            </p:nvSpPr>
            <p:spPr>
              <a:xfrm rot="5400000">
                <a:off x="814016" y="2100484"/>
                <a:ext cx="658611" cy="670696"/>
              </a:xfrm>
              <a:custGeom>
                <a:avLst/>
                <a:gdLst>
                  <a:gd name="connsiteX0" fmla="*/ 214838 w 245663"/>
                  <a:gd name="connsiteY0" fmla="*/ 0 h 1926076"/>
                  <a:gd name="connsiteX1" fmla="*/ 166200 w 245663"/>
                  <a:gd name="connsiteY1" fmla="*/ 165370 h 1926076"/>
                  <a:gd name="connsiteX2" fmla="*/ 830 w 245663"/>
                  <a:gd name="connsiteY2" fmla="*/ 544749 h 1926076"/>
                  <a:gd name="connsiteX3" fmla="*/ 244021 w 245663"/>
                  <a:gd name="connsiteY3" fmla="*/ 1400783 h 1926076"/>
                  <a:gd name="connsiteX4" fmla="*/ 88379 w 245663"/>
                  <a:gd name="connsiteY4" fmla="*/ 1926076 h 1926076"/>
                  <a:gd name="connsiteX0" fmla="*/ 214838 w 302015"/>
                  <a:gd name="connsiteY0" fmla="*/ 0 h 2032546"/>
                  <a:gd name="connsiteX1" fmla="*/ 166200 w 302015"/>
                  <a:gd name="connsiteY1" fmla="*/ 165370 h 2032546"/>
                  <a:gd name="connsiteX2" fmla="*/ 830 w 302015"/>
                  <a:gd name="connsiteY2" fmla="*/ 544749 h 2032546"/>
                  <a:gd name="connsiteX3" fmla="*/ 244021 w 302015"/>
                  <a:gd name="connsiteY3" fmla="*/ 1400783 h 2032546"/>
                  <a:gd name="connsiteX4" fmla="*/ 266581 w 302015"/>
                  <a:gd name="connsiteY4" fmla="*/ 2032547 h 2032546"/>
                  <a:gd name="connsiteX0" fmla="*/ 267802 w 331785"/>
                  <a:gd name="connsiteY0" fmla="*/ 0 h 2032548"/>
                  <a:gd name="connsiteX1" fmla="*/ 219164 w 331785"/>
                  <a:gd name="connsiteY1" fmla="*/ 165370 h 2032548"/>
                  <a:gd name="connsiteX2" fmla="*/ 53794 w 331785"/>
                  <a:gd name="connsiteY2" fmla="*/ 544749 h 2032548"/>
                  <a:gd name="connsiteX3" fmla="*/ 3890 w 331785"/>
                  <a:gd name="connsiteY3" fmla="*/ 1528617 h 2032548"/>
                  <a:gd name="connsiteX4" fmla="*/ 319545 w 331785"/>
                  <a:gd name="connsiteY4" fmla="*/ 2032547 h 2032548"/>
                  <a:gd name="connsiteX0" fmla="*/ 267802 w 319385"/>
                  <a:gd name="connsiteY0" fmla="*/ 0 h 1614699"/>
                  <a:gd name="connsiteX1" fmla="*/ 219164 w 319385"/>
                  <a:gd name="connsiteY1" fmla="*/ 165370 h 1614699"/>
                  <a:gd name="connsiteX2" fmla="*/ 53794 w 319385"/>
                  <a:gd name="connsiteY2" fmla="*/ 544749 h 1614699"/>
                  <a:gd name="connsiteX3" fmla="*/ 3890 w 319385"/>
                  <a:gd name="connsiteY3" fmla="*/ 1528617 h 1614699"/>
                  <a:gd name="connsiteX4" fmla="*/ 306784 w 319385"/>
                  <a:gd name="connsiteY4" fmla="*/ 1585130 h 1614699"/>
                  <a:gd name="connsiteX0" fmla="*/ 267802 w 339742"/>
                  <a:gd name="connsiteY0" fmla="*/ 0 h 1651568"/>
                  <a:gd name="connsiteX1" fmla="*/ 219164 w 339742"/>
                  <a:gd name="connsiteY1" fmla="*/ 165370 h 1651568"/>
                  <a:gd name="connsiteX2" fmla="*/ 53794 w 339742"/>
                  <a:gd name="connsiteY2" fmla="*/ 544749 h 1651568"/>
                  <a:gd name="connsiteX3" fmla="*/ 3890 w 339742"/>
                  <a:gd name="connsiteY3" fmla="*/ 1528617 h 1651568"/>
                  <a:gd name="connsiteX4" fmla="*/ 306784 w 339742"/>
                  <a:gd name="connsiteY4" fmla="*/ 1585130 h 1651568"/>
                  <a:gd name="connsiteX0" fmla="*/ 267802 w 449214"/>
                  <a:gd name="connsiteY0" fmla="*/ 0 h 1730844"/>
                  <a:gd name="connsiteX1" fmla="*/ 219164 w 449214"/>
                  <a:gd name="connsiteY1" fmla="*/ 165370 h 1730844"/>
                  <a:gd name="connsiteX2" fmla="*/ 53794 w 449214"/>
                  <a:gd name="connsiteY2" fmla="*/ 544749 h 1730844"/>
                  <a:gd name="connsiteX3" fmla="*/ 3890 w 449214"/>
                  <a:gd name="connsiteY3" fmla="*/ 1528617 h 1730844"/>
                  <a:gd name="connsiteX4" fmla="*/ 421951 w 449214"/>
                  <a:gd name="connsiteY4" fmla="*/ 1723738 h 1730844"/>
                  <a:gd name="connsiteX0" fmla="*/ 95030 w 449214"/>
                  <a:gd name="connsiteY0" fmla="*/ 98981 h 1573878"/>
                  <a:gd name="connsiteX1" fmla="*/ 219164 w 449214"/>
                  <a:gd name="connsiteY1" fmla="*/ 8404 h 1573878"/>
                  <a:gd name="connsiteX2" fmla="*/ 53794 w 449214"/>
                  <a:gd name="connsiteY2" fmla="*/ 387783 h 1573878"/>
                  <a:gd name="connsiteX3" fmla="*/ 3890 w 449214"/>
                  <a:gd name="connsiteY3" fmla="*/ 1371651 h 1573878"/>
                  <a:gd name="connsiteX4" fmla="*/ 421951 w 449214"/>
                  <a:gd name="connsiteY4" fmla="*/ 1566772 h 1573878"/>
                  <a:gd name="connsiteX0" fmla="*/ 244571 w 598755"/>
                  <a:gd name="connsiteY0" fmla="*/ 140164 h 1615061"/>
                  <a:gd name="connsiteX1" fmla="*/ 368705 w 598755"/>
                  <a:gd name="connsiteY1" fmla="*/ 49587 h 1615061"/>
                  <a:gd name="connsiteX2" fmla="*/ 4967 w 598755"/>
                  <a:gd name="connsiteY2" fmla="*/ 1111868 h 1615061"/>
                  <a:gd name="connsiteX3" fmla="*/ 153431 w 598755"/>
                  <a:gd name="connsiteY3" fmla="*/ 1412834 h 1615061"/>
                  <a:gd name="connsiteX4" fmla="*/ 571492 w 598755"/>
                  <a:gd name="connsiteY4" fmla="*/ 1607955 h 1615061"/>
                  <a:gd name="connsiteX0" fmla="*/ 247340 w 601524"/>
                  <a:gd name="connsiteY0" fmla="*/ -1 h 1474896"/>
                  <a:gd name="connsiteX1" fmla="*/ 44881 w 601524"/>
                  <a:gd name="connsiteY1" fmla="*/ 368428 h 1474896"/>
                  <a:gd name="connsiteX2" fmla="*/ 7736 w 601524"/>
                  <a:gd name="connsiteY2" fmla="*/ 971703 h 1474896"/>
                  <a:gd name="connsiteX3" fmla="*/ 156200 w 601524"/>
                  <a:gd name="connsiteY3" fmla="*/ 1272669 h 1474896"/>
                  <a:gd name="connsiteX4" fmla="*/ 574261 w 601524"/>
                  <a:gd name="connsiteY4" fmla="*/ 1467790 h 1474896"/>
                  <a:gd name="connsiteX0" fmla="*/ 205706 w 559890"/>
                  <a:gd name="connsiteY0" fmla="*/ 1 h 1474898"/>
                  <a:gd name="connsiteX1" fmla="*/ 3247 w 559890"/>
                  <a:gd name="connsiteY1" fmla="*/ 368430 h 1474898"/>
                  <a:gd name="connsiteX2" fmla="*/ 114566 w 559890"/>
                  <a:gd name="connsiteY2" fmla="*/ 1272671 h 1474898"/>
                  <a:gd name="connsiteX3" fmla="*/ 532627 w 559890"/>
                  <a:gd name="connsiteY3" fmla="*/ 1467792 h 1474898"/>
                  <a:gd name="connsiteX0" fmla="*/ 104653 w 458837"/>
                  <a:gd name="connsiteY0" fmla="*/ -1 h 1474896"/>
                  <a:gd name="connsiteX1" fmla="*/ 13513 w 458837"/>
                  <a:gd name="connsiteY1" fmla="*/ 1272669 h 1474896"/>
                  <a:gd name="connsiteX2" fmla="*/ 431574 w 458837"/>
                  <a:gd name="connsiteY2" fmla="*/ 1467790 h 1474896"/>
                  <a:gd name="connsiteX0" fmla="*/ 152736 w 504971"/>
                  <a:gd name="connsiteY0" fmla="*/ 1 h 1468357"/>
                  <a:gd name="connsiteX1" fmla="*/ 10329 w 504971"/>
                  <a:gd name="connsiteY1" fmla="*/ 1058918 h 1468357"/>
                  <a:gd name="connsiteX2" fmla="*/ 479657 w 504971"/>
                  <a:gd name="connsiteY2" fmla="*/ 1467792 h 1468357"/>
                  <a:gd name="connsiteX0" fmla="*/ 152736 w 500008"/>
                  <a:gd name="connsiteY0" fmla="*/ -1 h 1467791"/>
                  <a:gd name="connsiteX1" fmla="*/ 10329 w 500008"/>
                  <a:gd name="connsiteY1" fmla="*/ 1058916 h 1467791"/>
                  <a:gd name="connsiteX2" fmla="*/ 479657 w 500008"/>
                  <a:gd name="connsiteY2" fmla="*/ 1467790 h 1467791"/>
                  <a:gd name="connsiteX0" fmla="*/ 152736 w 479657"/>
                  <a:gd name="connsiteY0" fmla="*/ 1 h 1542766"/>
                  <a:gd name="connsiteX1" fmla="*/ 10329 w 479657"/>
                  <a:gd name="connsiteY1" fmla="*/ 1058918 h 1542766"/>
                  <a:gd name="connsiteX2" fmla="*/ 479657 w 479657"/>
                  <a:gd name="connsiteY2" fmla="*/ 1467792 h 1542766"/>
                  <a:gd name="connsiteX0" fmla="*/ 152736 w 518186"/>
                  <a:gd name="connsiteY0" fmla="*/ -1 h 1496052"/>
                  <a:gd name="connsiteX1" fmla="*/ 10329 w 518186"/>
                  <a:gd name="connsiteY1" fmla="*/ 1058916 h 1496052"/>
                  <a:gd name="connsiteX2" fmla="*/ 518186 w 518186"/>
                  <a:gd name="connsiteY2" fmla="*/ 1414295 h 1496052"/>
                  <a:gd name="connsiteX0" fmla="*/ 152739 w 518186"/>
                  <a:gd name="connsiteY0" fmla="*/ 0 h 1549561"/>
                  <a:gd name="connsiteX1" fmla="*/ 10329 w 518186"/>
                  <a:gd name="connsiteY1" fmla="*/ 1112425 h 1549561"/>
                  <a:gd name="connsiteX2" fmla="*/ 518186 w 518186"/>
                  <a:gd name="connsiteY2" fmla="*/ 1467804 h 1549561"/>
                  <a:gd name="connsiteX0" fmla="*/ 152739 w 518186"/>
                  <a:gd name="connsiteY0" fmla="*/ 0 h 1467804"/>
                  <a:gd name="connsiteX1" fmla="*/ 10329 w 518186"/>
                  <a:gd name="connsiteY1" fmla="*/ 1112425 h 1467804"/>
                  <a:gd name="connsiteX2" fmla="*/ 518186 w 518186"/>
                  <a:gd name="connsiteY2" fmla="*/ 1467804 h 1467804"/>
                  <a:gd name="connsiteX0" fmla="*/ 152739 w 486080"/>
                  <a:gd name="connsiteY0" fmla="*/ 0 h 1542747"/>
                  <a:gd name="connsiteX1" fmla="*/ 10329 w 486080"/>
                  <a:gd name="connsiteY1" fmla="*/ 1112425 h 1542747"/>
                  <a:gd name="connsiteX2" fmla="*/ 486080 w 486080"/>
                  <a:gd name="connsiteY2" fmla="*/ 1542747 h 1542747"/>
                  <a:gd name="connsiteX0" fmla="*/ 665 w 430136"/>
                  <a:gd name="connsiteY0" fmla="*/ 0 h 1542747"/>
                  <a:gd name="connsiteX1" fmla="*/ 429737 w 430136"/>
                  <a:gd name="connsiteY1" fmla="*/ 694887 h 1542747"/>
                  <a:gd name="connsiteX2" fmla="*/ 334006 w 430136"/>
                  <a:gd name="connsiteY2" fmla="*/ 1542747 h 1542747"/>
                  <a:gd name="connsiteX0" fmla="*/ 533630 w 533631"/>
                  <a:gd name="connsiteY0" fmla="*/ 0 h 1639102"/>
                  <a:gd name="connsiteX1" fmla="*/ 197587 w 533631"/>
                  <a:gd name="connsiteY1" fmla="*/ 791242 h 1639102"/>
                  <a:gd name="connsiteX2" fmla="*/ 101856 w 533631"/>
                  <a:gd name="connsiteY2" fmla="*/ 1639102 h 1639102"/>
                  <a:gd name="connsiteX0" fmla="*/ 500931 w 500931"/>
                  <a:gd name="connsiteY0" fmla="*/ 0 h 1639102"/>
                  <a:gd name="connsiteX1" fmla="*/ 441014 w 500931"/>
                  <a:gd name="connsiteY1" fmla="*/ 662769 h 1639102"/>
                  <a:gd name="connsiteX2" fmla="*/ 69157 w 500931"/>
                  <a:gd name="connsiteY2" fmla="*/ 1639102 h 1639102"/>
                  <a:gd name="connsiteX0" fmla="*/ 491543 w 566691"/>
                  <a:gd name="connsiteY0" fmla="*/ 0 h 1639102"/>
                  <a:gd name="connsiteX1" fmla="*/ 566495 w 566691"/>
                  <a:gd name="connsiteY1" fmla="*/ 662768 h 1639102"/>
                  <a:gd name="connsiteX2" fmla="*/ 59769 w 566691"/>
                  <a:gd name="connsiteY2" fmla="*/ 1639102 h 1639102"/>
                  <a:gd name="connsiteX0" fmla="*/ 343769 w 566691"/>
                  <a:gd name="connsiteY0" fmla="*/ -1 h 1499923"/>
                  <a:gd name="connsiteX1" fmla="*/ 566495 w 566691"/>
                  <a:gd name="connsiteY1" fmla="*/ 523589 h 1499923"/>
                  <a:gd name="connsiteX2" fmla="*/ 59769 w 566691"/>
                  <a:gd name="connsiteY2" fmla="*/ 1499923 h 1499923"/>
                  <a:gd name="connsiteX0" fmla="*/ 343769 w 566691"/>
                  <a:gd name="connsiteY0" fmla="*/ 1 h 1499925"/>
                  <a:gd name="connsiteX1" fmla="*/ 566495 w 566691"/>
                  <a:gd name="connsiteY1" fmla="*/ 523591 h 1499925"/>
                  <a:gd name="connsiteX2" fmla="*/ 59769 w 566691"/>
                  <a:gd name="connsiteY2" fmla="*/ 1499925 h 1499925"/>
                  <a:gd name="connsiteX0" fmla="*/ 360608 w 416680"/>
                  <a:gd name="connsiteY0" fmla="*/ -1 h 1499923"/>
                  <a:gd name="connsiteX1" fmla="*/ 364884 w 416680"/>
                  <a:gd name="connsiteY1" fmla="*/ 662767 h 1499923"/>
                  <a:gd name="connsiteX2" fmla="*/ 76608 w 416680"/>
                  <a:gd name="connsiteY2" fmla="*/ 1499923 h 1499923"/>
                  <a:gd name="connsiteX0" fmla="*/ 360608 w 485050"/>
                  <a:gd name="connsiteY0" fmla="*/ 1 h 1499925"/>
                  <a:gd name="connsiteX1" fmla="*/ 364884 w 485050"/>
                  <a:gd name="connsiteY1" fmla="*/ 662769 h 1499925"/>
                  <a:gd name="connsiteX2" fmla="*/ 76608 w 485050"/>
                  <a:gd name="connsiteY2" fmla="*/ 1499925 h 1499925"/>
                  <a:gd name="connsiteX0" fmla="*/ 374963 w 499405"/>
                  <a:gd name="connsiteY0" fmla="*/ -1 h 1499923"/>
                  <a:gd name="connsiteX1" fmla="*/ 379239 w 499405"/>
                  <a:gd name="connsiteY1" fmla="*/ 662767 h 1499923"/>
                  <a:gd name="connsiteX2" fmla="*/ 90963 w 499405"/>
                  <a:gd name="connsiteY2" fmla="*/ 1499923 h 1499923"/>
                  <a:gd name="connsiteX0" fmla="*/ 556679 w 585263"/>
                  <a:gd name="connsiteY0" fmla="*/ 1 h 1499925"/>
                  <a:gd name="connsiteX1" fmla="*/ 61081 w 585263"/>
                  <a:gd name="connsiteY1" fmla="*/ 653309 h 1499925"/>
                  <a:gd name="connsiteX2" fmla="*/ 272679 w 585263"/>
                  <a:gd name="connsiteY2" fmla="*/ 1499925 h 1499925"/>
                  <a:gd name="connsiteX0" fmla="*/ 556679 w 556679"/>
                  <a:gd name="connsiteY0" fmla="*/ -1 h 1499923"/>
                  <a:gd name="connsiteX1" fmla="*/ 61081 w 556679"/>
                  <a:gd name="connsiteY1" fmla="*/ 653307 h 1499923"/>
                  <a:gd name="connsiteX2" fmla="*/ 272679 w 556679"/>
                  <a:gd name="connsiteY2" fmla="*/ 1499923 h 1499923"/>
                  <a:gd name="connsiteX0" fmla="*/ 607806 w 607806"/>
                  <a:gd name="connsiteY0" fmla="*/ 1 h 1414789"/>
                  <a:gd name="connsiteX1" fmla="*/ 61081 w 607806"/>
                  <a:gd name="connsiteY1" fmla="*/ 568173 h 1414789"/>
                  <a:gd name="connsiteX2" fmla="*/ 272679 w 607806"/>
                  <a:gd name="connsiteY2" fmla="*/ 1414789 h 1414789"/>
                  <a:gd name="connsiteX0" fmla="*/ 636211 w 636211"/>
                  <a:gd name="connsiteY0" fmla="*/ 1 h 1282351"/>
                  <a:gd name="connsiteX1" fmla="*/ 61081 w 636211"/>
                  <a:gd name="connsiteY1" fmla="*/ 435735 h 1282351"/>
                  <a:gd name="connsiteX2" fmla="*/ 272679 w 636211"/>
                  <a:gd name="connsiteY2" fmla="*/ 1282351 h 1282351"/>
                  <a:gd name="connsiteX0" fmla="*/ 693018 w 693018"/>
                  <a:gd name="connsiteY0" fmla="*/ -1 h 1282349"/>
                  <a:gd name="connsiteX1" fmla="*/ 61081 w 693018"/>
                  <a:gd name="connsiteY1" fmla="*/ 435733 h 1282349"/>
                  <a:gd name="connsiteX2" fmla="*/ 272679 w 693018"/>
                  <a:gd name="connsiteY2" fmla="*/ 1282349 h 1282349"/>
                  <a:gd name="connsiteX0" fmla="*/ 693018 w 693018"/>
                  <a:gd name="connsiteY0" fmla="*/ 1 h 1282351"/>
                  <a:gd name="connsiteX1" fmla="*/ 61081 w 693018"/>
                  <a:gd name="connsiteY1" fmla="*/ 435735 h 1282351"/>
                  <a:gd name="connsiteX2" fmla="*/ 272679 w 693018"/>
                  <a:gd name="connsiteY2" fmla="*/ 1282351 h 1282351"/>
                  <a:gd name="connsiteX0" fmla="*/ 672822 w 672822"/>
                  <a:gd name="connsiteY0" fmla="*/ -1 h 1282349"/>
                  <a:gd name="connsiteX1" fmla="*/ 40885 w 672822"/>
                  <a:gd name="connsiteY1" fmla="*/ 435733 h 1282349"/>
                  <a:gd name="connsiteX2" fmla="*/ 252483 w 672822"/>
                  <a:gd name="connsiteY2" fmla="*/ 1282349 h 1282349"/>
                  <a:gd name="connsiteX0" fmla="*/ 672822 w 672822"/>
                  <a:gd name="connsiteY0" fmla="*/ 1 h 1282351"/>
                  <a:gd name="connsiteX1" fmla="*/ 40885 w 672822"/>
                  <a:gd name="connsiteY1" fmla="*/ 435735 h 1282351"/>
                  <a:gd name="connsiteX2" fmla="*/ 252483 w 672822"/>
                  <a:gd name="connsiteY2" fmla="*/ 1282351 h 1282351"/>
                  <a:gd name="connsiteX0" fmla="*/ 672822 w 672822"/>
                  <a:gd name="connsiteY0" fmla="*/ -1 h 1282349"/>
                  <a:gd name="connsiteX1" fmla="*/ 40885 w 672822"/>
                  <a:gd name="connsiteY1" fmla="*/ 435733 h 1282349"/>
                  <a:gd name="connsiteX2" fmla="*/ 252483 w 672822"/>
                  <a:gd name="connsiteY2" fmla="*/ 1282349 h 1282349"/>
                  <a:gd name="connsiteX0" fmla="*/ 708059 w 708059"/>
                  <a:gd name="connsiteY0" fmla="*/ 1 h 1102614"/>
                  <a:gd name="connsiteX1" fmla="*/ 76122 w 708059"/>
                  <a:gd name="connsiteY1" fmla="*/ 435735 h 1102614"/>
                  <a:gd name="connsiteX2" fmla="*/ 191153 w 708059"/>
                  <a:gd name="connsiteY2" fmla="*/ 1102614 h 1102614"/>
                  <a:gd name="connsiteX0" fmla="*/ 697854 w 697854"/>
                  <a:gd name="connsiteY0" fmla="*/ -1 h 1130991"/>
                  <a:gd name="connsiteX1" fmla="*/ 65917 w 697854"/>
                  <a:gd name="connsiteY1" fmla="*/ 435733 h 1130991"/>
                  <a:gd name="connsiteX2" fmla="*/ 203672 w 697854"/>
                  <a:gd name="connsiteY2" fmla="*/ 1130990 h 1130991"/>
                  <a:gd name="connsiteX0" fmla="*/ 678906 w 678906"/>
                  <a:gd name="connsiteY0" fmla="*/ 1 h 1130991"/>
                  <a:gd name="connsiteX1" fmla="*/ 46969 w 678906"/>
                  <a:gd name="connsiteY1" fmla="*/ 435735 h 1130991"/>
                  <a:gd name="connsiteX2" fmla="*/ 184724 w 678906"/>
                  <a:gd name="connsiteY2" fmla="*/ 1130992 h 1130991"/>
                  <a:gd name="connsiteX0" fmla="*/ 666900 w 666900"/>
                  <a:gd name="connsiteY0" fmla="*/ -1 h 1130991"/>
                  <a:gd name="connsiteX1" fmla="*/ 34963 w 666900"/>
                  <a:gd name="connsiteY1" fmla="*/ 435733 h 1130991"/>
                  <a:gd name="connsiteX2" fmla="*/ 172718 w 666900"/>
                  <a:gd name="connsiteY2" fmla="*/ 1130990 h 1130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6900" h="1130991">
                    <a:moveTo>
                      <a:pt x="666900" y="-1"/>
                    </a:moveTo>
                    <a:cubicBezTo>
                      <a:pt x="292373" y="48296"/>
                      <a:pt x="126764" y="140798"/>
                      <a:pt x="34963" y="435733"/>
                    </a:cubicBezTo>
                    <a:cubicBezTo>
                      <a:pt x="-39916" y="752340"/>
                      <a:pt x="5244" y="731715"/>
                      <a:pt x="172718" y="1130990"/>
                    </a:cubicBezTo>
                  </a:path>
                </a:pathLst>
              </a:custGeom>
              <a:ln w="19050">
                <a:solidFill>
                  <a:schemeClr val="tx1"/>
                </a:solidFill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7" name="Freihandform 26"/>
              <p:cNvSpPr/>
              <p:nvPr/>
            </p:nvSpPr>
            <p:spPr>
              <a:xfrm rot="5400000">
                <a:off x="1355058" y="1990438"/>
                <a:ext cx="783754" cy="687398"/>
              </a:xfrm>
              <a:custGeom>
                <a:avLst/>
                <a:gdLst>
                  <a:gd name="connsiteX0" fmla="*/ 214838 w 245663"/>
                  <a:gd name="connsiteY0" fmla="*/ 0 h 1926076"/>
                  <a:gd name="connsiteX1" fmla="*/ 166200 w 245663"/>
                  <a:gd name="connsiteY1" fmla="*/ 165370 h 1926076"/>
                  <a:gd name="connsiteX2" fmla="*/ 830 w 245663"/>
                  <a:gd name="connsiteY2" fmla="*/ 544749 h 1926076"/>
                  <a:gd name="connsiteX3" fmla="*/ 244021 w 245663"/>
                  <a:gd name="connsiteY3" fmla="*/ 1400783 h 1926076"/>
                  <a:gd name="connsiteX4" fmla="*/ 88379 w 245663"/>
                  <a:gd name="connsiteY4" fmla="*/ 1926076 h 1926076"/>
                  <a:gd name="connsiteX0" fmla="*/ 214838 w 302015"/>
                  <a:gd name="connsiteY0" fmla="*/ 0 h 2032546"/>
                  <a:gd name="connsiteX1" fmla="*/ 166200 w 302015"/>
                  <a:gd name="connsiteY1" fmla="*/ 165370 h 2032546"/>
                  <a:gd name="connsiteX2" fmla="*/ 830 w 302015"/>
                  <a:gd name="connsiteY2" fmla="*/ 544749 h 2032546"/>
                  <a:gd name="connsiteX3" fmla="*/ 244021 w 302015"/>
                  <a:gd name="connsiteY3" fmla="*/ 1400783 h 2032546"/>
                  <a:gd name="connsiteX4" fmla="*/ 266581 w 302015"/>
                  <a:gd name="connsiteY4" fmla="*/ 2032547 h 2032546"/>
                  <a:gd name="connsiteX0" fmla="*/ 267802 w 331785"/>
                  <a:gd name="connsiteY0" fmla="*/ 0 h 2032548"/>
                  <a:gd name="connsiteX1" fmla="*/ 219164 w 331785"/>
                  <a:gd name="connsiteY1" fmla="*/ 165370 h 2032548"/>
                  <a:gd name="connsiteX2" fmla="*/ 53794 w 331785"/>
                  <a:gd name="connsiteY2" fmla="*/ 544749 h 2032548"/>
                  <a:gd name="connsiteX3" fmla="*/ 3890 w 331785"/>
                  <a:gd name="connsiteY3" fmla="*/ 1528617 h 2032548"/>
                  <a:gd name="connsiteX4" fmla="*/ 319545 w 331785"/>
                  <a:gd name="connsiteY4" fmla="*/ 2032547 h 2032548"/>
                  <a:gd name="connsiteX0" fmla="*/ 267802 w 319385"/>
                  <a:gd name="connsiteY0" fmla="*/ 0 h 1614699"/>
                  <a:gd name="connsiteX1" fmla="*/ 219164 w 319385"/>
                  <a:gd name="connsiteY1" fmla="*/ 165370 h 1614699"/>
                  <a:gd name="connsiteX2" fmla="*/ 53794 w 319385"/>
                  <a:gd name="connsiteY2" fmla="*/ 544749 h 1614699"/>
                  <a:gd name="connsiteX3" fmla="*/ 3890 w 319385"/>
                  <a:gd name="connsiteY3" fmla="*/ 1528617 h 1614699"/>
                  <a:gd name="connsiteX4" fmla="*/ 306784 w 319385"/>
                  <a:gd name="connsiteY4" fmla="*/ 1585130 h 1614699"/>
                  <a:gd name="connsiteX0" fmla="*/ 267802 w 339742"/>
                  <a:gd name="connsiteY0" fmla="*/ 0 h 1651568"/>
                  <a:gd name="connsiteX1" fmla="*/ 219164 w 339742"/>
                  <a:gd name="connsiteY1" fmla="*/ 165370 h 1651568"/>
                  <a:gd name="connsiteX2" fmla="*/ 53794 w 339742"/>
                  <a:gd name="connsiteY2" fmla="*/ 544749 h 1651568"/>
                  <a:gd name="connsiteX3" fmla="*/ 3890 w 339742"/>
                  <a:gd name="connsiteY3" fmla="*/ 1528617 h 1651568"/>
                  <a:gd name="connsiteX4" fmla="*/ 306784 w 339742"/>
                  <a:gd name="connsiteY4" fmla="*/ 1585130 h 1651568"/>
                  <a:gd name="connsiteX0" fmla="*/ 267802 w 449214"/>
                  <a:gd name="connsiteY0" fmla="*/ 0 h 1730844"/>
                  <a:gd name="connsiteX1" fmla="*/ 219164 w 449214"/>
                  <a:gd name="connsiteY1" fmla="*/ 165370 h 1730844"/>
                  <a:gd name="connsiteX2" fmla="*/ 53794 w 449214"/>
                  <a:gd name="connsiteY2" fmla="*/ 544749 h 1730844"/>
                  <a:gd name="connsiteX3" fmla="*/ 3890 w 449214"/>
                  <a:gd name="connsiteY3" fmla="*/ 1528617 h 1730844"/>
                  <a:gd name="connsiteX4" fmla="*/ 421951 w 449214"/>
                  <a:gd name="connsiteY4" fmla="*/ 1723738 h 1730844"/>
                  <a:gd name="connsiteX0" fmla="*/ 95030 w 449214"/>
                  <a:gd name="connsiteY0" fmla="*/ 98981 h 1573878"/>
                  <a:gd name="connsiteX1" fmla="*/ 219164 w 449214"/>
                  <a:gd name="connsiteY1" fmla="*/ 8404 h 1573878"/>
                  <a:gd name="connsiteX2" fmla="*/ 53794 w 449214"/>
                  <a:gd name="connsiteY2" fmla="*/ 387783 h 1573878"/>
                  <a:gd name="connsiteX3" fmla="*/ 3890 w 449214"/>
                  <a:gd name="connsiteY3" fmla="*/ 1371651 h 1573878"/>
                  <a:gd name="connsiteX4" fmla="*/ 421951 w 449214"/>
                  <a:gd name="connsiteY4" fmla="*/ 1566772 h 1573878"/>
                  <a:gd name="connsiteX0" fmla="*/ 244571 w 598755"/>
                  <a:gd name="connsiteY0" fmla="*/ 140164 h 1615061"/>
                  <a:gd name="connsiteX1" fmla="*/ 368705 w 598755"/>
                  <a:gd name="connsiteY1" fmla="*/ 49587 h 1615061"/>
                  <a:gd name="connsiteX2" fmla="*/ 4967 w 598755"/>
                  <a:gd name="connsiteY2" fmla="*/ 1111868 h 1615061"/>
                  <a:gd name="connsiteX3" fmla="*/ 153431 w 598755"/>
                  <a:gd name="connsiteY3" fmla="*/ 1412834 h 1615061"/>
                  <a:gd name="connsiteX4" fmla="*/ 571492 w 598755"/>
                  <a:gd name="connsiteY4" fmla="*/ 1607955 h 1615061"/>
                  <a:gd name="connsiteX0" fmla="*/ 247340 w 601524"/>
                  <a:gd name="connsiteY0" fmla="*/ -1 h 1474896"/>
                  <a:gd name="connsiteX1" fmla="*/ 44881 w 601524"/>
                  <a:gd name="connsiteY1" fmla="*/ 368428 h 1474896"/>
                  <a:gd name="connsiteX2" fmla="*/ 7736 w 601524"/>
                  <a:gd name="connsiteY2" fmla="*/ 971703 h 1474896"/>
                  <a:gd name="connsiteX3" fmla="*/ 156200 w 601524"/>
                  <a:gd name="connsiteY3" fmla="*/ 1272669 h 1474896"/>
                  <a:gd name="connsiteX4" fmla="*/ 574261 w 601524"/>
                  <a:gd name="connsiteY4" fmla="*/ 1467790 h 1474896"/>
                  <a:gd name="connsiteX0" fmla="*/ 205706 w 559890"/>
                  <a:gd name="connsiteY0" fmla="*/ 1 h 1474898"/>
                  <a:gd name="connsiteX1" fmla="*/ 3247 w 559890"/>
                  <a:gd name="connsiteY1" fmla="*/ 368430 h 1474898"/>
                  <a:gd name="connsiteX2" fmla="*/ 114566 w 559890"/>
                  <a:gd name="connsiteY2" fmla="*/ 1272671 h 1474898"/>
                  <a:gd name="connsiteX3" fmla="*/ 532627 w 559890"/>
                  <a:gd name="connsiteY3" fmla="*/ 1467792 h 1474898"/>
                  <a:gd name="connsiteX0" fmla="*/ 104653 w 458837"/>
                  <a:gd name="connsiteY0" fmla="*/ -1 h 1474896"/>
                  <a:gd name="connsiteX1" fmla="*/ 13513 w 458837"/>
                  <a:gd name="connsiteY1" fmla="*/ 1272669 h 1474896"/>
                  <a:gd name="connsiteX2" fmla="*/ 431574 w 458837"/>
                  <a:gd name="connsiteY2" fmla="*/ 1467790 h 1474896"/>
                  <a:gd name="connsiteX0" fmla="*/ 152736 w 504971"/>
                  <a:gd name="connsiteY0" fmla="*/ 1 h 1468357"/>
                  <a:gd name="connsiteX1" fmla="*/ 10329 w 504971"/>
                  <a:gd name="connsiteY1" fmla="*/ 1058918 h 1468357"/>
                  <a:gd name="connsiteX2" fmla="*/ 479657 w 504971"/>
                  <a:gd name="connsiteY2" fmla="*/ 1467792 h 1468357"/>
                  <a:gd name="connsiteX0" fmla="*/ 152736 w 500008"/>
                  <a:gd name="connsiteY0" fmla="*/ -1 h 1467791"/>
                  <a:gd name="connsiteX1" fmla="*/ 10329 w 500008"/>
                  <a:gd name="connsiteY1" fmla="*/ 1058916 h 1467791"/>
                  <a:gd name="connsiteX2" fmla="*/ 479657 w 500008"/>
                  <a:gd name="connsiteY2" fmla="*/ 1467790 h 1467791"/>
                  <a:gd name="connsiteX0" fmla="*/ 152736 w 479657"/>
                  <a:gd name="connsiteY0" fmla="*/ 1 h 1542766"/>
                  <a:gd name="connsiteX1" fmla="*/ 10329 w 479657"/>
                  <a:gd name="connsiteY1" fmla="*/ 1058918 h 1542766"/>
                  <a:gd name="connsiteX2" fmla="*/ 479657 w 479657"/>
                  <a:gd name="connsiteY2" fmla="*/ 1467792 h 1542766"/>
                  <a:gd name="connsiteX0" fmla="*/ 152736 w 518186"/>
                  <a:gd name="connsiteY0" fmla="*/ -1 h 1496052"/>
                  <a:gd name="connsiteX1" fmla="*/ 10329 w 518186"/>
                  <a:gd name="connsiteY1" fmla="*/ 1058916 h 1496052"/>
                  <a:gd name="connsiteX2" fmla="*/ 518186 w 518186"/>
                  <a:gd name="connsiteY2" fmla="*/ 1414295 h 1496052"/>
                  <a:gd name="connsiteX0" fmla="*/ 152739 w 518186"/>
                  <a:gd name="connsiteY0" fmla="*/ 0 h 1549561"/>
                  <a:gd name="connsiteX1" fmla="*/ 10329 w 518186"/>
                  <a:gd name="connsiteY1" fmla="*/ 1112425 h 1549561"/>
                  <a:gd name="connsiteX2" fmla="*/ 518186 w 518186"/>
                  <a:gd name="connsiteY2" fmla="*/ 1467804 h 1549561"/>
                  <a:gd name="connsiteX0" fmla="*/ 152739 w 595242"/>
                  <a:gd name="connsiteY0" fmla="*/ 0 h 1316438"/>
                  <a:gd name="connsiteX1" fmla="*/ 10329 w 595242"/>
                  <a:gd name="connsiteY1" fmla="*/ 1112425 h 1316438"/>
                  <a:gd name="connsiteX2" fmla="*/ 595242 w 595242"/>
                  <a:gd name="connsiteY2" fmla="*/ 1157463 h 1316438"/>
                  <a:gd name="connsiteX0" fmla="*/ 152739 w 596138"/>
                  <a:gd name="connsiteY0" fmla="*/ 0 h 1161249"/>
                  <a:gd name="connsiteX1" fmla="*/ 10329 w 596138"/>
                  <a:gd name="connsiteY1" fmla="*/ 1112425 h 1161249"/>
                  <a:gd name="connsiteX2" fmla="*/ 595242 w 596138"/>
                  <a:gd name="connsiteY2" fmla="*/ 1157463 h 1161249"/>
                  <a:gd name="connsiteX0" fmla="*/ 851460 w 851460"/>
                  <a:gd name="connsiteY0" fmla="*/ 1 h 904386"/>
                  <a:gd name="connsiteX1" fmla="*/ 2418 w 851460"/>
                  <a:gd name="connsiteY1" fmla="*/ 855561 h 904386"/>
                  <a:gd name="connsiteX2" fmla="*/ 587331 w 851460"/>
                  <a:gd name="connsiteY2" fmla="*/ 900599 h 904386"/>
                  <a:gd name="connsiteX0" fmla="*/ 851937 w 851937"/>
                  <a:gd name="connsiteY0" fmla="*/ 27466 h 931851"/>
                  <a:gd name="connsiteX1" fmla="*/ 2895 w 851937"/>
                  <a:gd name="connsiteY1" fmla="*/ 883026 h 931851"/>
                  <a:gd name="connsiteX2" fmla="*/ 587808 w 851937"/>
                  <a:gd name="connsiteY2" fmla="*/ 928064 h 931851"/>
                  <a:gd name="connsiteX0" fmla="*/ 300372 w 300372"/>
                  <a:gd name="connsiteY0" fmla="*/ 56807 h 957404"/>
                  <a:gd name="connsiteX1" fmla="*/ 10293 w 300372"/>
                  <a:gd name="connsiteY1" fmla="*/ 419664 h 957404"/>
                  <a:gd name="connsiteX2" fmla="*/ 36243 w 300372"/>
                  <a:gd name="connsiteY2" fmla="*/ 957405 h 957404"/>
                  <a:gd name="connsiteX0" fmla="*/ 456846 w 456846"/>
                  <a:gd name="connsiteY0" fmla="*/ 168386 h 694162"/>
                  <a:gd name="connsiteX1" fmla="*/ 5966 w 456846"/>
                  <a:gd name="connsiteY1" fmla="*/ 156420 h 694162"/>
                  <a:gd name="connsiteX2" fmla="*/ 31916 w 456846"/>
                  <a:gd name="connsiteY2" fmla="*/ 694161 h 694162"/>
                  <a:gd name="connsiteX0" fmla="*/ 424930 w 424930"/>
                  <a:gd name="connsiteY0" fmla="*/ 286490 h 812265"/>
                  <a:gd name="connsiteX1" fmla="*/ 38307 w 424930"/>
                  <a:gd name="connsiteY1" fmla="*/ 103124 h 812265"/>
                  <a:gd name="connsiteX2" fmla="*/ 0 w 424930"/>
                  <a:gd name="connsiteY2" fmla="*/ 812265 h 812265"/>
                  <a:gd name="connsiteX0" fmla="*/ 455839 w 455839"/>
                  <a:gd name="connsiteY0" fmla="*/ 286492 h 812267"/>
                  <a:gd name="connsiteX1" fmla="*/ 69216 w 455839"/>
                  <a:gd name="connsiteY1" fmla="*/ 103126 h 812267"/>
                  <a:gd name="connsiteX2" fmla="*/ 30909 w 455839"/>
                  <a:gd name="connsiteY2" fmla="*/ 812267 h 812267"/>
                  <a:gd name="connsiteX0" fmla="*/ 455839 w 455839"/>
                  <a:gd name="connsiteY0" fmla="*/ 281764 h 807539"/>
                  <a:gd name="connsiteX1" fmla="*/ 69216 w 455839"/>
                  <a:gd name="connsiteY1" fmla="*/ 98398 h 807539"/>
                  <a:gd name="connsiteX2" fmla="*/ 30909 w 455839"/>
                  <a:gd name="connsiteY2" fmla="*/ 807539 h 807539"/>
                  <a:gd name="connsiteX0" fmla="*/ 825535 w 825535"/>
                  <a:gd name="connsiteY0" fmla="*/ 47025 h 1207120"/>
                  <a:gd name="connsiteX1" fmla="*/ 69216 w 825535"/>
                  <a:gd name="connsiteY1" fmla="*/ 497979 h 1207120"/>
                  <a:gd name="connsiteX2" fmla="*/ 30909 w 825535"/>
                  <a:gd name="connsiteY2" fmla="*/ 1207120 h 1207120"/>
                  <a:gd name="connsiteX0" fmla="*/ 825535 w 825535"/>
                  <a:gd name="connsiteY0" fmla="*/ 0 h 1160095"/>
                  <a:gd name="connsiteX1" fmla="*/ 69216 w 825535"/>
                  <a:gd name="connsiteY1" fmla="*/ 450954 h 1160095"/>
                  <a:gd name="connsiteX2" fmla="*/ 30909 w 825535"/>
                  <a:gd name="connsiteY2" fmla="*/ 1160095 h 1160095"/>
                  <a:gd name="connsiteX0" fmla="*/ 797368 w 797368"/>
                  <a:gd name="connsiteY0" fmla="*/ 0 h 1160095"/>
                  <a:gd name="connsiteX1" fmla="*/ 86551 w 797368"/>
                  <a:gd name="connsiteY1" fmla="*/ 327877 h 1160095"/>
                  <a:gd name="connsiteX2" fmla="*/ 2742 w 797368"/>
                  <a:gd name="connsiteY2" fmla="*/ 1160095 h 1160095"/>
                  <a:gd name="connsiteX0" fmla="*/ 794626 w 794626"/>
                  <a:gd name="connsiteY0" fmla="*/ 0 h 1160095"/>
                  <a:gd name="connsiteX1" fmla="*/ 146373 w 794626"/>
                  <a:gd name="connsiteY1" fmla="*/ 290006 h 1160095"/>
                  <a:gd name="connsiteX2" fmla="*/ 0 w 794626"/>
                  <a:gd name="connsiteY2" fmla="*/ 1160095 h 1160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4626" h="1160095">
                    <a:moveTo>
                      <a:pt x="794626" y="0"/>
                    </a:moveTo>
                    <a:cubicBezTo>
                      <a:pt x="587286" y="4972"/>
                      <a:pt x="284768" y="56089"/>
                      <a:pt x="146373" y="290006"/>
                    </a:cubicBezTo>
                    <a:cubicBezTo>
                      <a:pt x="252" y="509511"/>
                      <a:pt x="27131" y="658674"/>
                      <a:pt x="0" y="1160095"/>
                    </a:cubicBezTo>
                  </a:path>
                </a:pathLst>
              </a:custGeom>
              <a:ln w="19050">
                <a:solidFill>
                  <a:schemeClr val="tx1"/>
                </a:solidFill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39" name="Textfeld 38"/>
              <p:cNvSpPr txBox="1"/>
              <p:nvPr/>
            </p:nvSpPr>
            <p:spPr>
              <a:xfrm>
                <a:off x="323528" y="1376992"/>
                <a:ext cx="53528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de-DE" u="sng" dirty="0" smtClean="0">
                    <a:latin typeface="Arial" pitchFamily="34" charset="0"/>
                    <a:cs typeface="Arial" pitchFamily="34" charset="0"/>
                  </a:rPr>
                  <a:t>Max</a:t>
                </a:r>
                <a:endParaRPr lang="de-DE" u="sng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Textfeld 39"/>
              <p:cNvSpPr txBox="1"/>
              <p:nvPr/>
            </p:nvSpPr>
            <p:spPr>
              <a:xfrm>
                <a:off x="1547744" y="1376824"/>
                <a:ext cx="720000" cy="468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de-DE" sz="1600" dirty="0" smtClean="0">
                    <a:latin typeface="Arial" pitchFamily="34" charset="0"/>
                    <a:cs typeface="Arial" pitchFamily="34" charset="0"/>
                  </a:rPr>
                  <a:t>LED leuchtet</a:t>
                </a:r>
                <a:endParaRPr lang="de-DE" sz="1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3" name="Gruppieren 42"/>
          <p:cNvGrpSpPr/>
          <p:nvPr/>
        </p:nvGrpSpPr>
        <p:grpSpPr>
          <a:xfrm>
            <a:off x="7164000" y="1440000"/>
            <a:ext cx="1980000" cy="2171597"/>
            <a:chOff x="287744" y="1359607"/>
            <a:chExt cx="1980000" cy="2171597"/>
          </a:xfrm>
        </p:grpSpPr>
        <p:sp>
          <p:nvSpPr>
            <p:cNvPr id="44" name="Textfeld 43"/>
            <p:cNvSpPr txBox="1"/>
            <p:nvPr/>
          </p:nvSpPr>
          <p:spPr>
            <a:xfrm>
              <a:off x="1311851" y="3315204"/>
              <a:ext cx="944841" cy="216000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(C.-J. </a:t>
              </a:r>
              <a:r>
                <a:rPr lang="de-DE" sz="1000" dirty="0" err="1" smtClean="0">
                  <a:latin typeface="Arial" pitchFamily="34" charset="0"/>
                  <a:cs typeface="Arial" pitchFamily="34" charset="0"/>
                </a:rPr>
                <a:t>Pardall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de-DE" sz="10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5" name="Gruppieren 44"/>
            <p:cNvGrpSpPr/>
            <p:nvPr/>
          </p:nvGrpSpPr>
          <p:grpSpPr>
            <a:xfrm>
              <a:off x="287744" y="1359607"/>
              <a:ext cx="1980000" cy="1980000"/>
              <a:chOff x="287744" y="1359607"/>
              <a:chExt cx="1980000" cy="1980000"/>
            </a:xfrm>
          </p:grpSpPr>
          <p:sp>
            <p:nvSpPr>
              <p:cNvPr id="46" name="Rechteck 45"/>
              <p:cNvSpPr/>
              <p:nvPr/>
            </p:nvSpPr>
            <p:spPr>
              <a:xfrm>
                <a:off x="287744" y="1359607"/>
                <a:ext cx="1980000" cy="1980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7" name="Gruppieren 46"/>
              <p:cNvGrpSpPr>
                <a:grpSpLocks noChangeAspect="1"/>
              </p:cNvGrpSpPr>
              <p:nvPr/>
            </p:nvGrpSpPr>
            <p:grpSpPr>
              <a:xfrm>
                <a:off x="332331" y="2204863"/>
                <a:ext cx="720000" cy="917611"/>
                <a:chOff x="0" y="-101574"/>
                <a:chExt cx="1353162" cy="1722834"/>
              </a:xfrm>
            </p:grpSpPr>
            <p:cxnSp>
              <p:nvCxnSpPr>
                <p:cNvPr id="59" name="Gerade Verbindung 58"/>
                <p:cNvCxnSpPr/>
                <p:nvPr/>
              </p:nvCxnSpPr>
              <p:spPr>
                <a:xfrm flipV="1">
                  <a:off x="2866" y="50678"/>
                  <a:ext cx="386583" cy="21818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Rechteck 59"/>
                <p:cNvSpPr/>
                <p:nvPr/>
              </p:nvSpPr>
              <p:spPr>
                <a:xfrm>
                  <a:off x="0" y="269443"/>
                  <a:ext cx="1353162" cy="1351817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de-DE" sz="1600" dirty="0" smtClean="0">
                      <a:solidFill>
                        <a:srgbClr val="000000"/>
                      </a:solidFill>
                      <a:effectLst/>
                      <a:latin typeface="Arial" pitchFamily="34" charset="0"/>
                      <a:ea typeface="Times New Roman"/>
                      <a:cs typeface="Arial" pitchFamily="34" charset="0"/>
                    </a:rPr>
                    <a:t>Bat-</a:t>
                  </a:r>
                  <a:r>
                    <a:rPr lang="de-DE" sz="1600" dirty="0" err="1" smtClean="0">
                      <a:solidFill>
                        <a:srgbClr val="000000"/>
                      </a:solidFill>
                      <a:effectLst/>
                      <a:latin typeface="Arial" pitchFamily="34" charset="0"/>
                      <a:ea typeface="Times New Roman"/>
                      <a:cs typeface="Arial" pitchFamily="34" charset="0"/>
                    </a:rPr>
                    <a:t>terie</a:t>
                  </a:r>
                  <a:endParaRPr lang="de-DE" sz="3200" dirty="0">
                    <a:effectLst/>
                    <a:latin typeface="Arial" pitchFamily="34" charset="0"/>
                    <a:ea typeface="Times New Roman"/>
                    <a:cs typeface="Arial" pitchFamily="34" charset="0"/>
                  </a:endParaRPr>
                </a:p>
              </p:txBody>
            </p:sp>
            <p:cxnSp>
              <p:nvCxnSpPr>
                <p:cNvPr id="61" name="Gerade Verbindung 60"/>
                <p:cNvCxnSpPr/>
                <p:nvPr/>
              </p:nvCxnSpPr>
              <p:spPr>
                <a:xfrm flipH="1" flipV="1">
                  <a:off x="676581" y="-101574"/>
                  <a:ext cx="658864" cy="37157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8" name="Gruppieren 47"/>
              <p:cNvGrpSpPr/>
              <p:nvPr/>
            </p:nvGrpSpPr>
            <p:grpSpPr>
              <a:xfrm>
                <a:off x="1296938" y="1580438"/>
                <a:ext cx="187210" cy="591015"/>
                <a:chOff x="0" y="0"/>
                <a:chExt cx="252000" cy="795246"/>
              </a:xfrm>
            </p:grpSpPr>
            <p:sp>
              <p:nvSpPr>
                <p:cNvPr id="56" name="Flussdiagramm: Verzögerung 55"/>
                <p:cNvSpPr/>
                <p:nvPr/>
              </p:nvSpPr>
              <p:spPr>
                <a:xfrm rot="16200000">
                  <a:off x="0" y="0"/>
                  <a:ext cx="252000" cy="252000"/>
                </a:xfrm>
                <a:prstGeom prst="flowChartDelay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cxnSp>
              <p:nvCxnSpPr>
                <p:cNvPr id="57" name="Gerade Verbindung 56"/>
                <p:cNvCxnSpPr/>
                <p:nvPr/>
              </p:nvCxnSpPr>
              <p:spPr>
                <a:xfrm>
                  <a:off x="61708" y="255246"/>
                  <a:ext cx="0" cy="540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Gerade Verbindung 57"/>
                <p:cNvCxnSpPr/>
                <p:nvPr/>
              </p:nvCxnSpPr>
              <p:spPr>
                <a:xfrm>
                  <a:off x="176709" y="255246"/>
                  <a:ext cx="0" cy="360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Freihandform 48"/>
              <p:cNvSpPr/>
              <p:nvPr/>
            </p:nvSpPr>
            <p:spPr>
              <a:xfrm rot="5400000">
                <a:off x="637140" y="1618129"/>
                <a:ext cx="523796" cy="953819"/>
              </a:xfrm>
              <a:custGeom>
                <a:avLst/>
                <a:gdLst>
                  <a:gd name="connsiteX0" fmla="*/ 214838 w 245663"/>
                  <a:gd name="connsiteY0" fmla="*/ 0 h 1926076"/>
                  <a:gd name="connsiteX1" fmla="*/ 166200 w 245663"/>
                  <a:gd name="connsiteY1" fmla="*/ 165370 h 1926076"/>
                  <a:gd name="connsiteX2" fmla="*/ 830 w 245663"/>
                  <a:gd name="connsiteY2" fmla="*/ 544749 h 1926076"/>
                  <a:gd name="connsiteX3" fmla="*/ 244021 w 245663"/>
                  <a:gd name="connsiteY3" fmla="*/ 1400783 h 1926076"/>
                  <a:gd name="connsiteX4" fmla="*/ 88379 w 245663"/>
                  <a:gd name="connsiteY4" fmla="*/ 1926076 h 1926076"/>
                  <a:gd name="connsiteX0" fmla="*/ 214838 w 302015"/>
                  <a:gd name="connsiteY0" fmla="*/ 0 h 2032546"/>
                  <a:gd name="connsiteX1" fmla="*/ 166200 w 302015"/>
                  <a:gd name="connsiteY1" fmla="*/ 165370 h 2032546"/>
                  <a:gd name="connsiteX2" fmla="*/ 830 w 302015"/>
                  <a:gd name="connsiteY2" fmla="*/ 544749 h 2032546"/>
                  <a:gd name="connsiteX3" fmla="*/ 244021 w 302015"/>
                  <a:gd name="connsiteY3" fmla="*/ 1400783 h 2032546"/>
                  <a:gd name="connsiteX4" fmla="*/ 266581 w 302015"/>
                  <a:gd name="connsiteY4" fmla="*/ 2032547 h 2032546"/>
                  <a:gd name="connsiteX0" fmla="*/ 267802 w 331785"/>
                  <a:gd name="connsiteY0" fmla="*/ 0 h 2032548"/>
                  <a:gd name="connsiteX1" fmla="*/ 219164 w 331785"/>
                  <a:gd name="connsiteY1" fmla="*/ 165370 h 2032548"/>
                  <a:gd name="connsiteX2" fmla="*/ 53794 w 331785"/>
                  <a:gd name="connsiteY2" fmla="*/ 544749 h 2032548"/>
                  <a:gd name="connsiteX3" fmla="*/ 3890 w 331785"/>
                  <a:gd name="connsiteY3" fmla="*/ 1528617 h 2032548"/>
                  <a:gd name="connsiteX4" fmla="*/ 319545 w 331785"/>
                  <a:gd name="connsiteY4" fmla="*/ 2032547 h 2032548"/>
                  <a:gd name="connsiteX0" fmla="*/ 267802 w 319385"/>
                  <a:gd name="connsiteY0" fmla="*/ 0 h 1614699"/>
                  <a:gd name="connsiteX1" fmla="*/ 219164 w 319385"/>
                  <a:gd name="connsiteY1" fmla="*/ 165370 h 1614699"/>
                  <a:gd name="connsiteX2" fmla="*/ 53794 w 319385"/>
                  <a:gd name="connsiteY2" fmla="*/ 544749 h 1614699"/>
                  <a:gd name="connsiteX3" fmla="*/ 3890 w 319385"/>
                  <a:gd name="connsiteY3" fmla="*/ 1528617 h 1614699"/>
                  <a:gd name="connsiteX4" fmla="*/ 306784 w 319385"/>
                  <a:gd name="connsiteY4" fmla="*/ 1585130 h 1614699"/>
                  <a:gd name="connsiteX0" fmla="*/ 267802 w 339742"/>
                  <a:gd name="connsiteY0" fmla="*/ 0 h 1651568"/>
                  <a:gd name="connsiteX1" fmla="*/ 219164 w 339742"/>
                  <a:gd name="connsiteY1" fmla="*/ 165370 h 1651568"/>
                  <a:gd name="connsiteX2" fmla="*/ 53794 w 339742"/>
                  <a:gd name="connsiteY2" fmla="*/ 544749 h 1651568"/>
                  <a:gd name="connsiteX3" fmla="*/ 3890 w 339742"/>
                  <a:gd name="connsiteY3" fmla="*/ 1528617 h 1651568"/>
                  <a:gd name="connsiteX4" fmla="*/ 306784 w 339742"/>
                  <a:gd name="connsiteY4" fmla="*/ 1585130 h 1651568"/>
                  <a:gd name="connsiteX0" fmla="*/ 267802 w 449214"/>
                  <a:gd name="connsiteY0" fmla="*/ 0 h 1730844"/>
                  <a:gd name="connsiteX1" fmla="*/ 219164 w 449214"/>
                  <a:gd name="connsiteY1" fmla="*/ 165370 h 1730844"/>
                  <a:gd name="connsiteX2" fmla="*/ 53794 w 449214"/>
                  <a:gd name="connsiteY2" fmla="*/ 544749 h 1730844"/>
                  <a:gd name="connsiteX3" fmla="*/ 3890 w 449214"/>
                  <a:gd name="connsiteY3" fmla="*/ 1528617 h 1730844"/>
                  <a:gd name="connsiteX4" fmla="*/ 421951 w 449214"/>
                  <a:gd name="connsiteY4" fmla="*/ 1723738 h 1730844"/>
                  <a:gd name="connsiteX0" fmla="*/ 95030 w 449214"/>
                  <a:gd name="connsiteY0" fmla="*/ 98981 h 1573878"/>
                  <a:gd name="connsiteX1" fmla="*/ 219164 w 449214"/>
                  <a:gd name="connsiteY1" fmla="*/ 8404 h 1573878"/>
                  <a:gd name="connsiteX2" fmla="*/ 53794 w 449214"/>
                  <a:gd name="connsiteY2" fmla="*/ 387783 h 1573878"/>
                  <a:gd name="connsiteX3" fmla="*/ 3890 w 449214"/>
                  <a:gd name="connsiteY3" fmla="*/ 1371651 h 1573878"/>
                  <a:gd name="connsiteX4" fmla="*/ 421951 w 449214"/>
                  <a:gd name="connsiteY4" fmla="*/ 1566772 h 1573878"/>
                  <a:gd name="connsiteX0" fmla="*/ 244571 w 598755"/>
                  <a:gd name="connsiteY0" fmla="*/ 140164 h 1615061"/>
                  <a:gd name="connsiteX1" fmla="*/ 368705 w 598755"/>
                  <a:gd name="connsiteY1" fmla="*/ 49587 h 1615061"/>
                  <a:gd name="connsiteX2" fmla="*/ 4967 w 598755"/>
                  <a:gd name="connsiteY2" fmla="*/ 1111868 h 1615061"/>
                  <a:gd name="connsiteX3" fmla="*/ 153431 w 598755"/>
                  <a:gd name="connsiteY3" fmla="*/ 1412834 h 1615061"/>
                  <a:gd name="connsiteX4" fmla="*/ 571492 w 598755"/>
                  <a:gd name="connsiteY4" fmla="*/ 1607955 h 1615061"/>
                  <a:gd name="connsiteX0" fmla="*/ 247340 w 601524"/>
                  <a:gd name="connsiteY0" fmla="*/ -1 h 1474896"/>
                  <a:gd name="connsiteX1" fmla="*/ 44881 w 601524"/>
                  <a:gd name="connsiteY1" fmla="*/ 368428 h 1474896"/>
                  <a:gd name="connsiteX2" fmla="*/ 7736 w 601524"/>
                  <a:gd name="connsiteY2" fmla="*/ 971703 h 1474896"/>
                  <a:gd name="connsiteX3" fmla="*/ 156200 w 601524"/>
                  <a:gd name="connsiteY3" fmla="*/ 1272669 h 1474896"/>
                  <a:gd name="connsiteX4" fmla="*/ 574261 w 601524"/>
                  <a:gd name="connsiteY4" fmla="*/ 1467790 h 1474896"/>
                  <a:gd name="connsiteX0" fmla="*/ 205706 w 559890"/>
                  <a:gd name="connsiteY0" fmla="*/ 1 h 1474898"/>
                  <a:gd name="connsiteX1" fmla="*/ 3247 w 559890"/>
                  <a:gd name="connsiteY1" fmla="*/ 368430 h 1474898"/>
                  <a:gd name="connsiteX2" fmla="*/ 114566 w 559890"/>
                  <a:gd name="connsiteY2" fmla="*/ 1272671 h 1474898"/>
                  <a:gd name="connsiteX3" fmla="*/ 532627 w 559890"/>
                  <a:gd name="connsiteY3" fmla="*/ 1467792 h 1474898"/>
                  <a:gd name="connsiteX0" fmla="*/ 104653 w 458837"/>
                  <a:gd name="connsiteY0" fmla="*/ -1 h 1474896"/>
                  <a:gd name="connsiteX1" fmla="*/ 13513 w 458837"/>
                  <a:gd name="connsiteY1" fmla="*/ 1272669 h 1474896"/>
                  <a:gd name="connsiteX2" fmla="*/ 431574 w 458837"/>
                  <a:gd name="connsiteY2" fmla="*/ 1467790 h 1474896"/>
                  <a:gd name="connsiteX0" fmla="*/ 152736 w 504971"/>
                  <a:gd name="connsiteY0" fmla="*/ 1 h 1468357"/>
                  <a:gd name="connsiteX1" fmla="*/ 10329 w 504971"/>
                  <a:gd name="connsiteY1" fmla="*/ 1058918 h 1468357"/>
                  <a:gd name="connsiteX2" fmla="*/ 479657 w 504971"/>
                  <a:gd name="connsiteY2" fmla="*/ 1467792 h 1468357"/>
                  <a:gd name="connsiteX0" fmla="*/ 152736 w 500008"/>
                  <a:gd name="connsiteY0" fmla="*/ -1 h 1467791"/>
                  <a:gd name="connsiteX1" fmla="*/ 10329 w 500008"/>
                  <a:gd name="connsiteY1" fmla="*/ 1058916 h 1467791"/>
                  <a:gd name="connsiteX2" fmla="*/ 479657 w 500008"/>
                  <a:gd name="connsiteY2" fmla="*/ 1467790 h 1467791"/>
                  <a:gd name="connsiteX0" fmla="*/ 152736 w 479657"/>
                  <a:gd name="connsiteY0" fmla="*/ 1 h 1542766"/>
                  <a:gd name="connsiteX1" fmla="*/ 10329 w 479657"/>
                  <a:gd name="connsiteY1" fmla="*/ 1058918 h 1542766"/>
                  <a:gd name="connsiteX2" fmla="*/ 479657 w 479657"/>
                  <a:gd name="connsiteY2" fmla="*/ 1467792 h 1542766"/>
                  <a:gd name="connsiteX0" fmla="*/ 152736 w 518186"/>
                  <a:gd name="connsiteY0" fmla="*/ -1 h 1496052"/>
                  <a:gd name="connsiteX1" fmla="*/ 10329 w 518186"/>
                  <a:gd name="connsiteY1" fmla="*/ 1058916 h 1496052"/>
                  <a:gd name="connsiteX2" fmla="*/ 518186 w 518186"/>
                  <a:gd name="connsiteY2" fmla="*/ 1414295 h 1496052"/>
                  <a:gd name="connsiteX0" fmla="*/ 152739 w 518186"/>
                  <a:gd name="connsiteY0" fmla="*/ 0 h 1549561"/>
                  <a:gd name="connsiteX1" fmla="*/ 10329 w 518186"/>
                  <a:gd name="connsiteY1" fmla="*/ 1112425 h 1549561"/>
                  <a:gd name="connsiteX2" fmla="*/ 518186 w 518186"/>
                  <a:gd name="connsiteY2" fmla="*/ 1467804 h 1549561"/>
                  <a:gd name="connsiteX0" fmla="*/ 158867 w 517890"/>
                  <a:gd name="connsiteY0" fmla="*/ 0 h 1592367"/>
                  <a:gd name="connsiteX1" fmla="*/ 10033 w 517890"/>
                  <a:gd name="connsiteY1" fmla="*/ 1155231 h 1592367"/>
                  <a:gd name="connsiteX2" fmla="*/ 517890 w 517890"/>
                  <a:gd name="connsiteY2" fmla="*/ 1510610 h 1592367"/>
                  <a:gd name="connsiteX0" fmla="*/ 158867 w 517890"/>
                  <a:gd name="connsiteY0" fmla="*/ 0 h 1645874"/>
                  <a:gd name="connsiteX1" fmla="*/ 10033 w 517890"/>
                  <a:gd name="connsiteY1" fmla="*/ 1208738 h 1645874"/>
                  <a:gd name="connsiteX2" fmla="*/ 517890 w 517890"/>
                  <a:gd name="connsiteY2" fmla="*/ 1564117 h 1645874"/>
                  <a:gd name="connsiteX0" fmla="*/ 158867 w 530741"/>
                  <a:gd name="connsiteY0" fmla="*/ 0 h 1609378"/>
                  <a:gd name="connsiteX1" fmla="*/ 10033 w 530741"/>
                  <a:gd name="connsiteY1" fmla="*/ 1208738 h 1609378"/>
                  <a:gd name="connsiteX2" fmla="*/ 530741 w 530741"/>
                  <a:gd name="connsiteY2" fmla="*/ 1521311 h 1609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0741" h="1609378">
                    <a:moveTo>
                      <a:pt x="158867" y="0"/>
                    </a:moveTo>
                    <a:cubicBezTo>
                      <a:pt x="139880" y="265140"/>
                      <a:pt x="-44454" y="964106"/>
                      <a:pt x="10033" y="1208738"/>
                    </a:cubicBezTo>
                    <a:cubicBezTo>
                      <a:pt x="24625" y="1438959"/>
                      <a:pt x="281760" y="1769084"/>
                      <a:pt x="530741" y="1521311"/>
                    </a:cubicBezTo>
                  </a:path>
                </a:pathLst>
              </a:custGeom>
              <a:ln w="19050">
                <a:solidFill>
                  <a:schemeClr val="tx1"/>
                </a:solidFill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pic>
            <p:nvPicPr>
              <p:cNvPr id="50" name="Grafik 49"/>
              <p:cNvPicPr/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108" t="28628" r="37353" b="8872"/>
              <a:stretch/>
            </p:blipFill>
            <p:spPr bwMode="auto">
              <a:xfrm>
                <a:off x="1296938" y="2285955"/>
                <a:ext cx="920115" cy="105156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51" name="Auf der gleichen Seite des Rechtecks liegende Ecken abrunden 50"/>
              <p:cNvSpPr/>
              <p:nvPr/>
            </p:nvSpPr>
            <p:spPr>
              <a:xfrm flipH="1">
                <a:off x="1403648" y="2569165"/>
                <a:ext cx="785495" cy="745490"/>
              </a:xfrm>
              <a:prstGeom prst="round2SameRect">
                <a:avLst>
                  <a:gd name="adj1" fmla="val 0"/>
                  <a:gd name="adj2" fmla="val 9659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36000" tIns="45720" rIns="3600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de-DE" sz="1600" dirty="0" smtClean="0">
                    <a:latin typeface="Arial" pitchFamily="34" charset="0"/>
                    <a:cs typeface="Arial" pitchFamily="34" charset="0"/>
                  </a:rPr>
                  <a:t>Zuckerwasser</a:t>
                </a:r>
                <a:endParaRPr lang="de-DE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Freihandform 51"/>
              <p:cNvSpPr/>
              <p:nvPr/>
            </p:nvSpPr>
            <p:spPr>
              <a:xfrm rot="5400000">
                <a:off x="814016" y="2100484"/>
                <a:ext cx="658611" cy="670696"/>
              </a:xfrm>
              <a:custGeom>
                <a:avLst/>
                <a:gdLst>
                  <a:gd name="connsiteX0" fmla="*/ 214838 w 245663"/>
                  <a:gd name="connsiteY0" fmla="*/ 0 h 1926076"/>
                  <a:gd name="connsiteX1" fmla="*/ 166200 w 245663"/>
                  <a:gd name="connsiteY1" fmla="*/ 165370 h 1926076"/>
                  <a:gd name="connsiteX2" fmla="*/ 830 w 245663"/>
                  <a:gd name="connsiteY2" fmla="*/ 544749 h 1926076"/>
                  <a:gd name="connsiteX3" fmla="*/ 244021 w 245663"/>
                  <a:gd name="connsiteY3" fmla="*/ 1400783 h 1926076"/>
                  <a:gd name="connsiteX4" fmla="*/ 88379 w 245663"/>
                  <a:gd name="connsiteY4" fmla="*/ 1926076 h 1926076"/>
                  <a:gd name="connsiteX0" fmla="*/ 214838 w 302015"/>
                  <a:gd name="connsiteY0" fmla="*/ 0 h 2032546"/>
                  <a:gd name="connsiteX1" fmla="*/ 166200 w 302015"/>
                  <a:gd name="connsiteY1" fmla="*/ 165370 h 2032546"/>
                  <a:gd name="connsiteX2" fmla="*/ 830 w 302015"/>
                  <a:gd name="connsiteY2" fmla="*/ 544749 h 2032546"/>
                  <a:gd name="connsiteX3" fmla="*/ 244021 w 302015"/>
                  <a:gd name="connsiteY3" fmla="*/ 1400783 h 2032546"/>
                  <a:gd name="connsiteX4" fmla="*/ 266581 w 302015"/>
                  <a:gd name="connsiteY4" fmla="*/ 2032547 h 2032546"/>
                  <a:gd name="connsiteX0" fmla="*/ 267802 w 331785"/>
                  <a:gd name="connsiteY0" fmla="*/ 0 h 2032548"/>
                  <a:gd name="connsiteX1" fmla="*/ 219164 w 331785"/>
                  <a:gd name="connsiteY1" fmla="*/ 165370 h 2032548"/>
                  <a:gd name="connsiteX2" fmla="*/ 53794 w 331785"/>
                  <a:gd name="connsiteY2" fmla="*/ 544749 h 2032548"/>
                  <a:gd name="connsiteX3" fmla="*/ 3890 w 331785"/>
                  <a:gd name="connsiteY3" fmla="*/ 1528617 h 2032548"/>
                  <a:gd name="connsiteX4" fmla="*/ 319545 w 331785"/>
                  <a:gd name="connsiteY4" fmla="*/ 2032547 h 2032548"/>
                  <a:gd name="connsiteX0" fmla="*/ 267802 w 319385"/>
                  <a:gd name="connsiteY0" fmla="*/ 0 h 1614699"/>
                  <a:gd name="connsiteX1" fmla="*/ 219164 w 319385"/>
                  <a:gd name="connsiteY1" fmla="*/ 165370 h 1614699"/>
                  <a:gd name="connsiteX2" fmla="*/ 53794 w 319385"/>
                  <a:gd name="connsiteY2" fmla="*/ 544749 h 1614699"/>
                  <a:gd name="connsiteX3" fmla="*/ 3890 w 319385"/>
                  <a:gd name="connsiteY3" fmla="*/ 1528617 h 1614699"/>
                  <a:gd name="connsiteX4" fmla="*/ 306784 w 319385"/>
                  <a:gd name="connsiteY4" fmla="*/ 1585130 h 1614699"/>
                  <a:gd name="connsiteX0" fmla="*/ 267802 w 339742"/>
                  <a:gd name="connsiteY0" fmla="*/ 0 h 1651568"/>
                  <a:gd name="connsiteX1" fmla="*/ 219164 w 339742"/>
                  <a:gd name="connsiteY1" fmla="*/ 165370 h 1651568"/>
                  <a:gd name="connsiteX2" fmla="*/ 53794 w 339742"/>
                  <a:gd name="connsiteY2" fmla="*/ 544749 h 1651568"/>
                  <a:gd name="connsiteX3" fmla="*/ 3890 w 339742"/>
                  <a:gd name="connsiteY3" fmla="*/ 1528617 h 1651568"/>
                  <a:gd name="connsiteX4" fmla="*/ 306784 w 339742"/>
                  <a:gd name="connsiteY4" fmla="*/ 1585130 h 1651568"/>
                  <a:gd name="connsiteX0" fmla="*/ 267802 w 449214"/>
                  <a:gd name="connsiteY0" fmla="*/ 0 h 1730844"/>
                  <a:gd name="connsiteX1" fmla="*/ 219164 w 449214"/>
                  <a:gd name="connsiteY1" fmla="*/ 165370 h 1730844"/>
                  <a:gd name="connsiteX2" fmla="*/ 53794 w 449214"/>
                  <a:gd name="connsiteY2" fmla="*/ 544749 h 1730844"/>
                  <a:gd name="connsiteX3" fmla="*/ 3890 w 449214"/>
                  <a:gd name="connsiteY3" fmla="*/ 1528617 h 1730844"/>
                  <a:gd name="connsiteX4" fmla="*/ 421951 w 449214"/>
                  <a:gd name="connsiteY4" fmla="*/ 1723738 h 1730844"/>
                  <a:gd name="connsiteX0" fmla="*/ 95030 w 449214"/>
                  <a:gd name="connsiteY0" fmla="*/ 98981 h 1573878"/>
                  <a:gd name="connsiteX1" fmla="*/ 219164 w 449214"/>
                  <a:gd name="connsiteY1" fmla="*/ 8404 h 1573878"/>
                  <a:gd name="connsiteX2" fmla="*/ 53794 w 449214"/>
                  <a:gd name="connsiteY2" fmla="*/ 387783 h 1573878"/>
                  <a:gd name="connsiteX3" fmla="*/ 3890 w 449214"/>
                  <a:gd name="connsiteY3" fmla="*/ 1371651 h 1573878"/>
                  <a:gd name="connsiteX4" fmla="*/ 421951 w 449214"/>
                  <a:gd name="connsiteY4" fmla="*/ 1566772 h 1573878"/>
                  <a:gd name="connsiteX0" fmla="*/ 244571 w 598755"/>
                  <a:gd name="connsiteY0" fmla="*/ 140164 h 1615061"/>
                  <a:gd name="connsiteX1" fmla="*/ 368705 w 598755"/>
                  <a:gd name="connsiteY1" fmla="*/ 49587 h 1615061"/>
                  <a:gd name="connsiteX2" fmla="*/ 4967 w 598755"/>
                  <a:gd name="connsiteY2" fmla="*/ 1111868 h 1615061"/>
                  <a:gd name="connsiteX3" fmla="*/ 153431 w 598755"/>
                  <a:gd name="connsiteY3" fmla="*/ 1412834 h 1615061"/>
                  <a:gd name="connsiteX4" fmla="*/ 571492 w 598755"/>
                  <a:gd name="connsiteY4" fmla="*/ 1607955 h 1615061"/>
                  <a:gd name="connsiteX0" fmla="*/ 247340 w 601524"/>
                  <a:gd name="connsiteY0" fmla="*/ -1 h 1474896"/>
                  <a:gd name="connsiteX1" fmla="*/ 44881 w 601524"/>
                  <a:gd name="connsiteY1" fmla="*/ 368428 h 1474896"/>
                  <a:gd name="connsiteX2" fmla="*/ 7736 w 601524"/>
                  <a:gd name="connsiteY2" fmla="*/ 971703 h 1474896"/>
                  <a:gd name="connsiteX3" fmla="*/ 156200 w 601524"/>
                  <a:gd name="connsiteY3" fmla="*/ 1272669 h 1474896"/>
                  <a:gd name="connsiteX4" fmla="*/ 574261 w 601524"/>
                  <a:gd name="connsiteY4" fmla="*/ 1467790 h 1474896"/>
                  <a:gd name="connsiteX0" fmla="*/ 205706 w 559890"/>
                  <a:gd name="connsiteY0" fmla="*/ 1 h 1474898"/>
                  <a:gd name="connsiteX1" fmla="*/ 3247 w 559890"/>
                  <a:gd name="connsiteY1" fmla="*/ 368430 h 1474898"/>
                  <a:gd name="connsiteX2" fmla="*/ 114566 w 559890"/>
                  <a:gd name="connsiteY2" fmla="*/ 1272671 h 1474898"/>
                  <a:gd name="connsiteX3" fmla="*/ 532627 w 559890"/>
                  <a:gd name="connsiteY3" fmla="*/ 1467792 h 1474898"/>
                  <a:gd name="connsiteX0" fmla="*/ 104653 w 458837"/>
                  <a:gd name="connsiteY0" fmla="*/ -1 h 1474896"/>
                  <a:gd name="connsiteX1" fmla="*/ 13513 w 458837"/>
                  <a:gd name="connsiteY1" fmla="*/ 1272669 h 1474896"/>
                  <a:gd name="connsiteX2" fmla="*/ 431574 w 458837"/>
                  <a:gd name="connsiteY2" fmla="*/ 1467790 h 1474896"/>
                  <a:gd name="connsiteX0" fmla="*/ 152736 w 504971"/>
                  <a:gd name="connsiteY0" fmla="*/ 1 h 1468357"/>
                  <a:gd name="connsiteX1" fmla="*/ 10329 w 504971"/>
                  <a:gd name="connsiteY1" fmla="*/ 1058918 h 1468357"/>
                  <a:gd name="connsiteX2" fmla="*/ 479657 w 504971"/>
                  <a:gd name="connsiteY2" fmla="*/ 1467792 h 1468357"/>
                  <a:gd name="connsiteX0" fmla="*/ 152736 w 500008"/>
                  <a:gd name="connsiteY0" fmla="*/ -1 h 1467791"/>
                  <a:gd name="connsiteX1" fmla="*/ 10329 w 500008"/>
                  <a:gd name="connsiteY1" fmla="*/ 1058916 h 1467791"/>
                  <a:gd name="connsiteX2" fmla="*/ 479657 w 500008"/>
                  <a:gd name="connsiteY2" fmla="*/ 1467790 h 1467791"/>
                  <a:gd name="connsiteX0" fmla="*/ 152736 w 479657"/>
                  <a:gd name="connsiteY0" fmla="*/ 1 h 1542766"/>
                  <a:gd name="connsiteX1" fmla="*/ 10329 w 479657"/>
                  <a:gd name="connsiteY1" fmla="*/ 1058918 h 1542766"/>
                  <a:gd name="connsiteX2" fmla="*/ 479657 w 479657"/>
                  <a:gd name="connsiteY2" fmla="*/ 1467792 h 1542766"/>
                  <a:gd name="connsiteX0" fmla="*/ 152736 w 518186"/>
                  <a:gd name="connsiteY0" fmla="*/ -1 h 1496052"/>
                  <a:gd name="connsiteX1" fmla="*/ 10329 w 518186"/>
                  <a:gd name="connsiteY1" fmla="*/ 1058916 h 1496052"/>
                  <a:gd name="connsiteX2" fmla="*/ 518186 w 518186"/>
                  <a:gd name="connsiteY2" fmla="*/ 1414295 h 1496052"/>
                  <a:gd name="connsiteX0" fmla="*/ 152739 w 518186"/>
                  <a:gd name="connsiteY0" fmla="*/ 0 h 1549561"/>
                  <a:gd name="connsiteX1" fmla="*/ 10329 w 518186"/>
                  <a:gd name="connsiteY1" fmla="*/ 1112425 h 1549561"/>
                  <a:gd name="connsiteX2" fmla="*/ 518186 w 518186"/>
                  <a:gd name="connsiteY2" fmla="*/ 1467804 h 1549561"/>
                  <a:gd name="connsiteX0" fmla="*/ 152739 w 518186"/>
                  <a:gd name="connsiteY0" fmla="*/ 0 h 1467804"/>
                  <a:gd name="connsiteX1" fmla="*/ 10329 w 518186"/>
                  <a:gd name="connsiteY1" fmla="*/ 1112425 h 1467804"/>
                  <a:gd name="connsiteX2" fmla="*/ 518186 w 518186"/>
                  <a:gd name="connsiteY2" fmla="*/ 1467804 h 1467804"/>
                  <a:gd name="connsiteX0" fmla="*/ 152739 w 486080"/>
                  <a:gd name="connsiteY0" fmla="*/ 0 h 1542747"/>
                  <a:gd name="connsiteX1" fmla="*/ 10329 w 486080"/>
                  <a:gd name="connsiteY1" fmla="*/ 1112425 h 1542747"/>
                  <a:gd name="connsiteX2" fmla="*/ 486080 w 486080"/>
                  <a:gd name="connsiteY2" fmla="*/ 1542747 h 1542747"/>
                  <a:gd name="connsiteX0" fmla="*/ 665 w 430136"/>
                  <a:gd name="connsiteY0" fmla="*/ 0 h 1542747"/>
                  <a:gd name="connsiteX1" fmla="*/ 429737 w 430136"/>
                  <a:gd name="connsiteY1" fmla="*/ 694887 h 1542747"/>
                  <a:gd name="connsiteX2" fmla="*/ 334006 w 430136"/>
                  <a:gd name="connsiteY2" fmla="*/ 1542747 h 1542747"/>
                  <a:gd name="connsiteX0" fmla="*/ 533630 w 533631"/>
                  <a:gd name="connsiteY0" fmla="*/ 0 h 1639102"/>
                  <a:gd name="connsiteX1" fmla="*/ 197587 w 533631"/>
                  <a:gd name="connsiteY1" fmla="*/ 791242 h 1639102"/>
                  <a:gd name="connsiteX2" fmla="*/ 101856 w 533631"/>
                  <a:gd name="connsiteY2" fmla="*/ 1639102 h 1639102"/>
                  <a:gd name="connsiteX0" fmla="*/ 500931 w 500931"/>
                  <a:gd name="connsiteY0" fmla="*/ 0 h 1639102"/>
                  <a:gd name="connsiteX1" fmla="*/ 441014 w 500931"/>
                  <a:gd name="connsiteY1" fmla="*/ 662769 h 1639102"/>
                  <a:gd name="connsiteX2" fmla="*/ 69157 w 500931"/>
                  <a:gd name="connsiteY2" fmla="*/ 1639102 h 1639102"/>
                  <a:gd name="connsiteX0" fmla="*/ 491543 w 566691"/>
                  <a:gd name="connsiteY0" fmla="*/ 0 h 1639102"/>
                  <a:gd name="connsiteX1" fmla="*/ 566495 w 566691"/>
                  <a:gd name="connsiteY1" fmla="*/ 662768 h 1639102"/>
                  <a:gd name="connsiteX2" fmla="*/ 59769 w 566691"/>
                  <a:gd name="connsiteY2" fmla="*/ 1639102 h 1639102"/>
                  <a:gd name="connsiteX0" fmla="*/ 343769 w 566691"/>
                  <a:gd name="connsiteY0" fmla="*/ -1 h 1499923"/>
                  <a:gd name="connsiteX1" fmla="*/ 566495 w 566691"/>
                  <a:gd name="connsiteY1" fmla="*/ 523589 h 1499923"/>
                  <a:gd name="connsiteX2" fmla="*/ 59769 w 566691"/>
                  <a:gd name="connsiteY2" fmla="*/ 1499923 h 1499923"/>
                  <a:gd name="connsiteX0" fmla="*/ 343769 w 566691"/>
                  <a:gd name="connsiteY0" fmla="*/ 1 h 1499925"/>
                  <a:gd name="connsiteX1" fmla="*/ 566495 w 566691"/>
                  <a:gd name="connsiteY1" fmla="*/ 523591 h 1499925"/>
                  <a:gd name="connsiteX2" fmla="*/ 59769 w 566691"/>
                  <a:gd name="connsiteY2" fmla="*/ 1499925 h 1499925"/>
                  <a:gd name="connsiteX0" fmla="*/ 360608 w 416680"/>
                  <a:gd name="connsiteY0" fmla="*/ -1 h 1499923"/>
                  <a:gd name="connsiteX1" fmla="*/ 364884 w 416680"/>
                  <a:gd name="connsiteY1" fmla="*/ 662767 h 1499923"/>
                  <a:gd name="connsiteX2" fmla="*/ 76608 w 416680"/>
                  <a:gd name="connsiteY2" fmla="*/ 1499923 h 1499923"/>
                  <a:gd name="connsiteX0" fmla="*/ 360608 w 485050"/>
                  <a:gd name="connsiteY0" fmla="*/ 1 h 1499925"/>
                  <a:gd name="connsiteX1" fmla="*/ 364884 w 485050"/>
                  <a:gd name="connsiteY1" fmla="*/ 662769 h 1499925"/>
                  <a:gd name="connsiteX2" fmla="*/ 76608 w 485050"/>
                  <a:gd name="connsiteY2" fmla="*/ 1499925 h 1499925"/>
                  <a:gd name="connsiteX0" fmla="*/ 374963 w 499405"/>
                  <a:gd name="connsiteY0" fmla="*/ -1 h 1499923"/>
                  <a:gd name="connsiteX1" fmla="*/ 379239 w 499405"/>
                  <a:gd name="connsiteY1" fmla="*/ 662767 h 1499923"/>
                  <a:gd name="connsiteX2" fmla="*/ 90963 w 499405"/>
                  <a:gd name="connsiteY2" fmla="*/ 1499923 h 1499923"/>
                  <a:gd name="connsiteX0" fmla="*/ 556679 w 585263"/>
                  <a:gd name="connsiteY0" fmla="*/ 1 h 1499925"/>
                  <a:gd name="connsiteX1" fmla="*/ 61081 w 585263"/>
                  <a:gd name="connsiteY1" fmla="*/ 653309 h 1499925"/>
                  <a:gd name="connsiteX2" fmla="*/ 272679 w 585263"/>
                  <a:gd name="connsiteY2" fmla="*/ 1499925 h 1499925"/>
                  <a:gd name="connsiteX0" fmla="*/ 556679 w 556679"/>
                  <a:gd name="connsiteY0" fmla="*/ -1 h 1499923"/>
                  <a:gd name="connsiteX1" fmla="*/ 61081 w 556679"/>
                  <a:gd name="connsiteY1" fmla="*/ 653307 h 1499923"/>
                  <a:gd name="connsiteX2" fmla="*/ 272679 w 556679"/>
                  <a:gd name="connsiteY2" fmla="*/ 1499923 h 1499923"/>
                  <a:gd name="connsiteX0" fmla="*/ 607806 w 607806"/>
                  <a:gd name="connsiteY0" fmla="*/ 1 h 1414789"/>
                  <a:gd name="connsiteX1" fmla="*/ 61081 w 607806"/>
                  <a:gd name="connsiteY1" fmla="*/ 568173 h 1414789"/>
                  <a:gd name="connsiteX2" fmla="*/ 272679 w 607806"/>
                  <a:gd name="connsiteY2" fmla="*/ 1414789 h 1414789"/>
                  <a:gd name="connsiteX0" fmla="*/ 636211 w 636211"/>
                  <a:gd name="connsiteY0" fmla="*/ 1 h 1282351"/>
                  <a:gd name="connsiteX1" fmla="*/ 61081 w 636211"/>
                  <a:gd name="connsiteY1" fmla="*/ 435735 h 1282351"/>
                  <a:gd name="connsiteX2" fmla="*/ 272679 w 636211"/>
                  <a:gd name="connsiteY2" fmla="*/ 1282351 h 1282351"/>
                  <a:gd name="connsiteX0" fmla="*/ 693018 w 693018"/>
                  <a:gd name="connsiteY0" fmla="*/ -1 h 1282349"/>
                  <a:gd name="connsiteX1" fmla="*/ 61081 w 693018"/>
                  <a:gd name="connsiteY1" fmla="*/ 435733 h 1282349"/>
                  <a:gd name="connsiteX2" fmla="*/ 272679 w 693018"/>
                  <a:gd name="connsiteY2" fmla="*/ 1282349 h 1282349"/>
                  <a:gd name="connsiteX0" fmla="*/ 693018 w 693018"/>
                  <a:gd name="connsiteY0" fmla="*/ 1 h 1282351"/>
                  <a:gd name="connsiteX1" fmla="*/ 61081 w 693018"/>
                  <a:gd name="connsiteY1" fmla="*/ 435735 h 1282351"/>
                  <a:gd name="connsiteX2" fmla="*/ 272679 w 693018"/>
                  <a:gd name="connsiteY2" fmla="*/ 1282351 h 1282351"/>
                  <a:gd name="connsiteX0" fmla="*/ 672822 w 672822"/>
                  <a:gd name="connsiteY0" fmla="*/ -1 h 1282349"/>
                  <a:gd name="connsiteX1" fmla="*/ 40885 w 672822"/>
                  <a:gd name="connsiteY1" fmla="*/ 435733 h 1282349"/>
                  <a:gd name="connsiteX2" fmla="*/ 252483 w 672822"/>
                  <a:gd name="connsiteY2" fmla="*/ 1282349 h 1282349"/>
                  <a:gd name="connsiteX0" fmla="*/ 672822 w 672822"/>
                  <a:gd name="connsiteY0" fmla="*/ 1 h 1282351"/>
                  <a:gd name="connsiteX1" fmla="*/ 40885 w 672822"/>
                  <a:gd name="connsiteY1" fmla="*/ 435735 h 1282351"/>
                  <a:gd name="connsiteX2" fmla="*/ 252483 w 672822"/>
                  <a:gd name="connsiteY2" fmla="*/ 1282351 h 1282351"/>
                  <a:gd name="connsiteX0" fmla="*/ 672822 w 672822"/>
                  <a:gd name="connsiteY0" fmla="*/ -1 h 1282349"/>
                  <a:gd name="connsiteX1" fmla="*/ 40885 w 672822"/>
                  <a:gd name="connsiteY1" fmla="*/ 435733 h 1282349"/>
                  <a:gd name="connsiteX2" fmla="*/ 252483 w 672822"/>
                  <a:gd name="connsiteY2" fmla="*/ 1282349 h 1282349"/>
                  <a:gd name="connsiteX0" fmla="*/ 708059 w 708059"/>
                  <a:gd name="connsiteY0" fmla="*/ 1 h 1102614"/>
                  <a:gd name="connsiteX1" fmla="*/ 76122 w 708059"/>
                  <a:gd name="connsiteY1" fmla="*/ 435735 h 1102614"/>
                  <a:gd name="connsiteX2" fmla="*/ 191153 w 708059"/>
                  <a:gd name="connsiteY2" fmla="*/ 1102614 h 1102614"/>
                  <a:gd name="connsiteX0" fmla="*/ 697854 w 697854"/>
                  <a:gd name="connsiteY0" fmla="*/ -1 h 1130991"/>
                  <a:gd name="connsiteX1" fmla="*/ 65917 w 697854"/>
                  <a:gd name="connsiteY1" fmla="*/ 435733 h 1130991"/>
                  <a:gd name="connsiteX2" fmla="*/ 203672 w 697854"/>
                  <a:gd name="connsiteY2" fmla="*/ 1130990 h 1130991"/>
                  <a:gd name="connsiteX0" fmla="*/ 678906 w 678906"/>
                  <a:gd name="connsiteY0" fmla="*/ 1 h 1130991"/>
                  <a:gd name="connsiteX1" fmla="*/ 46969 w 678906"/>
                  <a:gd name="connsiteY1" fmla="*/ 435735 h 1130991"/>
                  <a:gd name="connsiteX2" fmla="*/ 184724 w 678906"/>
                  <a:gd name="connsiteY2" fmla="*/ 1130992 h 1130991"/>
                  <a:gd name="connsiteX0" fmla="*/ 666900 w 666900"/>
                  <a:gd name="connsiteY0" fmla="*/ -1 h 1130991"/>
                  <a:gd name="connsiteX1" fmla="*/ 34963 w 666900"/>
                  <a:gd name="connsiteY1" fmla="*/ 435733 h 1130991"/>
                  <a:gd name="connsiteX2" fmla="*/ 172718 w 666900"/>
                  <a:gd name="connsiteY2" fmla="*/ 1130990 h 1130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6900" h="1130991">
                    <a:moveTo>
                      <a:pt x="666900" y="-1"/>
                    </a:moveTo>
                    <a:cubicBezTo>
                      <a:pt x="292373" y="48296"/>
                      <a:pt x="126764" y="140798"/>
                      <a:pt x="34963" y="435733"/>
                    </a:cubicBezTo>
                    <a:cubicBezTo>
                      <a:pt x="-39916" y="752340"/>
                      <a:pt x="5244" y="731715"/>
                      <a:pt x="172718" y="1130990"/>
                    </a:cubicBezTo>
                  </a:path>
                </a:pathLst>
              </a:custGeom>
              <a:ln w="19050">
                <a:solidFill>
                  <a:schemeClr val="tx1"/>
                </a:solidFill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53" name="Freihandform 52"/>
              <p:cNvSpPr/>
              <p:nvPr/>
            </p:nvSpPr>
            <p:spPr>
              <a:xfrm rot="5400000">
                <a:off x="1394327" y="2029707"/>
                <a:ext cx="722046" cy="670568"/>
              </a:xfrm>
              <a:custGeom>
                <a:avLst/>
                <a:gdLst>
                  <a:gd name="connsiteX0" fmla="*/ 214838 w 245663"/>
                  <a:gd name="connsiteY0" fmla="*/ 0 h 1926076"/>
                  <a:gd name="connsiteX1" fmla="*/ 166200 w 245663"/>
                  <a:gd name="connsiteY1" fmla="*/ 165370 h 1926076"/>
                  <a:gd name="connsiteX2" fmla="*/ 830 w 245663"/>
                  <a:gd name="connsiteY2" fmla="*/ 544749 h 1926076"/>
                  <a:gd name="connsiteX3" fmla="*/ 244021 w 245663"/>
                  <a:gd name="connsiteY3" fmla="*/ 1400783 h 1926076"/>
                  <a:gd name="connsiteX4" fmla="*/ 88379 w 245663"/>
                  <a:gd name="connsiteY4" fmla="*/ 1926076 h 1926076"/>
                  <a:gd name="connsiteX0" fmla="*/ 214838 w 302015"/>
                  <a:gd name="connsiteY0" fmla="*/ 0 h 2032546"/>
                  <a:gd name="connsiteX1" fmla="*/ 166200 w 302015"/>
                  <a:gd name="connsiteY1" fmla="*/ 165370 h 2032546"/>
                  <a:gd name="connsiteX2" fmla="*/ 830 w 302015"/>
                  <a:gd name="connsiteY2" fmla="*/ 544749 h 2032546"/>
                  <a:gd name="connsiteX3" fmla="*/ 244021 w 302015"/>
                  <a:gd name="connsiteY3" fmla="*/ 1400783 h 2032546"/>
                  <a:gd name="connsiteX4" fmla="*/ 266581 w 302015"/>
                  <a:gd name="connsiteY4" fmla="*/ 2032547 h 2032546"/>
                  <a:gd name="connsiteX0" fmla="*/ 267802 w 331785"/>
                  <a:gd name="connsiteY0" fmla="*/ 0 h 2032548"/>
                  <a:gd name="connsiteX1" fmla="*/ 219164 w 331785"/>
                  <a:gd name="connsiteY1" fmla="*/ 165370 h 2032548"/>
                  <a:gd name="connsiteX2" fmla="*/ 53794 w 331785"/>
                  <a:gd name="connsiteY2" fmla="*/ 544749 h 2032548"/>
                  <a:gd name="connsiteX3" fmla="*/ 3890 w 331785"/>
                  <a:gd name="connsiteY3" fmla="*/ 1528617 h 2032548"/>
                  <a:gd name="connsiteX4" fmla="*/ 319545 w 331785"/>
                  <a:gd name="connsiteY4" fmla="*/ 2032547 h 2032548"/>
                  <a:gd name="connsiteX0" fmla="*/ 267802 w 319385"/>
                  <a:gd name="connsiteY0" fmla="*/ 0 h 1614699"/>
                  <a:gd name="connsiteX1" fmla="*/ 219164 w 319385"/>
                  <a:gd name="connsiteY1" fmla="*/ 165370 h 1614699"/>
                  <a:gd name="connsiteX2" fmla="*/ 53794 w 319385"/>
                  <a:gd name="connsiteY2" fmla="*/ 544749 h 1614699"/>
                  <a:gd name="connsiteX3" fmla="*/ 3890 w 319385"/>
                  <a:gd name="connsiteY3" fmla="*/ 1528617 h 1614699"/>
                  <a:gd name="connsiteX4" fmla="*/ 306784 w 319385"/>
                  <a:gd name="connsiteY4" fmla="*/ 1585130 h 1614699"/>
                  <a:gd name="connsiteX0" fmla="*/ 267802 w 339742"/>
                  <a:gd name="connsiteY0" fmla="*/ 0 h 1651568"/>
                  <a:gd name="connsiteX1" fmla="*/ 219164 w 339742"/>
                  <a:gd name="connsiteY1" fmla="*/ 165370 h 1651568"/>
                  <a:gd name="connsiteX2" fmla="*/ 53794 w 339742"/>
                  <a:gd name="connsiteY2" fmla="*/ 544749 h 1651568"/>
                  <a:gd name="connsiteX3" fmla="*/ 3890 w 339742"/>
                  <a:gd name="connsiteY3" fmla="*/ 1528617 h 1651568"/>
                  <a:gd name="connsiteX4" fmla="*/ 306784 w 339742"/>
                  <a:gd name="connsiteY4" fmla="*/ 1585130 h 1651568"/>
                  <a:gd name="connsiteX0" fmla="*/ 267802 w 449214"/>
                  <a:gd name="connsiteY0" fmla="*/ 0 h 1730844"/>
                  <a:gd name="connsiteX1" fmla="*/ 219164 w 449214"/>
                  <a:gd name="connsiteY1" fmla="*/ 165370 h 1730844"/>
                  <a:gd name="connsiteX2" fmla="*/ 53794 w 449214"/>
                  <a:gd name="connsiteY2" fmla="*/ 544749 h 1730844"/>
                  <a:gd name="connsiteX3" fmla="*/ 3890 w 449214"/>
                  <a:gd name="connsiteY3" fmla="*/ 1528617 h 1730844"/>
                  <a:gd name="connsiteX4" fmla="*/ 421951 w 449214"/>
                  <a:gd name="connsiteY4" fmla="*/ 1723738 h 1730844"/>
                  <a:gd name="connsiteX0" fmla="*/ 95030 w 449214"/>
                  <a:gd name="connsiteY0" fmla="*/ 98981 h 1573878"/>
                  <a:gd name="connsiteX1" fmla="*/ 219164 w 449214"/>
                  <a:gd name="connsiteY1" fmla="*/ 8404 h 1573878"/>
                  <a:gd name="connsiteX2" fmla="*/ 53794 w 449214"/>
                  <a:gd name="connsiteY2" fmla="*/ 387783 h 1573878"/>
                  <a:gd name="connsiteX3" fmla="*/ 3890 w 449214"/>
                  <a:gd name="connsiteY3" fmla="*/ 1371651 h 1573878"/>
                  <a:gd name="connsiteX4" fmla="*/ 421951 w 449214"/>
                  <a:gd name="connsiteY4" fmla="*/ 1566772 h 1573878"/>
                  <a:gd name="connsiteX0" fmla="*/ 244571 w 598755"/>
                  <a:gd name="connsiteY0" fmla="*/ 140164 h 1615061"/>
                  <a:gd name="connsiteX1" fmla="*/ 368705 w 598755"/>
                  <a:gd name="connsiteY1" fmla="*/ 49587 h 1615061"/>
                  <a:gd name="connsiteX2" fmla="*/ 4967 w 598755"/>
                  <a:gd name="connsiteY2" fmla="*/ 1111868 h 1615061"/>
                  <a:gd name="connsiteX3" fmla="*/ 153431 w 598755"/>
                  <a:gd name="connsiteY3" fmla="*/ 1412834 h 1615061"/>
                  <a:gd name="connsiteX4" fmla="*/ 571492 w 598755"/>
                  <a:gd name="connsiteY4" fmla="*/ 1607955 h 1615061"/>
                  <a:gd name="connsiteX0" fmla="*/ 247340 w 601524"/>
                  <a:gd name="connsiteY0" fmla="*/ -1 h 1474896"/>
                  <a:gd name="connsiteX1" fmla="*/ 44881 w 601524"/>
                  <a:gd name="connsiteY1" fmla="*/ 368428 h 1474896"/>
                  <a:gd name="connsiteX2" fmla="*/ 7736 w 601524"/>
                  <a:gd name="connsiteY2" fmla="*/ 971703 h 1474896"/>
                  <a:gd name="connsiteX3" fmla="*/ 156200 w 601524"/>
                  <a:gd name="connsiteY3" fmla="*/ 1272669 h 1474896"/>
                  <a:gd name="connsiteX4" fmla="*/ 574261 w 601524"/>
                  <a:gd name="connsiteY4" fmla="*/ 1467790 h 1474896"/>
                  <a:gd name="connsiteX0" fmla="*/ 205706 w 559890"/>
                  <a:gd name="connsiteY0" fmla="*/ 1 h 1474898"/>
                  <a:gd name="connsiteX1" fmla="*/ 3247 w 559890"/>
                  <a:gd name="connsiteY1" fmla="*/ 368430 h 1474898"/>
                  <a:gd name="connsiteX2" fmla="*/ 114566 w 559890"/>
                  <a:gd name="connsiteY2" fmla="*/ 1272671 h 1474898"/>
                  <a:gd name="connsiteX3" fmla="*/ 532627 w 559890"/>
                  <a:gd name="connsiteY3" fmla="*/ 1467792 h 1474898"/>
                  <a:gd name="connsiteX0" fmla="*/ 104653 w 458837"/>
                  <a:gd name="connsiteY0" fmla="*/ -1 h 1474896"/>
                  <a:gd name="connsiteX1" fmla="*/ 13513 w 458837"/>
                  <a:gd name="connsiteY1" fmla="*/ 1272669 h 1474896"/>
                  <a:gd name="connsiteX2" fmla="*/ 431574 w 458837"/>
                  <a:gd name="connsiteY2" fmla="*/ 1467790 h 1474896"/>
                  <a:gd name="connsiteX0" fmla="*/ 152736 w 504971"/>
                  <a:gd name="connsiteY0" fmla="*/ 1 h 1468357"/>
                  <a:gd name="connsiteX1" fmla="*/ 10329 w 504971"/>
                  <a:gd name="connsiteY1" fmla="*/ 1058918 h 1468357"/>
                  <a:gd name="connsiteX2" fmla="*/ 479657 w 504971"/>
                  <a:gd name="connsiteY2" fmla="*/ 1467792 h 1468357"/>
                  <a:gd name="connsiteX0" fmla="*/ 152736 w 500008"/>
                  <a:gd name="connsiteY0" fmla="*/ -1 h 1467791"/>
                  <a:gd name="connsiteX1" fmla="*/ 10329 w 500008"/>
                  <a:gd name="connsiteY1" fmla="*/ 1058916 h 1467791"/>
                  <a:gd name="connsiteX2" fmla="*/ 479657 w 500008"/>
                  <a:gd name="connsiteY2" fmla="*/ 1467790 h 1467791"/>
                  <a:gd name="connsiteX0" fmla="*/ 152736 w 479657"/>
                  <a:gd name="connsiteY0" fmla="*/ 1 h 1542766"/>
                  <a:gd name="connsiteX1" fmla="*/ 10329 w 479657"/>
                  <a:gd name="connsiteY1" fmla="*/ 1058918 h 1542766"/>
                  <a:gd name="connsiteX2" fmla="*/ 479657 w 479657"/>
                  <a:gd name="connsiteY2" fmla="*/ 1467792 h 1542766"/>
                  <a:gd name="connsiteX0" fmla="*/ 152736 w 518186"/>
                  <a:gd name="connsiteY0" fmla="*/ -1 h 1496052"/>
                  <a:gd name="connsiteX1" fmla="*/ 10329 w 518186"/>
                  <a:gd name="connsiteY1" fmla="*/ 1058916 h 1496052"/>
                  <a:gd name="connsiteX2" fmla="*/ 518186 w 518186"/>
                  <a:gd name="connsiteY2" fmla="*/ 1414295 h 1496052"/>
                  <a:gd name="connsiteX0" fmla="*/ 152739 w 518186"/>
                  <a:gd name="connsiteY0" fmla="*/ 0 h 1549561"/>
                  <a:gd name="connsiteX1" fmla="*/ 10329 w 518186"/>
                  <a:gd name="connsiteY1" fmla="*/ 1112425 h 1549561"/>
                  <a:gd name="connsiteX2" fmla="*/ 518186 w 518186"/>
                  <a:gd name="connsiteY2" fmla="*/ 1467804 h 1549561"/>
                  <a:gd name="connsiteX0" fmla="*/ 152739 w 595242"/>
                  <a:gd name="connsiteY0" fmla="*/ 0 h 1316438"/>
                  <a:gd name="connsiteX1" fmla="*/ 10329 w 595242"/>
                  <a:gd name="connsiteY1" fmla="*/ 1112425 h 1316438"/>
                  <a:gd name="connsiteX2" fmla="*/ 595242 w 595242"/>
                  <a:gd name="connsiteY2" fmla="*/ 1157463 h 1316438"/>
                  <a:gd name="connsiteX0" fmla="*/ 152739 w 596138"/>
                  <a:gd name="connsiteY0" fmla="*/ 0 h 1161249"/>
                  <a:gd name="connsiteX1" fmla="*/ 10329 w 596138"/>
                  <a:gd name="connsiteY1" fmla="*/ 1112425 h 1161249"/>
                  <a:gd name="connsiteX2" fmla="*/ 595242 w 596138"/>
                  <a:gd name="connsiteY2" fmla="*/ 1157463 h 1161249"/>
                  <a:gd name="connsiteX0" fmla="*/ 851460 w 851460"/>
                  <a:gd name="connsiteY0" fmla="*/ 1 h 904386"/>
                  <a:gd name="connsiteX1" fmla="*/ 2418 w 851460"/>
                  <a:gd name="connsiteY1" fmla="*/ 855561 h 904386"/>
                  <a:gd name="connsiteX2" fmla="*/ 587331 w 851460"/>
                  <a:gd name="connsiteY2" fmla="*/ 900599 h 904386"/>
                  <a:gd name="connsiteX0" fmla="*/ 851937 w 851937"/>
                  <a:gd name="connsiteY0" fmla="*/ 27466 h 931851"/>
                  <a:gd name="connsiteX1" fmla="*/ 2895 w 851937"/>
                  <a:gd name="connsiteY1" fmla="*/ 883026 h 931851"/>
                  <a:gd name="connsiteX2" fmla="*/ 587808 w 851937"/>
                  <a:gd name="connsiteY2" fmla="*/ 928064 h 931851"/>
                  <a:gd name="connsiteX0" fmla="*/ 300372 w 300372"/>
                  <a:gd name="connsiteY0" fmla="*/ 56807 h 957404"/>
                  <a:gd name="connsiteX1" fmla="*/ 10293 w 300372"/>
                  <a:gd name="connsiteY1" fmla="*/ 419664 h 957404"/>
                  <a:gd name="connsiteX2" fmla="*/ 36243 w 300372"/>
                  <a:gd name="connsiteY2" fmla="*/ 957405 h 957404"/>
                  <a:gd name="connsiteX0" fmla="*/ 456846 w 456846"/>
                  <a:gd name="connsiteY0" fmla="*/ 168386 h 694162"/>
                  <a:gd name="connsiteX1" fmla="*/ 5966 w 456846"/>
                  <a:gd name="connsiteY1" fmla="*/ 156420 h 694162"/>
                  <a:gd name="connsiteX2" fmla="*/ 31916 w 456846"/>
                  <a:gd name="connsiteY2" fmla="*/ 694161 h 694162"/>
                  <a:gd name="connsiteX0" fmla="*/ 424930 w 424930"/>
                  <a:gd name="connsiteY0" fmla="*/ 286490 h 812265"/>
                  <a:gd name="connsiteX1" fmla="*/ 38307 w 424930"/>
                  <a:gd name="connsiteY1" fmla="*/ 103124 h 812265"/>
                  <a:gd name="connsiteX2" fmla="*/ 0 w 424930"/>
                  <a:gd name="connsiteY2" fmla="*/ 812265 h 812265"/>
                  <a:gd name="connsiteX0" fmla="*/ 455839 w 455839"/>
                  <a:gd name="connsiteY0" fmla="*/ 286492 h 812267"/>
                  <a:gd name="connsiteX1" fmla="*/ 69216 w 455839"/>
                  <a:gd name="connsiteY1" fmla="*/ 103126 h 812267"/>
                  <a:gd name="connsiteX2" fmla="*/ 30909 w 455839"/>
                  <a:gd name="connsiteY2" fmla="*/ 812267 h 812267"/>
                  <a:gd name="connsiteX0" fmla="*/ 455839 w 455839"/>
                  <a:gd name="connsiteY0" fmla="*/ 281764 h 807539"/>
                  <a:gd name="connsiteX1" fmla="*/ 69216 w 455839"/>
                  <a:gd name="connsiteY1" fmla="*/ 98398 h 807539"/>
                  <a:gd name="connsiteX2" fmla="*/ 30909 w 455839"/>
                  <a:gd name="connsiteY2" fmla="*/ 807539 h 807539"/>
                  <a:gd name="connsiteX0" fmla="*/ 825535 w 825535"/>
                  <a:gd name="connsiteY0" fmla="*/ 47025 h 1207120"/>
                  <a:gd name="connsiteX1" fmla="*/ 69216 w 825535"/>
                  <a:gd name="connsiteY1" fmla="*/ 497979 h 1207120"/>
                  <a:gd name="connsiteX2" fmla="*/ 30909 w 825535"/>
                  <a:gd name="connsiteY2" fmla="*/ 1207120 h 1207120"/>
                  <a:gd name="connsiteX0" fmla="*/ 825535 w 825535"/>
                  <a:gd name="connsiteY0" fmla="*/ 0 h 1160095"/>
                  <a:gd name="connsiteX1" fmla="*/ 69216 w 825535"/>
                  <a:gd name="connsiteY1" fmla="*/ 450954 h 1160095"/>
                  <a:gd name="connsiteX2" fmla="*/ 30909 w 825535"/>
                  <a:gd name="connsiteY2" fmla="*/ 1160095 h 1160095"/>
                  <a:gd name="connsiteX0" fmla="*/ 797368 w 797368"/>
                  <a:gd name="connsiteY0" fmla="*/ 0 h 1160095"/>
                  <a:gd name="connsiteX1" fmla="*/ 86551 w 797368"/>
                  <a:gd name="connsiteY1" fmla="*/ 327877 h 1160095"/>
                  <a:gd name="connsiteX2" fmla="*/ 2742 w 797368"/>
                  <a:gd name="connsiteY2" fmla="*/ 1160095 h 1160095"/>
                  <a:gd name="connsiteX0" fmla="*/ 794626 w 794626"/>
                  <a:gd name="connsiteY0" fmla="*/ 0 h 1160095"/>
                  <a:gd name="connsiteX1" fmla="*/ 146373 w 794626"/>
                  <a:gd name="connsiteY1" fmla="*/ 290006 h 1160095"/>
                  <a:gd name="connsiteX2" fmla="*/ 0 w 794626"/>
                  <a:gd name="connsiteY2" fmla="*/ 1160095 h 1160095"/>
                  <a:gd name="connsiteX0" fmla="*/ 794626 w 794626"/>
                  <a:gd name="connsiteY0" fmla="*/ 0 h 1160095"/>
                  <a:gd name="connsiteX1" fmla="*/ 385253 w 794626"/>
                  <a:gd name="connsiteY1" fmla="*/ 545628 h 1160095"/>
                  <a:gd name="connsiteX2" fmla="*/ 0 w 794626"/>
                  <a:gd name="connsiteY2" fmla="*/ 1160095 h 1160095"/>
                  <a:gd name="connsiteX0" fmla="*/ 732062 w 732062"/>
                  <a:gd name="connsiteY0" fmla="*/ 0 h 1131692"/>
                  <a:gd name="connsiteX1" fmla="*/ 322689 w 732062"/>
                  <a:gd name="connsiteY1" fmla="*/ 545628 h 1131692"/>
                  <a:gd name="connsiteX2" fmla="*/ 0 w 732062"/>
                  <a:gd name="connsiteY2" fmla="*/ 1131692 h 1131692"/>
                  <a:gd name="connsiteX0" fmla="*/ 732062 w 732062"/>
                  <a:gd name="connsiteY0" fmla="*/ 0 h 1131692"/>
                  <a:gd name="connsiteX1" fmla="*/ 322689 w 732062"/>
                  <a:gd name="connsiteY1" fmla="*/ 545628 h 1131692"/>
                  <a:gd name="connsiteX2" fmla="*/ 0 w 732062"/>
                  <a:gd name="connsiteY2" fmla="*/ 1131692 h 1131692"/>
                  <a:gd name="connsiteX0" fmla="*/ 732062 w 732062"/>
                  <a:gd name="connsiteY0" fmla="*/ 0 h 1131692"/>
                  <a:gd name="connsiteX1" fmla="*/ 373877 w 732062"/>
                  <a:gd name="connsiteY1" fmla="*/ 602433 h 1131692"/>
                  <a:gd name="connsiteX2" fmla="*/ 0 w 732062"/>
                  <a:gd name="connsiteY2" fmla="*/ 1131692 h 1131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2062" h="1131692">
                    <a:moveTo>
                      <a:pt x="732062" y="0"/>
                    </a:moveTo>
                    <a:cubicBezTo>
                      <a:pt x="524722" y="4972"/>
                      <a:pt x="512272" y="368516"/>
                      <a:pt x="373877" y="602433"/>
                    </a:cubicBezTo>
                    <a:cubicBezTo>
                      <a:pt x="227756" y="821938"/>
                      <a:pt x="180697" y="724945"/>
                      <a:pt x="0" y="1131692"/>
                    </a:cubicBezTo>
                  </a:path>
                </a:pathLst>
              </a:custGeom>
              <a:ln w="19050">
                <a:solidFill>
                  <a:schemeClr val="tx1"/>
                </a:solidFill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54" name="Textfeld 53"/>
              <p:cNvSpPr txBox="1"/>
              <p:nvPr/>
            </p:nvSpPr>
            <p:spPr>
              <a:xfrm>
                <a:off x="323528" y="1376992"/>
                <a:ext cx="53528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de-DE" u="sng" dirty="0" smtClean="0">
                    <a:latin typeface="Arial" pitchFamily="34" charset="0"/>
                    <a:cs typeface="Arial" pitchFamily="34" charset="0"/>
                  </a:rPr>
                  <a:t>Lilly</a:t>
                </a:r>
                <a:endParaRPr lang="de-DE" u="sng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Textfeld 54"/>
              <p:cNvSpPr txBox="1"/>
              <p:nvPr/>
            </p:nvSpPr>
            <p:spPr>
              <a:xfrm>
                <a:off x="1547744" y="1376824"/>
                <a:ext cx="720000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de-DE" sz="1600" dirty="0" smtClean="0">
                    <a:latin typeface="Arial" pitchFamily="34" charset="0"/>
                    <a:cs typeface="Arial" pitchFamily="34" charset="0"/>
                  </a:rPr>
                  <a:t>LED leuchtet nicht</a:t>
                </a:r>
                <a:endParaRPr lang="de-DE" sz="1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12" name="Gruppieren 111"/>
          <p:cNvGrpSpPr/>
          <p:nvPr/>
        </p:nvGrpSpPr>
        <p:grpSpPr>
          <a:xfrm>
            <a:off x="2266098" y="3960000"/>
            <a:ext cx="1980000" cy="2167720"/>
            <a:chOff x="2266098" y="3960000"/>
            <a:chExt cx="1980000" cy="2167720"/>
          </a:xfrm>
        </p:grpSpPr>
        <p:grpSp>
          <p:nvGrpSpPr>
            <p:cNvPr id="87" name="Gruppieren 86"/>
            <p:cNvGrpSpPr/>
            <p:nvPr/>
          </p:nvGrpSpPr>
          <p:grpSpPr>
            <a:xfrm>
              <a:off x="2266098" y="3960000"/>
              <a:ext cx="1980000" cy="2167720"/>
              <a:chOff x="2388230" y="1369273"/>
              <a:chExt cx="1980000" cy="2167720"/>
            </a:xfrm>
          </p:grpSpPr>
          <p:sp>
            <p:nvSpPr>
              <p:cNvPr id="63" name="Textfeld 62"/>
              <p:cNvSpPr txBox="1"/>
              <p:nvPr/>
            </p:nvSpPr>
            <p:spPr>
              <a:xfrm>
                <a:off x="3423173" y="3320993"/>
                <a:ext cx="944841" cy="216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>
                <a:spAutoFit/>
              </a:bodyPr>
              <a:lstStyle/>
              <a:p>
                <a:pPr algn="r"/>
                <a:r>
                  <a:rPr lang="de-DE" sz="1000" dirty="0" smtClean="0">
                    <a:latin typeface="Arial" pitchFamily="34" charset="0"/>
                    <a:cs typeface="Arial" pitchFamily="34" charset="0"/>
                  </a:rPr>
                  <a:t>(C.-J. </a:t>
                </a:r>
                <a:r>
                  <a:rPr lang="de-DE" sz="1000" dirty="0" err="1" smtClean="0">
                    <a:latin typeface="Arial" pitchFamily="34" charset="0"/>
                    <a:cs typeface="Arial" pitchFamily="34" charset="0"/>
                  </a:rPr>
                  <a:t>Pardall</a:t>
                </a:r>
                <a:r>
                  <a:rPr lang="de-DE" sz="1000" dirty="0" smtClean="0">
                    <a:latin typeface="Arial" pitchFamily="34" charset="0"/>
                    <a:cs typeface="Arial" pitchFamily="34" charset="0"/>
                  </a:rPr>
                  <a:t>)</a:t>
                </a:r>
                <a:endParaRPr lang="de-DE" sz="1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Rechteck 64"/>
              <p:cNvSpPr/>
              <p:nvPr/>
            </p:nvSpPr>
            <p:spPr>
              <a:xfrm>
                <a:off x="2388230" y="1369273"/>
                <a:ext cx="1980000" cy="1980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66" name="Gruppieren 65"/>
              <p:cNvGrpSpPr>
                <a:grpSpLocks noChangeAspect="1"/>
              </p:cNvGrpSpPr>
              <p:nvPr/>
            </p:nvGrpSpPr>
            <p:grpSpPr>
              <a:xfrm>
                <a:off x="2432817" y="2197144"/>
                <a:ext cx="720000" cy="917611"/>
                <a:chOff x="0" y="-101574"/>
                <a:chExt cx="1353162" cy="1722834"/>
              </a:xfrm>
            </p:grpSpPr>
            <p:cxnSp>
              <p:nvCxnSpPr>
                <p:cNvPr id="78" name="Gerade Verbindung 77"/>
                <p:cNvCxnSpPr/>
                <p:nvPr/>
              </p:nvCxnSpPr>
              <p:spPr>
                <a:xfrm flipV="1">
                  <a:off x="2866" y="50678"/>
                  <a:ext cx="386583" cy="21818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Rechteck 78"/>
                <p:cNvSpPr/>
                <p:nvPr/>
              </p:nvSpPr>
              <p:spPr>
                <a:xfrm>
                  <a:off x="0" y="269443"/>
                  <a:ext cx="1353162" cy="1351817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de-DE" sz="1600" dirty="0" smtClean="0">
                      <a:solidFill>
                        <a:srgbClr val="000000"/>
                      </a:solidFill>
                      <a:effectLst/>
                      <a:latin typeface="Arial" pitchFamily="34" charset="0"/>
                      <a:ea typeface="Times New Roman"/>
                      <a:cs typeface="Arial" pitchFamily="34" charset="0"/>
                    </a:rPr>
                    <a:t>Bat-</a:t>
                  </a:r>
                  <a:r>
                    <a:rPr lang="de-DE" sz="1600" dirty="0" err="1" smtClean="0">
                      <a:solidFill>
                        <a:srgbClr val="000000"/>
                      </a:solidFill>
                      <a:effectLst/>
                      <a:latin typeface="Arial" pitchFamily="34" charset="0"/>
                      <a:ea typeface="Times New Roman"/>
                      <a:cs typeface="Arial" pitchFamily="34" charset="0"/>
                    </a:rPr>
                    <a:t>terie</a:t>
                  </a:r>
                  <a:endParaRPr lang="de-DE" sz="3200" dirty="0">
                    <a:effectLst/>
                    <a:latin typeface="Arial" pitchFamily="34" charset="0"/>
                    <a:ea typeface="Times New Roman"/>
                    <a:cs typeface="Arial" pitchFamily="34" charset="0"/>
                  </a:endParaRPr>
                </a:p>
              </p:txBody>
            </p:sp>
            <p:cxnSp>
              <p:nvCxnSpPr>
                <p:cNvPr id="80" name="Gerade Verbindung 79"/>
                <p:cNvCxnSpPr/>
                <p:nvPr/>
              </p:nvCxnSpPr>
              <p:spPr>
                <a:xfrm flipH="1" flipV="1">
                  <a:off x="676581" y="-101574"/>
                  <a:ext cx="658864" cy="37157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Gruppieren 66"/>
              <p:cNvGrpSpPr/>
              <p:nvPr/>
            </p:nvGrpSpPr>
            <p:grpSpPr>
              <a:xfrm>
                <a:off x="3397424" y="1572719"/>
                <a:ext cx="187210" cy="591015"/>
                <a:chOff x="0" y="0"/>
                <a:chExt cx="252000" cy="795246"/>
              </a:xfrm>
            </p:grpSpPr>
            <p:sp>
              <p:nvSpPr>
                <p:cNvPr id="75" name="Flussdiagramm: Verzögerung 74"/>
                <p:cNvSpPr/>
                <p:nvPr/>
              </p:nvSpPr>
              <p:spPr>
                <a:xfrm rot="16200000">
                  <a:off x="0" y="0"/>
                  <a:ext cx="252000" cy="252000"/>
                </a:xfrm>
                <a:prstGeom prst="flowChartDelay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cxnSp>
              <p:nvCxnSpPr>
                <p:cNvPr id="76" name="Gerade Verbindung 75"/>
                <p:cNvCxnSpPr/>
                <p:nvPr/>
              </p:nvCxnSpPr>
              <p:spPr>
                <a:xfrm>
                  <a:off x="61708" y="255246"/>
                  <a:ext cx="0" cy="540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Gerade Verbindung 76"/>
                <p:cNvCxnSpPr/>
                <p:nvPr/>
              </p:nvCxnSpPr>
              <p:spPr>
                <a:xfrm>
                  <a:off x="176709" y="255246"/>
                  <a:ext cx="0" cy="360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8" name="Freihandform 67"/>
              <p:cNvSpPr/>
              <p:nvPr/>
            </p:nvSpPr>
            <p:spPr>
              <a:xfrm rot="5400000">
                <a:off x="2737626" y="1610410"/>
                <a:ext cx="523796" cy="953819"/>
              </a:xfrm>
              <a:custGeom>
                <a:avLst/>
                <a:gdLst>
                  <a:gd name="connsiteX0" fmla="*/ 214838 w 245663"/>
                  <a:gd name="connsiteY0" fmla="*/ 0 h 1926076"/>
                  <a:gd name="connsiteX1" fmla="*/ 166200 w 245663"/>
                  <a:gd name="connsiteY1" fmla="*/ 165370 h 1926076"/>
                  <a:gd name="connsiteX2" fmla="*/ 830 w 245663"/>
                  <a:gd name="connsiteY2" fmla="*/ 544749 h 1926076"/>
                  <a:gd name="connsiteX3" fmla="*/ 244021 w 245663"/>
                  <a:gd name="connsiteY3" fmla="*/ 1400783 h 1926076"/>
                  <a:gd name="connsiteX4" fmla="*/ 88379 w 245663"/>
                  <a:gd name="connsiteY4" fmla="*/ 1926076 h 1926076"/>
                  <a:gd name="connsiteX0" fmla="*/ 214838 w 302015"/>
                  <a:gd name="connsiteY0" fmla="*/ 0 h 2032546"/>
                  <a:gd name="connsiteX1" fmla="*/ 166200 w 302015"/>
                  <a:gd name="connsiteY1" fmla="*/ 165370 h 2032546"/>
                  <a:gd name="connsiteX2" fmla="*/ 830 w 302015"/>
                  <a:gd name="connsiteY2" fmla="*/ 544749 h 2032546"/>
                  <a:gd name="connsiteX3" fmla="*/ 244021 w 302015"/>
                  <a:gd name="connsiteY3" fmla="*/ 1400783 h 2032546"/>
                  <a:gd name="connsiteX4" fmla="*/ 266581 w 302015"/>
                  <a:gd name="connsiteY4" fmla="*/ 2032547 h 2032546"/>
                  <a:gd name="connsiteX0" fmla="*/ 267802 w 331785"/>
                  <a:gd name="connsiteY0" fmla="*/ 0 h 2032548"/>
                  <a:gd name="connsiteX1" fmla="*/ 219164 w 331785"/>
                  <a:gd name="connsiteY1" fmla="*/ 165370 h 2032548"/>
                  <a:gd name="connsiteX2" fmla="*/ 53794 w 331785"/>
                  <a:gd name="connsiteY2" fmla="*/ 544749 h 2032548"/>
                  <a:gd name="connsiteX3" fmla="*/ 3890 w 331785"/>
                  <a:gd name="connsiteY3" fmla="*/ 1528617 h 2032548"/>
                  <a:gd name="connsiteX4" fmla="*/ 319545 w 331785"/>
                  <a:gd name="connsiteY4" fmla="*/ 2032547 h 2032548"/>
                  <a:gd name="connsiteX0" fmla="*/ 267802 w 319385"/>
                  <a:gd name="connsiteY0" fmla="*/ 0 h 1614699"/>
                  <a:gd name="connsiteX1" fmla="*/ 219164 w 319385"/>
                  <a:gd name="connsiteY1" fmla="*/ 165370 h 1614699"/>
                  <a:gd name="connsiteX2" fmla="*/ 53794 w 319385"/>
                  <a:gd name="connsiteY2" fmla="*/ 544749 h 1614699"/>
                  <a:gd name="connsiteX3" fmla="*/ 3890 w 319385"/>
                  <a:gd name="connsiteY3" fmla="*/ 1528617 h 1614699"/>
                  <a:gd name="connsiteX4" fmla="*/ 306784 w 319385"/>
                  <a:gd name="connsiteY4" fmla="*/ 1585130 h 1614699"/>
                  <a:gd name="connsiteX0" fmla="*/ 267802 w 339742"/>
                  <a:gd name="connsiteY0" fmla="*/ 0 h 1651568"/>
                  <a:gd name="connsiteX1" fmla="*/ 219164 w 339742"/>
                  <a:gd name="connsiteY1" fmla="*/ 165370 h 1651568"/>
                  <a:gd name="connsiteX2" fmla="*/ 53794 w 339742"/>
                  <a:gd name="connsiteY2" fmla="*/ 544749 h 1651568"/>
                  <a:gd name="connsiteX3" fmla="*/ 3890 w 339742"/>
                  <a:gd name="connsiteY3" fmla="*/ 1528617 h 1651568"/>
                  <a:gd name="connsiteX4" fmla="*/ 306784 w 339742"/>
                  <a:gd name="connsiteY4" fmla="*/ 1585130 h 1651568"/>
                  <a:gd name="connsiteX0" fmla="*/ 267802 w 449214"/>
                  <a:gd name="connsiteY0" fmla="*/ 0 h 1730844"/>
                  <a:gd name="connsiteX1" fmla="*/ 219164 w 449214"/>
                  <a:gd name="connsiteY1" fmla="*/ 165370 h 1730844"/>
                  <a:gd name="connsiteX2" fmla="*/ 53794 w 449214"/>
                  <a:gd name="connsiteY2" fmla="*/ 544749 h 1730844"/>
                  <a:gd name="connsiteX3" fmla="*/ 3890 w 449214"/>
                  <a:gd name="connsiteY3" fmla="*/ 1528617 h 1730844"/>
                  <a:gd name="connsiteX4" fmla="*/ 421951 w 449214"/>
                  <a:gd name="connsiteY4" fmla="*/ 1723738 h 1730844"/>
                  <a:gd name="connsiteX0" fmla="*/ 95030 w 449214"/>
                  <a:gd name="connsiteY0" fmla="*/ 98981 h 1573878"/>
                  <a:gd name="connsiteX1" fmla="*/ 219164 w 449214"/>
                  <a:gd name="connsiteY1" fmla="*/ 8404 h 1573878"/>
                  <a:gd name="connsiteX2" fmla="*/ 53794 w 449214"/>
                  <a:gd name="connsiteY2" fmla="*/ 387783 h 1573878"/>
                  <a:gd name="connsiteX3" fmla="*/ 3890 w 449214"/>
                  <a:gd name="connsiteY3" fmla="*/ 1371651 h 1573878"/>
                  <a:gd name="connsiteX4" fmla="*/ 421951 w 449214"/>
                  <a:gd name="connsiteY4" fmla="*/ 1566772 h 1573878"/>
                  <a:gd name="connsiteX0" fmla="*/ 244571 w 598755"/>
                  <a:gd name="connsiteY0" fmla="*/ 140164 h 1615061"/>
                  <a:gd name="connsiteX1" fmla="*/ 368705 w 598755"/>
                  <a:gd name="connsiteY1" fmla="*/ 49587 h 1615061"/>
                  <a:gd name="connsiteX2" fmla="*/ 4967 w 598755"/>
                  <a:gd name="connsiteY2" fmla="*/ 1111868 h 1615061"/>
                  <a:gd name="connsiteX3" fmla="*/ 153431 w 598755"/>
                  <a:gd name="connsiteY3" fmla="*/ 1412834 h 1615061"/>
                  <a:gd name="connsiteX4" fmla="*/ 571492 w 598755"/>
                  <a:gd name="connsiteY4" fmla="*/ 1607955 h 1615061"/>
                  <a:gd name="connsiteX0" fmla="*/ 247340 w 601524"/>
                  <a:gd name="connsiteY0" fmla="*/ -1 h 1474896"/>
                  <a:gd name="connsiteX1" fmla="*/ 44881 w 601524"/>
                  <a:gd name="connsiteY1" fmla="*/ 368428 h 1474896"/>
                  <a:gd name="connsiteX2" fmla="*/ 7736 w 601524"/>
                  <a:gd name="connsiteY2" fmla="*/ 971703 h 1474896"/>
                  <a:gd name="connsiteX3" fmla="*/ 156200 w 601524"/>
                  <a:gd name="connsiteY3" fmla="*/ 1272669 h 1474896"/>
                  <a:gd name="connsiteX4" fmla="*/ 574261 w 601524"/>
                  <a:gd name="connsiteY4" fmla="*/ 1467790 h 1474896"/>
                  <a:gd name="connsiteX0" fmla="*/ 205706 w 559890"/>
                  <a:gd name="connsiteY0" fmla="*/ 1 h 1474898"/>
                  <a:gd name="connsiteX1" fmla="*/ 3247 w 559890"/>
                  <a:gd name="connsiteY1" fmla="*/ 368430 h 1474898"/>
                  <a:gd name="connsiteX2" fmla="*/ 114566 w 559890"/>
                  <a:gd name="connsiteY2" fmla="*/ 1272671 h 1474898"/>
                  <a:gd name="connsiteX3" fmla="*/ 532627 w 559890"/>
                  <a:gd name="connsiteY3" fmla="*/ 1467792 h 1474898"/>
                  <a:gd name="connsiteX0" fmla="*/ 104653 w 458837"/>
                  <a:gd name="connsiteY0" fmla="*/ -1 h 1474896"/>
                  <a:gd name="connsiteX1" fmla="*/ 13513 w 458837"/>
                  <a:gd name="connsiteY1" fmla="*/ 1272669 h 1474896"/>
                  <a:gd name="connsiteX2" fmla="*/ 431574 w 458837"/>
                  <a:gd name="connsiteY2" fmla="*/ 1467790 h 1474896"/>
                  <a:gd name="connsiteX0" fmla="*/ 152736 w 504971"/>
                  <a:gd name="connsiteY0" fmla="*/ 1 h 1468357"/>
                  <a:gd name="connsiteX1" fmla="*/ 10329 w 504971"/>
                  <a:gd name="connsiteY1" fmla="*/ 1058918 h 1468357"/>
                  <a:gd name="connsiteX2" fmla="*/ 479657 w 504971"/>
                  <a:gd name="connsiteY2" fmla="*/ 1467792 h 1468357"/>
                  <a:gd name="connsiteX0" fmla="*/ 152736 w 500008"/>
                  <a:gd name="connsiteY0" fmla="*/ -1 h 1467791"/>
                  <a:gd name="connsiteX1" fmla="*/ 10329 w 500008"/>
                  <a:gd name="connsiteY1" fmla="*/ 1058916 h 1467791"/>
                  <a:gd name="connsiteX2" fmla="*/ 479657 w 500008"/>
                  <a:gd name="connsiteY2" fmla="*/ 1467790 h 1467791"/>
                  <a:gd name="connsiteX0" fmla="*/ 152736 w 479657"/>
                  <a:gd name="connsiteY0" fmla="*/ 1 h 1542766"/>
                  <a:gd name="connsiteX1" fmla="*/ 10329 w 479657"/>
                  <a:gd name="connsiteY1" fmla="*/ 1058918 h 1542766"/>
                  <a:gd name="connsiteX2" fmla="*/ 479657 w 479657"/>
                  <a:gd name="connsiteY2" fmla="*/ 1467792 h 1542766"/>
                  <a:gd name="connsiteX0" fmla="*/ 152736 w 518186"/>
                  <a:gd name="connsiteY0" fmla="*/ -1 h 1496052"/>
                  <a:gd name="connsiteX1" fmla="*/ 10329 w 518186"/>
                  <a:gd name="connsiteY1" fmla="*/ 1058916 h 1496052"/>
                  <a:gd name="connsiteX2" fmla="*/ 518186 w 518186"/>
                  <a:gd name="connsiteY2" fmla="*/ 1414295 h 1496052"/>
                  <a:gd name="connsiteX0" fmla="*/ 152739 w 518186"/>
                  <a:gd name="connsiteY0" fmla="*/ 0 h 1549561"/>
                  <a:gd name="connsiteX1" fmla="*/ 10329 w 518186"/>
                  <a:gd name="connsiteY1" fmla="*/ 1112425 h 1549561"/>
                  <a:gd name="connsiteX2" fmla="*/ 518186 w 518186"/>
                  <a:gd name="connsiteY2" fmla="*/ 1467804 h 1549561"/>
                  <a:gd name="connsiteX0" fmla="*/ 158867 w 517890"/>
                  <a:gd name="connsiteY0" fmla="*/ 0 h 1592367"/>
                  <a:gd name="connsiteX1" fmla="*/ 10033 w 517890"/>
                  <a:gd name="connsiteY1" fmla="*/ 1155231 h 1592367"/>
                  <a:gd name="connsiteX2" fmla="*/ 517890 w 517890"/>
                  <a:gd name="connsiteY2" fmla="*/ 1510610 h 1592367"/>
                  <a:gd name="connsiteX0" fmla="*/ 158867 w 517890"/>
                  <a:gd name="connsiteY0" fmla="*/ 0 h 1645874"/>
                  <a:gd name="connsiteX1" fmla="*/ 10033 w 517890"/>
                  <a:gd name="connsiteY1" fmla="*/ 1208738 h 1645874"/>
                  <a:gd name="connsiteX2" fmla="*/ 517890 w 517890"/>
                  <a:gd name="connsiteY2" fmla="*/ 1564117 h 1645874"/>
                  <a:gd name="connsiteX0" fmla="*/ 158867 w 530741"/>
                  <a:gd name="connsiteY0" fmla="*/ 0 h 1609378"/>
                  <a:gd name="connsiteX1" fmla="*/ 10033 w 530741"/>
                  <a:gd name="connsiteY1" fmla="*/ 1208738 h 1609378"/>
                  <a:gd name="connsiteX2" fmla="*/ 530741 w 530741"/>
                  <a:gd name="connsiteY2" fmla="*/ 1521311 h 1609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0741" h="1609378">
                    <a:moveTo>
                      <a:pt x="158867" y="0"/>
                    </a:moveTo>
                    <a:cubicBezTo>
                      <a:pt x="139880" y="265140"/>
                      <a:pt x="-44454" y="964106"/>
                      <a:pt x="10033" y="1208738"/>
                    </a:cubicBezTo>
                    <a:cubicBezTo>
                      <a:pt x="24625" y="1438959"/>
                      <a:pt x="281760" y="1769084"/>
                      <a:pt x="530741" y="1521311"/>
                    </a:cubicBezTo>
                  </a:path>
                </a:pathLst>
              </a:custGeom>
              <a:ln w="19050">
                <a:solidFill>
                  <a:schemeClr val="tx1"/>
                </a:solidFill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73" name="Textfeld 72"/>
              <p:cNvSpPr txBox="1"/>
              <p:nvPr/>
            </p:nvSpPr>
            <p:spPr>
              <a:xfrm>
                <a:off x="2424014" y="1369273"/>
                <a:ext cx="648000" cy="288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de-DE" u="sng" dirty="0" smtClean="0">
                    <a:latin typeface="Arial" pitchFamily="34" charset="0"/>
                    <a:cs typeface="Arial" pitchFamily="34" charset="0"/>
                  </a:rPr>
                  <a:t>Moritz</a:t>
                </a:r>
                <a:endParaRPr lang="de-DE" u="sng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Textfeld 73"/>
              <p:cNvSpPr txBox="1"/>
              <p:nvPr/>
            </p:nvSpPr>
            <p:spPr>
              <a:xfrm>
                <a:off x="3267369" y="3045356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de-DE" sz="1600" dirty="0" smtClean="0">
                    <a:latin typeface="Arial" pitchFamily="34" charset="0"/>
                    <a:cs typeface="Arial" pitchFamily="34" charset="0"/>
                  </a:rPr>
                  <a:t>Bleistift</a:t>
                </a:r>
                <a:endParaRPr lang="de-DE" sz="1600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5" name="Gruppieren 84"/>
              <p:cNvGrpSpPr/>
              <p:nvPr/>
            </p:nvGrpSpPr>
            <p:grpSpPr>
              <a:xfrm>
                <a:off x="3201156" y="2863859"/>
                <a:ext cx="1101646" cy="216001"/>
                <a:chOff x="3201156" y="2863859"/>
                <a:chExt cx="1101646" cy="216001"/>
              </a:xfrm>
            </p:grpSpPr>
            <p:sp>
              <p:nvSpPr>
                <p:cNvPr id="81" name="Rechteck 80"/>
                <p:cNvSpPr/>
                <p:nvPr/>
              </p:nvSpPr>
              <p:spPr>
                <a:xfrm>
                  <a:off x="3201156" y="2863859"/>
                  <a:ext cx="756000" cy="216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3" name="Gleichschenkliges Dreieck 82"/>
                <p:cNvSpPr>
                  <a:spLocks noChangeAspect="1"/>
                </p:cNvSpPr>
                <p:nvPr/>
              </p:nvSpPr>
              <p:spPr>
                <a:xfrm rot="5400000">
                  <a:off x="4021979" y="2799036"/>
                  <a:ext cx="216000" cy="345647"/>
                </a:xfrm>
                <a:prstGeom prst="triangl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4" name="Gleichschenkliges Dreieck 83"/>
                <p:cNvSpPr>
                  <a:spLocks noChangeAspect="1"/>
                </p:cNvSpPr>
                <p:nvPr/>
              </p:nvSpPr>
              <p:spPr>
                <a:xfrm rot="5400000">
                  <a:off x="4111160" y="2856644"/>
                  <a:ext cx="144000" cy="230431"/>
                </a:xfrm>
                <a:prstGeom prst="triangl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71" name="Freihandform 70"/>
              <p:cNvSpPr/>
              <p:nvPr/>
            </p:nvSpPr>
            <p:spPr>
              <a:xfrm rot="5400000">
                <a:off x="2801416" y="2337097"/>
                <a:ext cx="647803" cy="460481"/>
              </a:xfrm>
              <a:custGeom>
                <a:avLst/>
                <a:gdLst>
                  <a:gd name="connsiteX0" fmla="*/ 214838 w 245663"/>
                  <a:gd name="connsiteY0" fmla="*/ 0 h 1926076"/>
                  <a:gd name="connsiteX1" fmla="*/ 166200 w 245663"/>
                  <a:gd name="connsiteY1" fmla="*/ 165370 h 1926076"/>
                  <a:gd name="connsiteX2" fmla="*/ 830 w 245663"/>
                  <a:gd name="connsiteY2" fmla="*/ 544749 h 1926076"/>
                  <a:gd name="connsiteX3" fmla="*/ 244021 w 245663"/>
                  <a:gd name="connsiteY3" fmla="*/ 1400783 h 1926076"/>
                  <a:gd name="connsiteX4" fmla="*/ 88379 w 245663"/>
                  <a:gd name="connsiteY4" fmla="*/ 1926076 h 1926076"/>
                  <a:gd name="connsiteX0" fmla="*/ 214838 w 302015"/>
                  <a:gd name="connsiteY0" fmla="*/ 0 h 2032546"/>
                  <a:gd name="connsiteX1" fmla="*/ 166200 w 302015"/>
                  <a:gd name="connsiteY1" fmla="*/ 165370 h 2032546"/>
                  <a:gd name="connsiteX2" fmla="*/ 830 w 302015"/>
                  <a:gd name="connsiteY2" fmla="*/ 544749 h 2032546"/>
                  <a:gd name="connsiteX3" fmla="*/ 244021 w 302015"/>
                  <a:gd name="connsiteY3" fmla="*/ 1400783 h 2032546"/>
                  <a:gd name="connsiteX4" fmla="*/ 266581 w 302015"/>
                  <a:gd name="connsiteY4" fmla="*/ 2032547 h 2032546"/>
                  <a:gd name="connsiteX0" fmla="*/ 267802 w 331785"/>
                  <a:gd name="connsiteY0" fmla="*/ 0 h 2032548"/>
                  <a:gd name="connsiteX1" fmla="*/ 219164 w 331785"/>
                  <a:gd name="connsiteY1" fmla="*/ 165370 h 2032548"/>
                  <a:gd name="connsiteX2" fmla="*/ 53794 w 331785"/>
                  <a:gd name="connsiteY2" fmla="*/ 544749 h 2032548"/>
                  <a:gd name="connsiteX3" fmla="*/ 3890 w 331785"/>
                  <a:gd name="connsiteY3" fmla="*/ 1528617 h 2032548"/>
                  <a:gd name="connsiteX4" fmla="*/ 319545 w 331785"/>
                  <a:gd name="connsiteY4" fmla="*/ 2032547 h 2032548"/>
                  <a:gd name="connsiteX0" fmla="*/ 267802 w 319385"/>
                  <a:gd name="connsiteY0" fmla="*/ 0 h 1614699"/>
                  <a:gd name="connsiteX1" fmla="*/ 219164 w 319385"/>
                  <a:gd name="connsiteY1" fmla="*/ 165370 h 1614699"/>
                  <a:gd name="connsiteX2" fmla="*/ 53794 w 319385"/>
                  <a:gd name="connsiteY2" fmla="*/ 544749 h 1614699"/>
                  <a:gd name="connsiteX3" fmla="*/ 3890 w 319385"/>
                  <a:gd name="connsiteY3" fmla="*/ 1528617 h 1614699"/>
                  <a:gd name="connsiteX4" fmla="*/ 306784 w 319385"/>
                  <a:gd name="connsiteY4" fmla="*/ 1585130 h 1614699"/>
                  <a:gd name="connsiteX0" fmla="*/ 267802 w 339742"/>
                  <a:gd name="connsiteY0" fmla="*/ 0 h 1651568"/>
                  <a:gd name="connsiteX1" fmla="*/ 219164 w 339742"/>
                  <a:gd name="connsiteY1" fmla="*/ 165370 h 1651568"/>
                  <a:gd name="connsiteX2" fmla="*/ 53794 w 339742"/>
                  <a:gd name="connsiteY2" fmla="*/ 544749 h 1651568"/>
                  <a:gd name="connsiteX3" fmla="*/ 3890 w 339742"/>
                  <a:gd name="connsiteY3" fmla="*/ 1528617 h 1651568"/>
                  <a:gd name="connsiteX4" fmla="*/ 306784 w 339742"/>
                  <a:gd name="connsiteY4" fmla="*/ 1585130 h 1651568"/>
                  <a:gd name="connsiteX0" fmla="*/ 267802 w 449214"/>
                  <a:gd name="connsiteY0" fmla="*/ 0 h 1730844"/>
                  <a:gd name="connsiteX1" fmla="*/ 219164 w 449214"/>
                  <a:gd name="connsiteY1" fmla="*/ 165370 h 1730844"/>
                  <a:gd name="connsiteX2" fmla="*/ 53794 w 449214"/>
                  <a:gd name="connsiteY2" fmla="*/ 544749 h 1730844"/>
                  <a:gd name="connsiteX3" fmla="*/ 3890 w 449214"/>
                  <a:gd name="connsiteY3" fmla="*/ 1528617 h 1730844"/>
                  <a:gd name="connsiteX4" fmla="*/ 421951 w 449214"/>
                  <a:gd name="connsiteY4" fmla="*/ 1723738 h 1730844"/>
                  <a:gd name="connsiteX0" fmla="*/ 95030 w 449214"/>
                  <a:gd name="connsiteY0" fmla="*/ 98981 h 1573878"/>
                  <a:gd name="connsiteX1" fmla="*/ 219164 w 449214"/>
                  <a:gd name="connsiteY1" fmla="*/ 8404 h 1573878"/>
                  <a:gd name="connsiteX2" fmla="*/ 53794 w 449214"/>
                  <a:gd name="connsiteY2" fmla="*/ 387783 h 1573878"/>
                  <a:gd name="connsiteX3" fmla="*/ 3890 w 449214"/>
                  <a:gd name="connsiteY3" fmla="*/ 1371651 h 1573878"/>
                  <a:gd name="connsiteX4" fmla="*/ 421951 w 449214"/>
                  <a:gd name="connsiteY4" fmla="*/ 1566772 h 1573878"/>
                  <a:gd name="connsiteX0" fmla="*/ 244571 w 598755"/>
                  <a:gd name="connsiteY0" fmla="*/ 140164 h 1615061"/>
                  <a:gd name="connsiteX1" fmla="*/ 368705 w 598755"/>
                  <a:gd name="connsiteY1" fmla="*/ 49587 h 1615061"/>
                  <a:gd name="connsiteX2" fmla="*/ 4967 w 598755"/>
                  <a:gd name="connsiteY2" fmla="*/ 1111868 h 1615061"/>
                  <a:gd name="connsiteX3" fmla="*/ 153431 w 598755"/>
                  <a:gd name="connsiteY3" fmla="*/ 1412834 h 1615061"/>
                  <a:gd name="connsiteX4" fmla="*/ 571492 w 598755"/>
                  <a:gd name="connsiteY4" fmla="*/ 1607955 h 1615061"/>
                  <a:gd name="connsiteX0" fmla="*/ 247340 w 601524"/>
                  <a:gd name="connsiteY0" fmla="*/ -1 h 1474896"/>
                  <a:gd name="connsiteX1" fmla="*/ 44881 w 601524"/>
                  <a:gd name="connsiteY1" fmla="*/ 368428 h 1474896"/>
                  <a:gd name="connsiteX2" fmla="*/ 7736 w 601524"/>
                  <a:gd name="connsiteY2" fmla="*/ 971703 h 1474896"/>
                  <a:gd name="connsiteX3" fmla="*/ 156200 w 601524"/>
                  <a:gd name="connsiteY3" fmla="*/ 1272669 h 1474896"/>
                  <a:gd name="connsiteX4" fmla="*/ 574261 w 601524"/>
                  <a:gd name="connsiteY4" fmla="*/ 1467790 h 1474896"/>
                  <a:gd name="connsiteX0" fmla="*/ 205706 w 559890"/>
                  <a:gd name="connsiteY0" fmla="*/ 1 h 1474898"/>
                  <a:gd name="connsiteX1" fmla="*/ 3247 w 559890"/>
                  <a:gd name="connsiteY1" fmla="*/ 368430 h 1474898"/>
                  <a:gd name="connsiteX2" fmla="*/ 114566 w 559890"/>
                  <a:gd name="connsiteY2" fmla="*/ 1272671 h 1474898"/>
                  <a:gd name="connsiteX3" fmla="*/ 532627 w 559890"/>
                  <a:gd name="connsiteY3" fmla="*/ 1467792 h 1474898"/>
                  <a:gd name="connsiteX0" fmla="*/ 104653 w 458837"/>
                  <a:gd name="connsiteY0" fmla="*/ -1 h 1474896"/>
                  <a:gd name="connsiteX1" fmla="*/ 13513 w 458837"/>
                  <a:gd name="connsiteY1" fmla="*/ 1272669 h 1474896"/>
                  <a:gd name="connsiteX2" fmla="*/ 431574 w 458837"/>
                  <a:gd name="connsiteY2" fmla="*/ 1467790 h 1474896"/>
                  <a:gd name="connsiteX0" fmla="*/ 152736 w 504971"/>
                  <a:gd name="connsiteY0" fmla="*/ 1 h 1468357"/>
                  <a:gd name="connsiteX1" fmla="*/ 10329 w 504971"/>
                  <a:gd name="connsiteY1" fmla="*/ 1058918 h 1468357"/>
                  <a:gd name="connsiteX2" fmla="*/ 479657 w 504971"/>
                  <a:gd name="connsiteY2" fmla="*/ 1467792 h 1468357"/>
                  <a:gd name="connsiteX0" fmla="*/ 152736 w 500008"/>
                  <a:gd name="connsiteY0" fmla="*/ -1 h 1467791"/>
                  <a:gd name="connsiteX1" fmla="*/ 10329 w 500008"/>
                  <a:gd name="connsiteY1" fmla="*/ 1058916 h 1467791"/>
                  <a:gd name="connsiteX2" fmla="*/ 479657 w 500008"/>
                  <a:gd name="connsiteY2" fmla="*/ 1467790 h 1467791"/>
                  <a:gd name="connsiteX0" fmla="*/ 152736 w 479657"/>
                  <a:gd name="connsiteY0" fmla="*/ 1 h 1542766"/>
                  <a:gd name="connsiteX1" fmla="*/ 10329 w 479657"/>
                  <a:gd name="connsiteY1" fmla="*/ 1058918 h 1542766"/>
                  <a:gd name="connsiteX2" fmla="*/ 479657 w 479657"/>
                  <a:gd name="connsiteY2" fmla="*/ 1467792 h 1542766"/>
                  <a:gd name="connsiteX0" fmla="*/ 152736 w 518186"/>
                  <a:gd name="connsiteY0" fmla="*/ -1 h 1496052"/>
                  <a:gd name="connsiteX1" fmla="*/ 10329 w 518186"/>
                  <a:gd name="connsiteY1" fmla="*/ 1058916 h 1496052"/>
                  <a:gd name="connsiteX2" fmla="*/ 518186 w 518186"/>
                  <a:gd name="connsiteY2" fmla="*/ 1414295 h 1496052"/>
                  <a:gd name="connsiteX0" fmla="*/ 152739 w 518186"/>
                  <a:gd name="connsiteY0" fmla="*/ 0 h 1549561"/>
                  <a:gd name="connsiteX1" fmla="*/ 10329 w 518186"/>
                  <a:gd name="connsiteY1" fmla="*/ 1112425 h 1549561"/>
                  <a:gd name="connsiteX2" fmla="*/ 518186 w 518186"/>
                  <a:gd name="connsiteY2" fmla="*/ 1467804 h 1549561"/>
                  <a:gd name="connsiteX0" fmla="*/ 152739 w 518186"/>
                  <a:gd name="connsiteY0" fmla="*/ 0 h 1467804"/>
                  <a:gd name="connsiteX1" fmla="*/ 10329 w 518186"/>
                  <a:gd name="connsiteY1" fmla="*/ 1112425 h 1467804"/>
                  <a:gd name="connsiteX2" fmla="*/ 518186 w 518186"/>
                  <a:gd name="connsiteY2" fmla="*/ 1467804 h 1467804"/>
                  <a:gd name="connsiteX0" fmla="*/ 152739 w 486080"/>
                  <a:gd name="connsiteY0" fmla="*/ 0 h 1542747"/>
                  <a:gd name="connsiteX1" fmla="*/ 10329 w 486080"/>
                  <a:gd name="connsiteY1" fmla="*/ 1112425 h 1542747"/>
                  <a:gd name="connsiteX2" fmla="*/ 486080 w 486080"/>
                  <a:gd name="connsiteY2" fmla="*/ 1542747 h 1542747"/>
                  <a:gd name="connsiteX0" fmla="*/ 665 w 430136"/>
                  <a:gd name="connsiteY0" fmla="*/ 0 h 1542747"/>
                  <a:gd name="connsiteX1" fmla="*/ 429737 w 430136"/>
                  <a:gd name="connsiteY1" fmla="*/ 694887 h 1542747"/>
                  <a:gd name="connsiteX2" fmla="*/ 334006 w 430136"/>
                  <a:gd name="connsiteY2" fmla="*/ 1542747 h 1542747"/>
                  <a:gd name="connsiteX0" fmla="*/ 533630 w 533631"/>
                  <a:gd name="connsiteY0" fmla="*/ 0 h 1639102"/>
                  <a:gd name="connsiteX1" fmla="*/ 197587 w 533631"/>
                  <a:gd name="connsiteY1" fmla="*/ 791242 h 1639102"/>
                  <a:gd name="connsiteX2" fmla="*/ 101856 w 533631"/>
                  <a:gd name="connsiteY2" fmla="*/ 1639102 h 1639102"/>
                  <a:gd name="connsiteX0" fmla="*/ 500931 w 500931"/>
                  <a:gd name="connsiteY0" fmla="*/ 0 h 1639102"/>
                  <a:gd name="connsiteX1" fmla="*/ 441014 w 500931"/>
                  <a:gd name="connsiteY1" fmla="*/ 662769 h 1639102"/>
                  <a:gd name="connsiteX2" fmla="*/ 69157 w 500931"/>
                  <a:gd name="connsiteY2" fmla="*/ 1639102 h 1639102"/>
                  <a:gd name="connsiteX0" fmla="*/ 491543 w 566691"/>
                  <a:gd name="connsiteY0" fmla="*/ 0 h 1639102"/>
                  <a:gd name="connsiteX1" fmla="*/ 566495 w 566691"/>
                  <a:gd name="connsiteY1" fmla="*/ 662768 h 1639102"/>
                  <a:gd name="connsiteX2" fmla="*/ 59769 w 566691"/>
                  <a:gd name="connsiteY2" fmla="*/ 1639102 h 1639102"/>
                  <a:gd name="connsiteX0" fmla="*/ 343769 w 566691"/>
                  <a:gd name="connsiteY0" fmla="*/ -1 h 1499923"/>
                  <a:gd name="connsiteX1" fmla="*/ 566495 w 566691"/>
                  <a:gd name="connsiteY1" fmla="*/ 523589 h 1499923"/>
                  <a:gd name="connsiteX2" fmla="*/ 59769 w 566691"/>
                  <a:gd name="connsiteY2" fmla="*/ 1499923 h 1499923"/>
                  <a:gd name="connsiteX0" fmla="*/ 343769 w 566691"/>
                  <a:gd name="connsiteY0" fmla="*/ 1 h 1499925"/>
                  <a:gd name="connsiteX1" fmla="*/ 566495 w 566691"/>
                  <a:gd name="connsiteY1" fmla="*/ 523591 h 1499925"/>
                  <a:gd name="connsiteX2" fmla="*/ 59769 w 566691"/>
                  <a:gd name="connsiteY2" fmla="*/ 1499925 h 1499925"/>
                  <a:gd name="connsiteX0" fmla="*/ 360608 w 416680"/>
                  <a:gd name="connsiteY0" fmla="*/ -1 h 1499923"/>
                  <a:gd name="connsiteX1" fmla="*/ 364884 w 416680"/>
                  <a:gd name="connsiteY1" fmla="*/ 662767 h 1499923"/>
                  <a:gd name="connsiteX2" fmla="*/ 76608 w 416680"/>
                  <a:gd name="connsiteY2" fmla="*/ 1499923 h 1499923"/>
                  <a:gd name="connsiteX0" fmla="*/ 360608 w 485050"/>
                  <a:gd name="connsiteY0" fmla="*/ 1 h 1499925"/>
                  <a:gd name="connsiteX1" fmla="*/ 364884 w 485050"/>
                  <a:gd name="connsiteY1" fmla="*/ 662769 h 1499925"/>
                  <a:gd name="connsiteX2" fmla="*/ 76608 w 485050"/>
                  <a:gd name="connsiteY2" fmla="*/ 1499925 h 1499925"/>
                  <a:gd name="connsiteX0" fmla="*/ 374963 w 499405"/>
                  <a:gd name="connsiteY0" fmla="*/ -1 h 1499923"/>
                  <a:gd name="connsiteX1" fmla="*/ 379239 w 499405"/>
                  <a:gd name="connsiteY1" fmla="*/ 662767 h 1499923"/>
                  <a:gd name="connsiteX2" fmla="*/ 90963 w 499405"/>
                  <a:gd name="connsiteY2" fmla="*/ 1499923 h 1499923"/>
                  <a:gd name="connsiteX0" fmla="*/ 556679 w 585263"/>
                  <a:gd name="connsiteY0" fmla="*/ 1 h 1499925"/>
                  <a:gd name="connsiteX1" fmla="*/ 61081 w 585263"/>
                  <a:gd name="connsiteY1" fmla="*/ 653309 h 1499925"/>
                  <a:gd name="connsiteX2" fmla="*/ 272679 w 585263"/>
                  <a:gd name="connsiteY2" fmla="*/ 1499925 h 1499925"/>
                  <a:gd name="connsiteX0" fmla="*/ 556679 w 556679"/>
                  <a:gd name="connsiteY0" fmla="*/ -1 h 1499923"/>
                  <a:gd name="connsiteX1" fmla="*/ 61081 w 556679"/>
                  <a:gd name="connsiteY1" fmla="*/ 653307 h 1499923"/>
                  <a:gd name="connsiteX2" fmla="*/ 272679 w 556679"/>
                  <a:gd name="connsiteY2" fmla="*/ 1499923 h 1499923"/>
                  <a:gd name="connsiteX0" fmla="*/ 607806 w 607806"/>
                  <a:gd name="connsiteY0" fmla="*/ 1 h 1414789"/>
                  <a:gd name="connsiteX1" fmla="*/ 61081 w 607806"/>
                  <a:gd name="connsiteY1" fmla="*/ 568173 h 1414789"/>
                  <a:gd name="connsiteX2" fmla="*/ 272679 w 607806"/>
                  <a:gd name="connsiteY2" fmla="*/ 1414789 h 1414789"/>
                  <a:gd name="connsiteX0" fmla="*/ 636211 w 636211"/>
                  <a:gd name="connsiteY0" fmla="*/ 1 h 1282351"/>
                  <a:gd name="connsiteX1" fmla="*/ 61081 w 636211"/>
                  <a:gd name="connsiteY1" fmla="*/ 435735 h 1282351"/>
                  <a:gd name="connsiteX2" fmla="*/ 272679 w 636211"/>
                  <a:gd name="connsiteY2" fmla="*/ 1282351 h 1282351"/>
                  <a:gd name="connsiteX0" fmla="*/ 693018 w 693018"/>
                  <a:gd name="connsiteY0" fmla="*/ -1 h 1282349"/>
                  <a:gd name="connsiteX1" fmla="*/ 61081 w 693018"/>
                  <a:gd name="connsiteY1" fmla="*/ 435733 h 1282349"/>
                  <a:gd name="connsiteX2" fmla="*/ 272679 w 693018"/>
                  <a:gd name="connsiteY2" fmla="*/ 1282349 h 1282349"/>
                  <a:gd name="connsiteX0" fmla="*/ 693018 w 693018"/>
                  <a:gd name="connsiteY0" fmla="*/ 1 h 1282351"/>
                  <a:gd name="connsiteX1" fmla="*/ 61081 w 693018"/>
                  <a:gd name="connsiteY1" fmla="*/ 435735 h 1282351"/>
                  <a:gd name="connsiteX2" fmla="*/ 272679 w 693018"/>
                  <a:gd name="connsiteY2" fmla="*/ 1282351 h 1282351"/>
                  <a:gd name="connsiteX0" fmla="*/ 672822 w 672822"/>
                  <a:gd name="connsiteY0" fmla="*/ -1 h 1282349"/>
                  <a:gd name="connsiteX1" fmla="*/ 40885 w 672822"/>
                  <a:gd name="connsiteY1" fmla="*/ 435733 h 1282349"/>
                  <a:gd name="connsiteX2" fmla="*/ 252483 w 672822"/>
                  <a:gd name="connsiteY2" fmla="*/ 1282349 h 1282349"/>
                  <a:gd name="connsiteX0" fmla="*/ 672822 w 672822"/>
                  <a:gd name="connsiteY0" fmla="*/ 1 h 1282351"/>
                  <a:gd name="connsiteX1" fmla="*/ 40885 w 672822"/>
                  <a:gd name="connsiteY1" fmla="*/ 435735 h 1282351"/>
                  <a:gd name="connsiteX2" fmla="*/ 252483 w 672822"/>
                  <a:gd name="connsiteY2" fmla="*/ 1282351 h 1282351"/>
                  <a:gd name="connsiteX0" fmla="*/ 672822 w 672822"/>
                  <a:gd name="connsiteY0" fmla="*/ -1 h 1282349"/>
                  <a:gd name="connsiteX1" fmla="*/ 40885 w 672822"/>
                  <a:gd name="connsiteY1" fmla="*/ 435733 h 1282349"/>
                  <a:gd name="connsiteX2" fmla="*/ 252483 w 672822"/>
                  <a:gd name="connsiteY2" fmla="*/ 1282349 h 1282349"/>
                  <a:gd name="connsiteX0" fmla="*/ 708059 w 708059"/>
                  <a:gd name="connsiteY0" fmla="*/ 1 h 1102614"/>
                  <a:gd name="connsiteX1" fmla="*/ 76122 w 708059"/>
                  <a:gd name="connsiteY1" fmla="*/ 435735 h 1102614"/>
                  <a:gd name="connsiteX2" fmla="*/ 191153 w 708059"/>
                  <a:gd name="connsiteY2" fmla="*/ 1102614 h 1102614"/>
                  <a:gd name="connsiteX0" fmla="*/ 697854 w 697854"/>
                  <a:gd name="connsiteY0" fmla="*/ -1 h 1130991"/>
                  <a:gd name="connsiteX1" fmla="*/ 65917 w 697854"/>
                  <a:gd name="connsiteY1" fmla="*/ 435733 h 1130991"/>
                  <a:gd name="connsiteX2" fmla="*/ 203672 w 697854"/>
                  <a:gd name="connsiteY2" fmla="*/ 1130990 h 1130991"/>
                  <a:gd name="connsiteX0" fmla="*/ 678906 w 678906"/>
                  <a:gd name="connsiteY0" fmla="*/ 1 h 1130991"/>
                  <a:gd name="connsiteX1" fmla="*/ 46969 w 678906"/>
                  <a:gd name="connsiteY1" fmla="*/ 435735 h 1130991"/>
                  <a:gd name="connsiteX2" fmla="*/ 184724 w 678906"/>
                  <a:gd name="connsiteY2" fmla="*/ 1130992 h 1130991"/>
                  <a:gd name="connsiteX0" fmla="*/ 666900 w 666900"/>
                  <a:gd name="connsiteY0" fmla="*/ -1 h 1130991"/>
                  <a:gd name="connsiteX1" fmla="*/ 34963 w 666900"/>
                  <a:gd name="connsiteY1" fmla="*/ 435733 h 1130991"/>
                  <a:gd name="connsiteX2" fmla="*/ 172718 w 666900"/>
                  <a:gd name="connsiteY2" fmla="*/ 1130990 h 1130991"/>
                  <a:gd name="connsiteX0" fmla="*/ 770785 w 770785"/>
                  <a:gd name="connsiteY0" fmla="*/ 115587 h 817843"/>
                  <a:gd name="connsiteX1" fmla="*/ 34963 w 770785"/>
                  <a:gd name="connsiteY1" fmla="*/ 122586 h 817843"/>
                  <a:gd name="connsiteX2" fmla="*/ 172718 w 770785"/>
                  <a:gd name="connsiteY2" fmla="*/ 817843 h 817843"/>
                  <a:gd name="connsiteX0" fmla="*/ 802403 w 802403"/>
                  <a:gd name="connsiteY0" fmla="*/ 109829 h 819607"/>
                  <a:gd name="connsiteX1" fmla="*/ 34963 w 802403"/>
                  <a:gd name="connsiteY1" fmla="*/ 124350 h 819607"/>
                  <a:gd name="connsiteX2" fmla="*/ 172718 w 802403"/>
                  <a:gd name="connsiteY2" fmla="*/ 819607 h 819607"/>
                  <a:gd name="connsiteX0" fmla="*/ 728023 w 728023"/>
                  <a:gd name="connsiteY0" fmla="*/ 71129 h 780907"/>
                  <a:gd name="connsiteX1" fmla="*/ 87048 w 728023"/>
                  <a:gd name="connsiteY1" fmla="*/ 138302 h 780907"/>
                  <a:gd name="connsiteX2" fmla="*/ 98338 w 728023"/>
                  <a:gd name="connsiteY2" fmla="*/ 780907 h 780907"/>
                  <a:gd name="connsiteX0" fmla="*/ 706012 w 706012"/>
                  <a:gd name="connsiteY0" fmla="*/ 71127 h 780905"/>
                  <a:gd name="connsiteX1" fmla="*/ 65037 w 706012"/>
                  <a:gd name="connsiteY1" fmla="*/ 138300 h 780905"/>
                  <a:gd name="connsiteX2" fmla="*/ 76327 w 706012"/>
                  <a:gd name="connsiteY2" fmla="*/ 780905 h 780905"/>
                  <a:gd name="connsiteX0" fmla="*/ 686571 w 686571"/>
                  <a:gd name="connsiteY0" fmla="*/ 71127 h 780905"/>
                  <a:gd name="connsiteX1" fmla="*/ 45596 w 686571"/>
                  <a:gd name="connsiteY1" fmla="*/ 138300 h 780905"/>
                  <a:gd name="connsiteX2" fmla="*/ 56886 w 686571"/>
                  <a:gd name="connsiteY2" fmla="*/ 780905 h 780905"/>
                  <a:gd name="connsiteX0" fmla="*/ 675513 w 675513"/>
                  <a:gd name="connsiteY0" fmla="*/ 71127 h 780905"/>
                  <a:gd name="connsiteX1" fmla="*/ 34538 w 675513"/>
                  <a:gd name="connsiteY1" fmla="*/ 138300 h 780905"/>
                  <a:gd name="connsiteX2" fmla="*/ 45828 w 675513"/>
                  <a:gd name="connsiteY2" fmla="*/ 780905 h 780905"/>
                  <a:gd name="connsiteX0" fmla="*/ 651111 w 651111"/>
                  <a:gd name="connsiteY0" fmla="*/ 55564 h 765342"/>
                  <a:gd name="connsiteX1" fmla="*/ 86919 w 651111"/>
                  <a:gd name="connsiteY1" fmla="*/ 145303 h 765342"/>
                  <a:gd name="connsiteX2" fmla="*/ 21426 w 651111"/>
                  <a:gd name="connsiteY2" fmla="*/ 765342 h 765342"/>
                  <a:gd name="connsiteX0" fmla="*/ 659648 w 659648"/>
                  <a:gd name="connsiteY0" fmla="*/ 55564 h 765342"/>
                  <a:gd name="connsiteX1" fmla="*/ 95456 w 659648"/>
                  <a:gd name="connsiteY1" fmla="*/ 145303 h 765342"/>
                  <a:gd name="connsiteX2" fmla="*/ 29963 w 659648"/>
                  <a:gd name="connsiteY2" fmla="*/ 765342 h 765342"/>
                  <a:gd name="connsiteX0" fmla="*/ 659648 w 659648"/>
                  <a:gd name="connsiteY0" fmla="*/ 42424 h 752202"/>
                  <a:gd name="connsiteX1" fmla="*/ 95456 w 659648"/>
                  <a:gd name="connsiteY1" fmla="*/ 132163 h 752202"/>
                  <a:gd name="connsiteX2" fmla="*/ 29963 w 659648"/>
                  <a:gd name="connsiteY2" fmla="*/ 752202 h 752202"/>
                  <a:gd name="connsiteX0" fmla="*/ 666724 w 666724"/>
                  <a:gd name="connsiteY0" fmla="*/ 42424 h 752202"/>
                  <a:gd name="connsiteX1" fmla="*/ 102532 w 666724"/>
                  <a:gd name="connsiteY1" fmla="*/ 132163 h 752202"/>
                  <a:gd name="connsiteX2" fmla="*/ 37039 w 666724"/>
                  <a:gd name="connsiteY2" fmla="*/ 752202 h 752202"/>
                  <a:gd name="connsiteX0" fmla="*/ 638706 w 638706"/>
                  <a:gd name="connsiteY0" fmla="*/ 42424 h 752202"/>
                  <a:gd name="connsiteX1" fmla="*/ 74514 w 638706"/>
                  <a:gd name="connsiteY1" fmla="*/ 132163 h 752202"/>
                  <a:gd name="connsiteX2" fmla="*/ 9021 w 638706"/>
                  <a:gd name="connsiteY2" fmla="*/ 752202 h 752202"/>
                  <a:gd name="connsiteX0" fmla="*/ 629685 w 629685"/>
                  <a:gd name="connsiteY0" fmla="*/ 42424 h 752202"/>
                  <a:gd name="connsiteX1" fmla="*/ 65493 w 629685"/>
                  <a:gd name="connsiteY1" fmla="*/ 132163 h 752202"/>
                  <a:gd name="connsiteX2" fmla="*/ 0 w 629685"/>
                  <a:gd name="connsiteY2" fmla="*/ 752202 h 752202"/>
                  <a:gd name="connsiteX0" fmla="*/ 629685 w 629685"/>
                  <a:gd name="connsiteY0" fmla="*/ 90762 h 800540"/>
                  <a:gd name="connsiteX1" fmla="*/ 151309 w 629685"/>
                  <a:gd name="connsiteY1" fmla="*/ 112807 h 800540"/>
                  <a:gd name="connsiteX2" fmla="*/ 0 w 629685"/>
                  <a:gd name="connsiteY2" fmla="*/ 800540 h 800540"/>
                  <a:gd name="connsiteX0" fmla="*/ 629685 w 629685"/>
                  <a:gd name="connsiteY0" fmla="*/ 90762 h 800540"/>
                  <a:gd name="connsiteX1" fmla="*/ 151309 w 629685"/>
                  <a:gd name="connsiteY1" fmla="*/ 112807 h 800540"/>
                  <a:gd name="connsiteX2" fmla="*/ 0 w 629685"/>
                  <a:gd name="connsiteY2" fmla="*/ 800540 h 800540"/>
                  <a:gd name="connsiteX0" fmla="*/ 629685 w 629685"/>
                  <a:gd name="connsiteY0" fmla="*/ 30711 h 740489"/>
                  <a:gd name="connsiteX1" fmla="*/ 151309 w 629685"/>
                  <a:gd name="connsiteY1" fmla="*/ 52756 h 740489"/>
                  <a:gd name="connsiteX2" fmla="*/ 0 w 629685"/>
                  <a:gd name="connsiteY2" fmla="*/ 740489 h 740489"/>
                  <a:gd name="connsiteX0" fmla="*/ 629685 w 629685"/>
                  <a:gd name="connsiteY0" fmla="*/ 891 h 710669"/>
                  <a:gd name="connsiteX1" fmla="*/ 151309 w 629685"/>
                  <a:gd name="connsiteY1" fmla="*/ 22936 h 710669"/>
                  <a:gd name="connsiteX2" fmla="*/ 0 w 629685"/>
                  <a:gd name="connsiteY2" fmla="*/ 710669 h 710669"/>
                  <a:gd name="connsiteX0" fmla="*/ 629685 w 629685"/>
                  <a:gd name="connsiteY0" fmla="*/ 87423 h 797201"/>
                  <a:gd name="connsiteX1" fmla="*/ 151309 w 629685"/>
                  <a:gd name="connsiteY1" fmla="*/ 109468 h 797201"/>
                  <a:gd name="connsiteX2" fmla="*/ 0 w 629685"/>
                  <a:gd name="connsiteY2" fmla="*/ 797201 h 797201"/>
                  <a:gd name="connsiteX0" fmla="*/ 629685 w 629685"/>
                  <a:gd name="connsiteY0" fmla="*/ 24738 h 734516"/>
                  <a:gd name="connsiteX1" fmla="*/ 160345 w 629685"/>
                  <a:gd name="connsiteY1" fmla="*/ 137042 h 734516"/>
                  <a:gd name="connsiteX2" fmla="*/ 0 w 629685"/>
                  <a:gd name="connsiteY2" fmla="*/ 734516 h 734516"/>
                  <a:gd name="connsiteX0" fmla="*/ 629685 w 629685"/>
                  <a:gd name="connsiteY0" fmla="*/ 0 h 709778"/>
                  <a:gd name="connsiteX1" fmla="*/ 160345 w 629685"/>
                  <a:gd name="connsiteY1" fmla="*/ 112304 h 709778"/>
                  <a:gd name="connsiteX2" fmla="*/ 0 w 629685"/>
                  <a:gd name="connsiteY2" fmla="*/ 709778 h 709778"/>
                  <a:gd name="connsiteX0" fmla="*/ 629685 w 629685"/>
                  <a:gd name="connsiteY0" fmla="*/ 0 h 709778"/>
                  <a:gd name="connsiteX1" fmla="*/ 160345 w 629685"/>
                  <a:gd name="connsiteY1" fmla="*/ 112304 h 709778"/>
                  <a:gd name="connsiteX2" fmla="*/ 0 w 629685"/>
                  <a:gd name="connsiteY2" fmla="*/ 709778 h 709778"/>
                  <a:gd name="connsiteX0" fmla="*/ 629685 w 629685"/>
                  <a:gd name="connsiteY0" fmla="*/ 44162 h 753940"/>
                  <a:gd name="connsiteX1" fmla="*/ 160345 w 629685"/>
                  <a:gd name="connsiteY1" fmla="*/ 156466 h 753940"/>
                  <a:gd name="connsiteX2" fmla="*/ 0 w 629685"/>
                  <a:gd name="connsiteY2" fmla="*/ 753940 h 753940"/>
                  <a:gd name="connsiteX0" fmla="*/ 647146 w 647146"/>
                  <a:gd name="connsiteY0" fmla="*/ 44162 h 753940"/>
                  <a:gd name="connsiteX1" fmla="*/ 177806 w 647146"/>
                  <a:gd name="connsiteY1" fmla="*/ 156466 h 753940"/>
                  <a:gd name="connsiteX2" fmla="*/ 17461 w 647146"/>
                  <a:gd name="connsiteY2" fmla="*/ 753940 h 753940"/>
                  <a:gd name="connsiteX0" fmla="*/ 628219 w 628219"/>
                  <a:gd name="connsiteY0" fmla="*/ 44162 h 776504"/>
                  <a:gd name="connsiteX1" fmla="*/ 158879 w 628219"/>
                  <a:gd name="connsiteY1" fmla="*/ 156466 h 776504"/>
                  <a:gd name="connsiteX2" fmla="*/ 21120 w 628219"/>
                  <a:gd name="connsiteY2" fmla="*/ 776505 h 776504"/>
                  <a:gd name="connsiteX0" fmla="*/ 655957 w 655957"/>
                  <a:gd name="connsiteY0" fmla="*/ 44162 h 776506"/>
                  <a:gd name="connsiteX1" fmla="*/ 186617 w 655957"/>
                  <a:gd name="connsiteY1" fmla="*/ 156466 h 776506"/>
                  <a:gd name="connsiteX2" fmla="*/ 48858 w 655957"/>
                  <a:gd name="connsiteY2" fmla="*/ 776505 h 776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5957" h="776506">
                    <a:moveTo>
                      <a:pt x="655957" y="44162"/>
                    </a:moveTo>
                    <a:cubicBezTo>
                      <a:pt x="276913" y="-27890"/>
                      <a:pt x="323591" y="-25646"/>
                      <a:pt x="186617" y="156466"/>
                    </a:cubicBezTo>
                    <a:cubicBezTo>
                      <a:pt x="34960" y="382809"/>
                      <a:pt x="-64410" y="505097"/>
                      <a:pt x="48858" y="776505"/>
                    </a:cubicBezTo>
                  </a:path>
                </a:pathLst>
              </a:custGeom>
              <a:ln w="19050">
                <a:solidFill>
                  <a:schemeClr val="tx1"/>
                </a:solidFill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72" name="Freihandform 71"/>
              <p:cNvSpPr/>
              <p:nvPr/>
            </p:nvSpPr>
            <p:spPr>
              <a:xfrm rot="5400000">
                <a:off x="3321729" y="2116534"/>
                <a:ext cx="1029080" cy="665095"/>
              </a:xfrm>
              <a:custGeom>
                <a:avLst/>
                <a:gdLst>
                  <a:gd name="connsiteX0" fmla="*/ 214838 w 245663"/>
                  <a:gd name="connsiteY0" fmla="*/ 0 h 1926076"/>
                  <a:gd name="connsiteX1" fmla="*/ 166200 w 245663"/>
                  <a:gd name="connsiteY1" fmla="*/ 165370 h 1926076"/>
                  <a:gd name="connsiteX2" fmla="*/ 830 w 245663"/>
                  <a:gd name="connsiteY2" fmla="*/ 544749 h 1926076"/>
                  <a:gd name="connsiteX3" fmla="*/ 244021 w 245663"/>
                  <a:gd name="connsiteY3" fmla="*/ 1400783 h 1926076"/>
                  <a:gd name="connsiteX4" fmla="*/ 88379 w 245663"/>
                  <a:gd name="connsiteY4" fmla="*/ 1926076 h 1926076"/>
                  <a:gd name="connsiteX0" fmla="*/ 214838 w 302015"/>
                  <a:gd name="connsiteY0" fmla="*/ 0 h 2032546"/>
                  <a:gd name="connsiteX1" fmla="*/ 166200 w 302015"/>
                  <a:gd name="connsiteY1" fmla="*/ 165370 h 2032546"/>
                  <a:gd name="connsiteX2" fmla="*/ 830 w 302015"/>
                  <a:gd name="connsiteY2" fmla="*/ 544749 h 2032546"/>
                  <a:gd name="connsiteX3" fmla="*/ 244021 w 302015"/>
                  <a:gd name="connsiteY3" fmla="*/ 1400783 h 2032546"/>
                  <a:gd name="connsiteX4" fmla="*/ 266581 w 302015"/>
                  <a:gd name="connsiteY4" fmla="*/ 2032547 h 2032546"/>
                  <a:gd name="connsiteX0" fmla="*/ 267802 w 331785"/>
                  <a:gd name="connsiteY0" fmla="*/ 0 h 2032548"/>
                  <a:gd name="connsiteX1" fmla="*/ 219164 w 331785"/>
                  <a:gd name="connsiteY1" fmla="*/ 165370 h 2032548"/>
                  <a:gd name="connsiteX2" fmla="*/ 53794 w 331785"/>
                  <a:gd name="connsiteY2" fmla="*/ 544749 h 2032548"/>
                  <a:gd name="connsiteX3" fmla="*/ 3890 w 331785"/>
                  <a:gd name="connsiteY3" fmla="*/ 1528617 h 2032548"/>
                  <a:gd name="connsiteX4" fmla="*/ 319545 w 331785"/>
                  <a:gd name="connsiteY4" fmla="*/ 2032547 h 2032548"/>
                  <a:gd name="connsiteX0" fmla="*/ 267802 w 319385"/>
                  <a:gd name="connsiteY0" fmla="*/ 0 h 1614699"/>
                  <a:gd name="connsiteX1" fmla="*/ 219164 w 319385"/>
                  <a:gd name="connsiteY1" fmla="*/ 165370 h 1614699"/>
                  <a:gd name="connsiteX2" fmla="*/ 53794 w 319385"/>
                  <a:gd name="connsiteY2" fmla="*/ 544749 h 1614699"/>
                  <a:gd name="connsiteX3" fmla="*/ 3890 w 319385"/>
                  <a:gd name="connsiteY3" fmla="*/ 1528617 h 1614699"/>
                  <a:gd name="connsiteX4" fmla="*/ 306784 w 319385"/>
                  <a:gd name="connsiteY4" fmla="*/ 1585130 h 1614699"/>
                  <a:gd name="connsiteX0" fmla="*/ 267802 w 339742"/>
                  <a:gd name="connsiteY0" fmla="*/ 0 h 1651568"/>
                  <a:gd name="connsiteX1" fmla="*/ 219164 w 339742"/>
                  <a:gd name="connsiteY1" fmla="*/ 165370 h 1651568"/>
                  <a:gd name="connsiteX2" fmla="*/ 53794 w 339742"/>
                  <a:gd name="connsiteY2" fmla="*/ 544749 h 1651568"/>
                  <a:gd name="connsiteX3" fmla="*/ 3890 w 339742"/>
                  <a:gd name="connsiteY3" fmla="*/ 1528617 h 1651568"/>
                  <a:gd name="connsiteX4" fmla="*/ 306784 w 339742"/>
                  <a:gd name="connsiteY4" fmla="*/ 1585130 h 1651568"/>
                  <a:gd name="connsiteX0" fmla="*/ 267802 w 449214"/>
                  <a:gd name="connsiteY0" fmla="*/ 0 h 1730844"/>
                  <a:gd name="connsiteX1" fmla="*/ 219164 w 449214"/>
                  <a:gd name="connsiteY1" fmla="*/ 165370 h 1730844"/>
                  <a:gd name="connsiteX2" fmla="*/ 53794 w 449214"/>
                  <a:gd name="connsiteY2" fmla="*/ 544749 h 1730844"/>
                  <a:gd name="connsiteX3" fmla="*/ 3890 w 449214"/>
                  <a:gd name="connsiteY3" fmla="*/ 1528617 h 1730844"/>
                  <a:gd name="connsiteX4" fmla="*/ 421951 w 449214"/>
                  <a:gd name="connsiteY4" fmla="*/ 1723738 h 1730844"/>
                  <a:gd name="connsiteX0" fmla="*/ 95030 w 449214"/>
                  <a:gd name="connsiteY0" fmla="*/ 98981 h 1573878"/>
                  <a:gd name="connsiteX1" fmla="*/ 219164 w 449214"/>
                  <a:gd name="connsiteY1" fmla="*/ 8404 h 1573878"/>
                  <a:gd name="connsiteX2" fmla="*/ 53794 w 449214"/>
                  <a:gd name="connsiteY2" fmla="*/ 387783 h 1573878"/>
                  <a:gd name="connsiteX3" fmla="*/ 3890 w 449214"/>
                  <a:gd name="connsiteY3" fmla="*/ 1371651 h 1573878"/>
                  <a:gd name="connsiteX4" fmla="*/ 421951 w 449214"/>
                  <a:gd name="connsiteY4" fmla="*/ 1566772 h 1573878"/>
                  <a:gd name="connsiteX0" fmla="*/ 244571 w 598755"/>
                  <a:gd name="connsiteY0" fmla="*/ 140164 h 1615061"/>
                  <a:gd name="connsiteX1" fmla="*/ 368705 w 598755"/>
                  <a:gd name="connsiteY1" fmla="*/ 49587 h 1615061"/>
                  <a:gd name="connsiteX2" fmla="*/ 4967 w 598755"/>
                  <a:gd name="connsiteY2" fmla="*/ 1111868 h 1615061"/>
                  <a:gd name="connsiteX3" fmla="*/ 153431 w 598755"/>
                  <a:gd name="connsiteY3" fmla="*/ 1412834 h 1615061"/>
                  <a:gd name="connsiteX4" fmla="*/ 571492 w 598755"/>
                  <a:gd name="connsiteY4" fmla="*/ 1607955 h 1615061"/>
                  <a:gd name="connsiteX0" fmla="*/ 247340 w 601524"/>
                  <a:gd name="connsiteY0" fmla="*/ -1 h 1474896"/>
                  <a:gd name="connsiteX1" fmla="*/ 44881 w 601524"/>
                  <a:gd name="connsiteY1" fmla="*/ 368428 h 1474896"/>
                  <a:gd name="connsiteX2" fmla="*/ 7736 w 601524"/>
                  <a:gd name="connsiteY2" fmla="*/ 971703 h 1474896"/>
                  <a:gd name="connsiteX3" fmla="*/ 156200 w 601524"/>
                  <a:gd name="connsiteY3" fmla="*/ 1272669 h 1474896"/>
                  <a:gd name="connsiteX4" fmla="*/ 574261 w 601524"/>
                  <a:gd name="connsiteY4" fmla="*/ 1467790 h 1474896"/>
                  <a:gd name="connsiteX0" fmla="*/ 205706 w 559890"/>
                  <a:gd name="connsiteY0" fmla="*/ 1 h 1474898"/>
                  <a:gd name="connsiteX1" fmla="*/ 3247 w 559890"/>
                  <a:gd name="connsiteY1" fmla="*/ 368430 h 1474898"/>
                  <a:gd name="connsiteX2" fmla="*/ 114566 w 559890"/>
                  <a:gd name="connsiteY2" fmla="*/ 1272671 h 1474898"/>
                  <a:gd name="connsiteX3" fmla="*/ 532627 w 559890"/>
                  <a:gd name="connsiteY3" fmla="*/ 1467792 h 1474898"/>
                  <a:gd name="connsiteX0" fmla="*/ 104653 w 458837"/>
                  <a:gd name="connsiteY0" fmla="*/ -1 h 1474896"/>
                  <a:gd name="connsiteX1" fmla="*/ 13513 w 458837"/>
                  <a:gd name="connsiteY1" fmla="*/ 1272669 h 1474896"/>
                  <a:gd name="connsiteX2" fmla="*/ 431574 w 458837"/>
                  <a:gd name="connsiteY2" fmla="*/ 1467790 h 1474896"/>
                  <a:gd name="connsiteX0" fmla="*/ 152736 w 504971"/>
                  <a:gd name="connsiteY0" fmla="*/ 1 h 1468357"/>
                  <a:gd name="connsiteX1" fmla="*/ 10329 w 504971"/>
                  <a:gd name="connsiteY1" fmla="*/ 1058918 h 1468357"/>
                  <a:gd name="connsiteX2" fmla="*/ 479657 w 504971"/>
                  <a:gd name="connsiteY2" fmla="*/ 1467792 h 1468357"/>
                  <a:gd name="connsiteX0" fmla="*/ 152736 w 500008"/>
                  <a:gd name="connsiteY0" fmla="*/ -1 h 1467791"/>
                  <a:gd name="connsiteX1" fmla="*/ 10329 w 500008"/>
                  <a:gd name="connsiteY1" fmla="*/ 1058916 h 1467791"/>
                  <a:gd name="connsiteX2" fmla="*/ 479657 w 500008"/>
                  <a:gd name="connsiteY2" fmla="*/ 1467790 h 1467791"/>
                  <a:gd name="connsiteX0" fmla="*/ 152736 w 479657"/>
                  <a:gd name="connsiteY0" fmla="*/ 1 h 1542766"/>
                  <a:gd name="connsiteX1" fmla="*/ 10329 w 479657"/>
                  <a:gd name="connsiteY1" fmla="*/ 1058918 h 1542766"/>
                  <a:gd name="connsiteX2" fmla="*/ 479657 w 479657"/>
                  <a:gd name="connsiteY2" fmla="*/ 1467792 h 1542766"/>
                  <a:gd name="connsiteX0" fmla="*/ 152736 w 518186"/>
                  <a:gd name="connsiteY0" fmla="*/ -1 h 1496052"/>
                  <a:gd name="connsiteX1" fmla="*/ 10329 w 518186"/>
                  <a:gd name="connsiteY1" fmla="*/ 1058916 h 1496052"/>
                  <a:gd name="connsiteX2" fmla="*/ 518186 w 518186"/>
                  <a:gd name="connsiteY2" fmla="*/ 1414295 h 1496052"/>
                  <a:gd name="connsiteX0" fmla="*/ 152739 w 518186"/>
                  <a:gd name="connsiteY0" fmla="*/ 0 h 1549561"/>
                  <a:gd name="connsiteX1" fmla="*/ 10329 w 518186"/>
                  <a:gd name="connsiteY1" fmla="*/ 1112425 h 1549561"/>
                  <a:gd name="connsiteX2" fmla="*/ 518186 w 518186"/>
                  <a:gd name="connsiteY2" fmla="*/ 1467804 h 1549561"/>
                  <a:gd name="connsiteX0" fmla="*/ 152739 w 595242"/>
                  <a:gd name="connsiteY0" fmla="*/ 0 h 1316438"/>
                  <a:gd name="connsiteX1" fmla="*/ 10329 w 595242"/>
                  <a:gd name="connsiteY1" fmla="*/ 1112425 h 1316438"/>
                  <a:gd name="connsiteX2" fmla="*/ 595242 w 595242"/>
                  <a:gd name="connsiteY2" fmla="*/ 1157463 h 1316438"/>
                  <a:gd name="connsiteX0" fmla="*/ 152739 w 596138"/>
                  <a:gd name="connsiteY0" fmla="*/ 0 h 1161249"/>
                  <a:gd name="connsiteX1" fmla="*/ 10329 w 596138"/>
                  <a:gd name="connsiteY1" fmla="*/ 1112425 h 1161249"/>
                  <a:gd name="connsiteX2" fmla="*/ 595242 w 596138"/>
                  <a:gd name="connsiteY2" fmla="*/ 1157463 h 1161249"/>
                  <a:gd name="connsiteX0" fmla="*/ 851460 w 851460"/>
                  <a:gd name="connsiteY0" fmla="*/ 1 h 904386"/>
                  <a:gd name="connsiteX1" fmla="*/ 2418 w 851460"/>
                  <a:gd name="connsiteY1" fmla="*/ 855561 h 904386"/>
                  <a:gd name="connsiteX2" fmla="*/ 587331 w 851460"/>
                  <a:gd name="connsiteY2" fmla="*/ 900599 h 904386"/>
                  <a:gd name="connsiteX0" fmla="*/ 851937 w 851937"/>
                  <a:gd name="connsiteY0" fmla="*/ 27466 h 931851"/>
                  <a:gd name="connsiteX1" fmla="*/ 2895 w 851937"/>
                  <a:gd name="connsiteY1" fmla="*/ 883026 h 931851"/>
                  <a:gd name="connsiteX2" fmla="*/ 587808 w 851937"/>
                  <a:gd name="connsiteY2" fmla="*/ 928064 h 931851"/>
                  <a:gd name="connsiteX0" fmla="*/ 300372 w 300372"/>
                  <a:gd name="connsiteY0" fmla="*/ 56807 h 957404"/>
                  <a:gd name="connsiteX1" fmla="*/ 10293 w 300372"/>
                  <a:gd name="connsiteY1" fmla="*/ 419664 h 957404"/>
                  <a:gd name="connsiteX2" fmla="*/ 36243 w 300372"/>
                  <a:gd name="connsiteY2" fmla="*/ 957405 h 957404"/>
                  <a:gd name="connsiteX0" fmla="*/ 456846 w 456846"/>
                  <a:gd name="connsiteY0" fmla="*/ 168386 h 694162"/>
                  <a:gd name="connsiteX1" fmla="*/ 5966 w 456846"/>
                  <a:gd name="connsiteY1" fmla="*/ 156420 h 694162"/>
                  <a:gd name="connsiteX2" fmla="*/ 31916 w 456846"/>
                  <a:gd name="connsiteY2" fmla="*/ 694161 h 694162"/>
                  <a:gd name="connsiteX0" fmla="*/ 424930 w 424930"/>
                  <a:gd name="connsiteY0" fmla="*/ 286490 h 812265"/>
                  <a:gd name="connsiteX1" fmla="*/ 38307 w 424930"/>
                  <a:gd name="connsiteY1" fmla="*/ 103124 h 812265"/>
                  <a:gd name="connsiteX2" fmla="*/ 0 w 424930"/>
                  <a:gd name="connsiteY2" fmla="*/ 812265 h 812265"/>
                  <a:gd name="connsiteX0" fmla="*/ 455839 w 455839"/>
                  <a:gd name="connsiteY0" fmla="*/ 286492 h 812267"/>
                  <a:gd name="connsiteX1" fmla="*/ 69216 w 455839"/>
                  <a:gd name="connsiteY1" fmla="*/ 103126 h 812267"/>
                  <a:gd name="connsiteX2" fmla="*/ 30909 w 455839"/>
                  <a:gd name="connsiteY2" fmla="*/ 812267 h 812267"/>
                  <a:gd name="connsiteX0" fmla="*/ 455839 w 455839"/>
                  <a:gd name="connsiteY0" fmla="*/ 281764 h 807539"/>
                  <a:gd name="connsiteX1" fmla="*/ 69216 w 455839"/>
                  <a:gd name="connsiteY1" fmla="*/ 98398 h 807539"/>
                  <a:gd name="connsiteX2" fmla="*/ 30909 w 455839"/>
                  <a:gd name="connsiteY2" fmla="*/ 807539 h 807539"/>
                  <a:gd name="connsiteX0" fmla="*/ 825535 w 825535"/>
                  <a:gd name="connsiteY0" fmla="*/ 47025 h 1207120"/>
                  <a:gd name="connsiteX1" fmla="*/ 69216 w 825535"/>
                  <a:gd name="connsiteY1" fmla="*/ 497979 h 1207120"/>
                  <a:gd name="connsiteX2" fmla="*/ 30909 w 825535"/>
                  <a:gd name="connsiteY2" fmla="*/ 1207120 h 1207120"/>
                  <a:gd name="connsiteX0" fmla="*/ 825535 w 825535"/>
                  <a:gd name="connsiteY0" fmla="*/ 0 h 1160095"/>
                  <a:gd name="connsiteX1" fmla="*/ 69216 w 825535"/>
                  <a:gd name="connsiteY1" fmla="*/ 450954 h 1160095"/>
                  <a:gd name="connsiteX2" fmla="*/ 30909 w 825535"/>
                  <a:gd name="connsiteY2" fmla="*/ 1160095 h 1160095"/>
                  <a:gd name="connsiteX0" fmla="*/ 797368 w 797368"/>
                  <a:gd name="connsiteY0" fmla="*/ 0 h 1160095"/>
                  <a:gd name="connsiteX1" fmla="*/ 86551 w 797368"/>
                  <a:gd name="connsiteY1" fmla="*/ 327877 h 1160095"/>
                  <a:gd name="connsiteX2" fmla="*/ 2742 w 797368"/>
                  <a:gd name="connsiteY2" fmla="*/ 1160095 h 1160095"/>
                  <a:gd name="connsiteX0" fmla="*/ 794626 w 794626"/>
                  <a:gd name="connsiteY0" fmla="*/ 0 h 1160095"/>
                  <a:gd name="connsiteX1" fmla="*/ 146373 w 794626"/>
                  <a:gd name="connsiteY1" fmla="*/ 290006 h 1160095"/>
                  <a:gd name="connsiteX2" fmla="*/ 0 w 794626"/>
                  <a:gd name="connsiteY2" fmla="*/ 1160095 h 1160095"/>
                  <a:gd name="connsiteX0" fmla="*/ 1029788 w 1029788"/>
                  <a:gd name="connsiteY0" fmla="*/ 0 h 1145039"/>
                  <a:gd name="connsiteX1" fmla="*/ 146373 w 1029788"/>
                  <a:gd name="connsiteY1" fmla="*/ 274950 h 1145039"/>
                  <a:gd name="connsiteX2" fmla="*/ 0 w 1029788"/>
                  <a:gd name="connsiteY2" fmla="*/ 1145039 h 1145039"/>
                  <a:gd name="connsiteX0" fmla="*/ 1043355 w 1043355"/>
                  <a:gd name="connsiteY0" fmla="*/ 0 h 1122455"/>
                  <a:gd name="connsiteX1" fmla="*/ 146373 w 1043355"/>
                  <a:gd name="connsiteY1" fmla="*/ 252366 h 1122455"/>
                  <a:gd name="connsiteX2" fmla="*/ 0 w 1043355"/>
                  <a:gd name="connsiteY2" fmla="*/ 1122455 h 1122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3355" h="1122455">
                    <a:moveTo>
                      <a:pt x="1043355" y="0"/>
                    </a:moveTo>
                    <a:cubicBezTo>
                      <a:pt x="836015" y="4972"/>
                      <a:pt x="284768" y="18449"/>
                      <a:pt x="146373" y="252366"/>
                    </a:cubicBezTo>
                    <a:cubicBezTo>
                      <a:pt x="252" y="471871"/>
                      <a:pt x="27131" y="621034"/>
                      <a:pt x="0" y="1122455"/>
                    </a:cubicBezTo>
                  </a:path>
                </a:pathLst>
              </a:custGeom>
              <a:ln w="19050">
                <a:solidFill>
                  <a:schemeClr val="tx1"/>
                </a:solidFill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  <p:sp>
          <p:nvSpPr>
            <p:cNvPr id="109" name="Textfeld 108"/>
            <p:cNvSpPr txBox="1"/>
            <p:nvPr/>
          </p:nvSpPr>
          <p:spPr>
            <a:xfrm>
              <a:off x="3419872" y="4115884"/>
              <a:ext cx="241578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e-DE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1" name="Gruppieren 110"/>
          <p:cNvGrpSpPr/>
          <p:nvPr/>
        </p:nvGrpSpPr>
        <p:grpSpPr>
          <a:xfrm>
            <a:off x="7164000" y="3960000"/>
            <a:ext cx="1980000" cy="2171597"/>
            <a:chOff x="7164000" y="3960000"/>
            <a:chExt cx="1980000" cy="2171597"/>
          </a:xfrm>
        </p:grpSpPr>
        <p:grpSp>
          <p:nvGrpSpPr>
            <p:cNvPr id="108" name="Gruppieren 107"/>
            <p:cNvGrpSpPr/>
            <p:nvPr/>
          </p:nvGrpSpPr>
          <p:grpSpPr>
            <a:xfrm>
              <a:off x="7164000" y="3960000"/>
              <a:ext cx="1980000" cy="2171597"/>
              <a:chOff x="7020272" y="1369273"/>
              <a:chExt cx="1980000" cy="2171597"/>
            </a:xfrm>
          </p:grpSpPr>
          <p:sp>
            <p:nvSpPr>
              <p:cNvPr id="89" name="Textfeld 88"/>
              <p:cNvSpPr txBox="1"/>
              <p:nvPr/>
            </p:nvSpPr>
            <p:spPr>
              <a:xfrm>
                <a:off x="8044379" y="3324870"/>
                <a:ext cx="944841" cy="216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>
                <a:spAutoFit/>
              </a:bodyPr>
              <a:lstStyle/>
              <a:p>
                <a:pPr algn="r"/>
                <a:r>
                  <a:rPr lang="de-DE" sz="1000" dirty="0" smtClean="0">
                    <a:latin typeface="Arial" pitchFamily="34" charset="0"/>
                    <a:cs typeface="Arial" pitchFamily="34" charset="0"/>
                  </a:rPr>
                  <a:t>(C.-J. </a:t>
                </a:r>
                <a:r>
                  <a:rPr lang="de-DE" sz="1000" dirty="0" err="1" smtClean="0">
                    <a:latin typeface="Arial" pitchFamily="34" charset="0"/>
                    <a:cs typeface="Arial" pitchFamily="34" charset="0"/>
                  </a:rPr>
                  <a:t>Pardall</a:t>
                </a:r>
                <a:r>
                  <a:rPr lang="de-DE" sz="1000" dirty="0" smtClean="0">
                    <a:latin typeface="Arial" pitchFamily="34" charset="0"/>
                    <a:cs typeface="Arial" pitchFamily="34" charset="0"/>
                  </a:rPr>
                  <a:t>)</a:t>
                </a:r>
                <a:endParaRPr lang="de-DE" sz="1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Rechteck 90"/>
              <p:cNvSpPr/>
              <p:nvPr/>
            </p:nvSpPr>
            <p:spPr>
              <a:xfrm>
                <a:off x="7020272" y="1369273"/>
                <a:ext cx="1980000" cy="1980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92" name="Gruppieren 91"/>
              <p:cNvGrpSpPr>
                <a:grpSpLocks noChangeAspect="1"/>
              </p:cNvGrpSpPr>
              <p:nvPr/>
            </p:nvGrpSpPr>
            <p:grpSpPr>
              <a:xfrm>
                <a:off x="7064859" y="2214529"/>
                <a:ext cx="720000" cy="917611"/>
                <a:chOff x="0" y="-101574"/>
                <a:chExt cx="1353162" cy="1722834"/>
              </a:xfrm>
            </p:grpSpPr>
            <p:cxnSp>
              <p:nvCxnSpPr>
                <p:cNvPr id="104" name="Gerade Verbindung 103"/>
                <p:cNvCxnSpPr/>
                <p:nvPr/>
              </p:nvCxnSpPr>
              <p:spPr>
                <a:xfrm flipV="1">
                  <a:off x="2866" y="50678"/>
                  <a:ext cx="386583" cy="21818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Rechteck 104"/>
                <p:cNvSpPr/>
                <p:nvPr/>
              </p:nvSpPr>
              <p:spPr>
                <a:xfrm>
                  <a:off x="0" y="269443"/>
                  <a:ext cx="1353162" cy="1351817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de-DE" sz="1600" dirty="0" smtClean="0">
                      <a:solidFill>
                        <a:srgbClr val="000000"/>
                      </a:solidFill>
                      <a:effectLst/>
                      <a:latin typeface="Arial" pitchFamily="34" charset="0"/>
                      <a:ea typeface="Times New Roman"/>
                      <a:cs typeface="Arial" pitchFamily="34" charset="0"/>
                    </a:rPr>
                    <a:t>Bat-</a:t>
                  </a:r>
                  <a:r>
                    <a:rPr lang="de-DE" sz="1600" dirty="0" err="1" smtClean="0">
                      <a:solidFill>
                        <a:srgbClr val="000000"/>
                      </a:solidFill>
                      <a:effectLst/>
                      <a:latin typeface="Arial" pitchFamily="34" charset="0"/>
                      <a:ea typeface="Times New Roman"/>
                      <a:cs typeface="Arial" pitchFamily="34" charset="0"/>
                    </a:rPr>
                    <a:t>terie</a:t>
                  </a:r>
                  <a:endParaRPr lang="de-DE" sz="3200" dirty="0">
                    <a:effectLst/>
                    <a:latin typeface="Arial" pitchFamily="34" charset="0"/>
                    <a:ea typeface="Times New Roman"/>
                    <a:cs typeface="Arial" pitchFamily="34" charset="0"/>
                  </a:endParaRPr>
                </a:p>
              </p:txBody>
            </p:sp>
            <p:cxnSp>
              <p:nvCxnSpPr>
                <p:cNvPr id="106" name="Gerade Verbindung 105"/>
                <p:cNvCxnSpPr/>
                <p:nvPr/>
              </p:nvCxnSpPr>
              <p:spPr>
                <a:xfrm flipH="1" flipV="1">
                  <a:off x="676581" y="-101574"/>
                  <a:ext cx="658864" cy="37157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3" name="Gruppieren 92"/>
              <p:cNvGrpSpPr/>
              <p:nvPr/>
            </p:nvGrpSpPr>
            <p:grpSpPr>
              <a:xfrm>
                <a:off x="8029466" y="1590104"/>
                <a:ext cx="187210" cy="591015"/>
                <a:chOff x="0" y="0"/>
                <a:chExt cx="252000" cy="795246"/>
              </a:xfrm>
            </p:grpSpPr>
            <p:sp>
              <p:nvSpPr>
                <p:cNvPr id="101" name="Flussdiagramm: Verzögerung 100"/>
                <p:cNvSpPr/>
                <p:nvPr/>
              </p:nvSpPr>
              <p:spPr>
                <a:xfrm rot="16200000">
                  <a:off x="0" y="0"/>
                  <a:ext cx="252000" cy="252000"/>
                </a:xfrm>
                <a:prstGeom prst="flowChartDelay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cxnSp>
              <p:nvCxnSpPr>
                <p:cNvPr id="102" name="Gerade Verbindung 101"/>
                <p:cNvCxnSpPr/>
                <p:nvPr/>
              </p:nvCxnSpPr>
              <p:spPr>
                <a:xfrm>
                  <a:off x="61708" y="255246"/>
                  <a:ext cx="0" cy="540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Gerade Verbindung 102"/>
                <p:cNvCxnSpPr/>
                <p:nvPr/>
              </p:nvCxnSpPr>
              <p:spPr>
                <a:xfrm>
                  <a:off x="176709" y="255246"/>
                  <a:ext cx="0" cy="360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4" name="Freihandform 93"/>
              <p:cNvSpPr/>
              <p:nvPr/>
            </p:nvSpPr>
            <p:spPr>
              <a:xfrm rot="5400000">
                <a:off x="7369668" y="1627795"/>
                <a:ext cx="523796" cy="953819"/>
              </a:xfrm>
              <a:custGeom>
                <a:avLst/>
                <a:gdLst>
                  <a:gd name="connsiteX0" fmla="*/ 214838 w 245663"/>
                  <a:gd name="connsiteY0" fmla="*/ 0 h 1926076"/>
                  <a:gd name="connsiteX1" fmla="*/ 166200 w 245663"/>
                  <a:gd name="connsiteY1" fmla="*/ 165370 h 1926076"/>
                  <a:gd name="connsiteX2" fmla="*/ 830 w 245663"/>
                  <a:gd name="connsiteY2" fmla="*/ 544749 h 1926076"/>
                  <a:gd name="connsiteX3" fmla="*/ 244021 w 245663"/>
                  <a:gd name="connsiteY3" fmla="*/ 1400783 h 1926076"/>
                  <a:gd name="connsiteX4" fmla="*/ 88379 w 245663"/>
                  <a:gd name="connsiteY4" fmla="*/ 1926076 h 1926076"/>
                  <a:gd name="connsiteX0" fmla="*/ 214838 w 302015"/>
                  <a:gd name="connsiteY0" fmla="*/ 0 h 2032546"/>
                  <a:gd name="connsiteX1" fmla="*/ 166200 w 302015"/>
                  <a:gd name="connsiteY1" fmla="*/ 165370 h 2032546"/>
                  <a:gd name="connsiteX2" fmla="*/ 830 w 302015"/>
                  <a:gd name="connsiteY2" fmla="*/ 544749 h 2032546"/>
                  <a:gd name="connsiteX3" fmla="*/ 244021 w 302015"/>
                  <a:gd name="connsiteY3" fmla="*/ 1400783 h 2032546"/>
                  <a:gd name="connsiteX4" fmla="*/ 266581 w 302015"/>
                  <a:gd name="connsiteY4" fmla="*/ 2032547 h 2032546"/>
                  <a:gd name="connsiteX0" fmla="*/ 267802 w 331785"/>
                  <a:gd name="connsiteY0" fmla="*/ 0 h 2032548"/>
                  <a:gd name="connsiteX1" fmla="*/ 219164 w 331785"/>
                  <a:gd name="connsiteY1" fmla="*/ 165370 h 2032548"/>
                  <a:gd name="connsiteX2" fmla="*/ 53794 w 331785"/>
                  <a:gd name="connsiteY2" fmla="*/ 544749 h 2032548"/>
                  <a:gd name="connsiteX3" fmla="*/ 3890 w 331785"/>
                  <a:gd name="connsiteY3" fmla="*/ 1528617 h 2032548"/>
                  <a:gd name="connsiteX4" fmla="*/ 319545 w 331785"/>
                  <a:gd name="connsiteY4" fmla="*/ 2032547 h 2032548"/>
                  <a:gd name="connsiteX0" fmla="*/ 267802 w 319385"/>
                  <a:gd name="connsiteY0" fmla="*/ 0 h 1614699"/>
                  <a:gd name="connsiteX1" fmla="*/ 219164 w 319385"/>
                  <a:gd name="connsiteY1" fmla="*/ 165370 h 1614699"/>
                  <a:gd name="connsiteX2" fmla="*/ 53794 w 319385"/>
                  <a:gd name="connsiteY2" fmla="*/ 544749 h 1614699"/>
                  <a:gd name="connsiteX3" fmla="*/ 3890 w 319385"/>
                  <a:gd name="connsiteY3" fmla="*/ 1528617 h 1614699"/>
                  <a:gd name="connsiteX4" fmla="*/ 306784 w 319385"/>
                  <a:gd name="connsiteY4" fmla="*/ 1585130 h 1614699"/>
                  <a:gd name="connsiteX0" fmla="*/ 267802 w 339742"/>
                  <a:gd name="connsiteY0" fmla="*/ 0 h 1651568"/>
                  <a:gd name="connsiteX1" fmla="*/ 219164 w 339742"/>
                  <a:gd name="connsiteY1" fmla="*/ 165370 h 1651568"/>
                  <a:gd name="connsiteX2" fmla="*/ 53794 w 339742"/>
                  <a:gd name="connsiteY2" fmla="*/ 544749 h 1651568"/>
                  <a:gd name="connsiteX3" fmla="*/ 3890 w 339742"/>
                  <a:gd name="connsiteY3" fmla="*/ 1528617 h 1651568"/>
                  <a:gd name="connsiteX4" fmla="*/ 306784 w 339742"/>
                  <a:gd name="connsiteY4" fmla="*/ 1585130 h 1651568"/>
                  <a:gd name="connsiteX0" fmla="*/ 267802 w 449214"/>
                  <a:gd name="connsiteY0" fmla="*/ 0 h 1730844"/>
                  <a:gd name="connsiteX1" fmla="*/ 219164 w 449214"/>
                  <a:gd name="connsiteY1" fmla="*/ 165370 h 1730844"/>
                  <a:gd name="connsiteX2" fmla="*/ 53794 w 449214"/>
                  <a:gd name="connsiteY2" fmla="*/ 544749 h 1730844"/>
                  <a:gd name="connsiteX3" fmla="*/ 3890 w 449214"/>
                  <a:gd name="connsiteY3" fmla="*/ 1528617 h 1730844"/>
                  <a:gd name="connsiteX4" fmla="*/ 421951 w 449214"/>
                  <a:gd name="connsiteY4" fmla="*/ 1723738 h 1730844"/>
                  <a:gd name="connsiteX0" fmla="*/ 95030 w 449214"/>
                  <a:gd name="connsiteY0" fmla="*/ 98981 h 1573878"/>
                  <a:gd name="connsiteX1" fmla="*/ 219164 w 449214"/>
                  <a:gd name="connsiteY1" fmla="*/ 8404 h 1573878"/>
                  <a:gd name="connsiteX2" fmla="*/ 53794 w 449214"/>
                  <a:gd name="connsiteY2" fmla="*/ 387783 h 1573878"/>
                  <a:gd name="connsiteX3" fmla="*/ 3890 w 449214"/>
                  <a:gd name="connsiteY3" fmla="*/ 1371651 h 1573878"/>
                  <a:gd name="connsiteX4" fmla="*/ 421951 w 449214"/>
                  <a:gd name="connsiteY4" fmla="*/ 1566772 h 1573878"/>
                  <a:gd name="connsiteX0" fmla="*/ 244571 w 598755"/>
                  <a:gd name="connsiteY0" fmla="*/ 140164 h 1615061"/>
                  <a:gd name="connsiteX1" fmla="*/ 368705 w 598755"/>
                  <a:gd name="connsiteY1" fmla="*/ 49587 h 1615061"/>
                  <a:gd name="connsiteX2" fmla="*/ 4967 w 598755"/>
                  <a:gd name="connsiteY2" fmla="*/ 1111868 h 1615061"/>
                  <a:gd name="connsiteX3" fmla="*/ 153431 w 598755"/>
                  <a:gd name="connsiteY3" fmla="*/ 1412834 h 1615061"/>
                  <a:gd name="connsiteX4" fmla="*/ 571492 w 598755"/>
                  <a:gd name="connsiteY4" fmla="*/ 1607955 h 1615061"/>
                  <a:gd name="connsiteX0" fmla="*/ 247340 w 601524"/>
                  <a:gd name="connsiteY0" fmla="*/ -1 h 1474896"/>
                  <a:gd name="connsiteX1" fmla="*/ 44881 w 601524"/>
                  <a:gd name="connsiteY1" fmla="*/ 368428 h 1474896"/>
                  <a:gd name="connsiteX2" fmla="*/ 7736 w 601524"/>
                  <a:gd name="connsiteY2" fmla="*/ 971703 h 1474896"/>
                  <a:gd name="connsiteX3" fmla="*/ 156200 w 601524"/>
                  <a:gd name="connsiteY3" fmla="*/ 1272669 h 1474896"/>
                  <a:gd name="connsiteX4" fmla="*/ 574261 w 601524"/>
                  <a:gd name="connsiteY4" fmla="*/ 1467790 h 1474896"/>
                  <a:gd name="connsiteX0" fmla="*/ 205706 w 559890"/>
                  <a:gd name="connsiteY0" fmla="*/ 1 h 1474898"/>
                  <a:gd name="connsiteX1" fmla="*/ 3247 w 559890"/>
                  <a:gd name="connsiteY1" fmla="*/ 368430 h 1474898"/>
                  <a:gd name="connsiteX2" fmla="*/ 114566 w 559890"/>
                  <a:gd name="connsiteY2" fmla="*/ 1272671 h 1474898"/>
                  <a:gd name="connsiteX3" fmla="*/ 532627 w 559890"/>
                  <a:gd name="connsiteY3" fmla="*/ 1467792 h 1474898"/>
                  <a:gd name="connsiteX0" fmla="*/ 104653 w 458837"/>
                  <a:gd name="connsiteY0" fmla="*/ -1 h 1474896"/>
                  <a:gd name="connsiteX1" fmla="*/ 13513 w 458837"/>
                  <a:gd name="connsiteY1" fmla="*/ 1272669 h 1474896"/>
                  <a:gd name="connsiteX2" fmla="*/ 431574 w 458837"/>
                  <a:gd name="connsiteY2" fmla="*/ 1467790 h 1474896"/>
                  <a:gd name="connsiteX0" fmla="*/ 152736 w 504971"/>
                  <a:gd name="connsiteY0" fmla="*/ 1 h 1468357"/>
                  <a:gd name="connsiteX1" fmla="*/ 10329 w 504971"/>
                  <a:gd name="connsiteY1" fmla="*/ 1058918 h 1468357"/>
                  <a:gd name="connsiteX2" fmla="*/ 479657 w 504971"/>
                  <a:gd name="connsiteY2" fmla="*/ 1467792 h 1468357"/>
                  <a:gd name="connsiteX0" fmla="*/ 152736 w 500008"/>
                  <a:gd name="connsiteY0" fmla="*/ -1 h 1467791"/>
                  <a:gd name="connsiteX1" fmla="*/ 10329 w 500008"/>
                  <a:gd name="connsiteY1" fmla="*/ 1058916 h 1467791"/>
                  <a:gd name="connsiteX2" fmla="*/ 479657 w 500008"/>
                  <a:gd name="connsiteY2" fmla="*/ 1467790 h 1467791"/>
                  <a:gd name="connsiteX0" fmla="*/ 152736 w 479657"/>
                  <a:gd name="connsiteY0" fmla="*/ 1 h 1542766"/>
                  <a:gd name="connsiteX1" fmla="*/ 10329 w 479657"/>
                  <a:gd name="connsiteY1" fmla="*/ 1058918 h 1542766"/>
                  <a:gd name="connsiteX2" fmla="*/ 479657 w 479657"/>
                  <a:gd name="connsiteY2" fmla="*/ 1467792 h 1542766"/>
                  <a:gd name="connsiteX0" fmla="*/ 152736 w 518186"/>
                  <a:gd name="connsiteY0" fmla="*/ -1 h 1496052"/>
                  <a:gd name="connsiteX1" fmla="*/ 10329 w 518186"/>
                  <a:gd name="connsiteY1" fmla="*/ 1058916 h 1496052"/>
                  <a:gd name="connsiteX2" fmla="*/ 518186 w 518186"/>
                  <a:gd name="connsiteY2" fmla="*/ 1414295 h 1496052"/>
                  <a:gd name="connsiteX0" fmla="*/ 152739 w 518186"/>
                  <a:gd name="connsiteY0" fmla="*/ 0 h 1549561"/>
                  <a:gd name="connsiteX1" fmla="*/ 10329 w 518186"/>
                  <a:gd name="connsiteY1" fmla="*/ 1112425 h 1549561"/>
                  <a:gd name="connsiteX2" fmla="*/ 518186 w 518186"/>
                  <a:gd name="connsiteY2" fmla="*/ 1467804 h 1549561"/>
                  <a:gd name="connsiteX0" fmla="*/ 158867 w 517890"/>
                  <a:gd name="connsiteY0" fmla="*/ 0 h 1592367"/>
                  <a:gd name="connsiteX1" fmla="*/ 10033 w 517890"/>
                  <a:gd name="connsiteY1" fmla="*/ 1155231 h 1592367"/>
                  <a:gd name="connsiteX2" fmla="*/ 517890 w 517890"/>
                  <a:gd name="connsiteY2" fmla="*/ 1510610 h 1592367"/>
                  <a:gd name="connsiteX0" fmla="*/ 158867 w 517890"/>
                  <a:gd name="connsiteY0" fmla="*/ 0 h 1645874"/>
                  <a:gd name="connsiteX1" fmla="*/ 10033 w 517890"/>
                  <a:gd name="connsiteY1" fmla="*/ 1208738 h 1645874"/>
                  <a:gd name="connsiteX2" fmla="*/ 517890 w 517890"/>
                  <a:gd name="connsiteY2" fmla="*/ 1564117 h 1645874"/>
                  <a:gd name="connsiteX0" fmla="*/ 158867 w 530741"/>
                  <a:gd name="connsiteY0" fmla="*/ 0 h 1609378"/>
                  <a:gd name="connsiteX1" fmla="*/ 10033 w 530741"/>
                  <a:gd name="connsiteY1" fmla="*/ 1208738 h 1609378"/>
                  <a:gd name="connsiteX2" fmla="*/ 530741 w 530741"/>
                  <a:gd name="connsiteY2" fmla="*/ 1521311 h 1609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0741" h="1609378">
                    <a:moveTo>
                      <a:pt x="158867" y="0"/>
                    </a:moveTo>
                    <a:cubicBezTo>
                      <a:pt x="139880" y="265140"/>
                      <a:pt x="-44454" y="964106"/>
                      <a:pt x="10033" y="1208738"/>
                    </a:cubicBezTo>
                    <a:cubicBezTo>
                      <a:pt x="24625" y="1438959"/>
                      <a:pt x="281760" y="1769084"/>
                      <a:pt x="530741" y="1521311"/>
                    </a:cubicBezTo>
                  </a:path>
                </a:pathLst>
              </a:custGeom>
              <a:ln w="19050">
                <a:solidFill>
                  <a:schemeClr val="tx1"/>
                </a:solidFill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99" name="Textfeld 98"/>
              <p:cNvSpPr txBox="1"/>
              <p:nvPr/>
            </p:nvSpPr>
            <p:spPr>
              <a:xfrm>
                <a:off x="7056056" y="1386658"/>
                <a:ext cx="53528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de-DE" u="sng" dirty="0" smtClean="0">
                    <a:latin typeface="Arial" pitchFamily="34" charset="0"/>
                    <a:cs typeface="Arial" pitchFamily="34" charset="0"/>
                  </a:rPr>
                  <a:t>Sofie</a:t>
                </a:r>
                <a:endParaRPr lang="de-DE" u="sng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Textfeld 99"/>
              <p:cNvSpPr txBox="1"/>
              <p:nvPr/>
            </p:nvSpPr>
            <p:spPr>
              <a:xfrm>
                <a:off x="7990966" y="3062655"/>
                <a:ext cx="900000" cy="252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de-DE" sz="1600" dirty="0" smtClean="0">
                    <a:latin typeface="Arial" pitchFamily="34" charset="0"/>
                    <a:cs typeface="Arial" pitchFamily="34" charset="0"/>
                  </a:rPr>
                  <a:t>1-€-Stück</a:t>
                </a:r>
                <a:endParaRPr lang="de-DE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" name="Ellipse 106"/>
              <p:cNvSpPr/>
              <p:nvPr/>
            </p:nvSpPr>
            <p:spPr>
              <a:xfrm>
                <a:off x="8216677" y="2492896"/>
                <a:ext cx="540000" cy="540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i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de-DE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7" name="Freihandform 96"/>
              <p:cNvSpPr/>
              <p:nvPr/>
            </p:nvSpPr>
            <p:spPr>
              <a:xfrm rot="5400000">
                <a:off x="7546544" y="2110150"/>
                <a:ext cx="658611" cy="670696"/>
              </a:xfrm>
              <a:custGeom>
                <a:avLst/>
                <a:gdLst>
                  <a:gd name="connsiteX0" fmla="*/ 214838 w 245663"/>
                  <a:gd name="connsiteY0" fmla="*/ 0 h 1926076"/>
                  <a:gd name="connsiteX1" fmla="*/ 166200 w 245663"/>
                  <a:gd name="connsiteY1" fmla="*/ 165370 h 1926076"/>
                  <a:gd name="connsiteX2" fmla="*/ 830 w 245663"/>
                  <a:gd name="connsiteY2" fmla="*/ 544749 h 1926076"/>
                  <a:gd name="connsiteX3" fmla="*/ 244021 w 245663"/>
                  <a:gd name="connsiteY3" fmla="*/ 1400783 h 1926076"/>
                  <a:gd name="connsiteX4" fmla="*/ 88379 w 245663"/>
                  <a:gd name="connsiteY4" fmla="*/ 1926076 h 1926076"/>
                  <a:gd name="connsiteX0" fmla="*/ 214838 w 302015"/>
                  <a:gd name="connsiteY0" fmla="*/ 0 h 2032546"/>
                  <a:gd name="connsiteX1" fmla="*/ 166200 w 302015"/>
                  <a:gd name="connsiteY1" fmla="*/ 165370 h 2032546"/>
                  <a:gd name="connsiteX2" fmla="*/ 830 w 302015"/>
                  <a:gd name="connsiteY2" fmla="*/ 544749 h 2032546"/>
                  <a:gd name="connsiteX3" fmla="*/ 244021 w 302015"/>
                  <a:gd name="connsiteY3" fmla="*/ 1400783 h 2032546"/>
                  <a:gd name="connsiteX4" fmla="*/ 266581 w 302015"/>
                  <a:gd name="connsiteY4" fmla="*/ 2032547 h 2032546"/>
                  <a:gd name="connsiteX0" fmla="*/ 267802 w 331785"/>
                  <a:gd name="connsiteY0" fmla="*/ 0 h 2032548"/>
                  <a:gd name="connsiteX1" fmla="*/ 219164 w 331785"/>
                  <a:gd name="connsiteY1" fmla="*/ 165370 h 2032548"/>
                  <a:gd name="connsiteX2" fmla="*/ 53794 w 331785"/>
                  <a:gd name="connsiteY2" fmla="*/ 544749 h 2032548"/>
                  <a:gd name="connsiteX3" fmla="*/ 3890 w 331785"/>
                  <a:gd name="connsiteY3" fmla="*/ 1528617 h 2032548"/>
                  <a:gd name="connsiteX4" fmla="*/ 319545 w 331785"/>
                  <a:gd name="connsiteY4" fmla="*/ 2032547 h 2032548"/>
                  <a:gd name="connsiteX0" fmla="*/ 267802 w 319385"/>
                  <a:gd name="connsiteY0" fmla="*/ 0 h 1614699"/>
                  <a:gd name="connsiteX1" fmla="*/ 219164 w 319385"/>
                  <a:gd name="connsiteY1" fmla="*/ 165370 h 1614699"/>
                  <a:gd name="connsiteX2" fmla="*/ 53794 w 319385"/>
                  <a:gd name="connsiteY2" fmla="*/ 544749 h 1614699"/>
                  <a:gd name="connsiteX3" fmla="*/ 3890 w 319385"/>
                  <a:gd name="connsiteY3" fmla="*/ 1528617 h 1614699"/>
                  <a:gd name="connsiteX4" fmla="*/ 306784 w 319385"/>
                  <a:gd name="connsiteY4" fmla="*/ 1585130 h 1614699"/>
                  <a:gd name="connsiteX0" fmla="*/ 267802 w 339742"/>
                  <a:gd name="connsiteY0" fmla="*/ 0 h 1651568"/>
                  <a:gd name="connsiteX1" fmla="*/ 219164 w 339742"/>
                  <a:gd name="connsiteY1" fmla="*/ 165370 h 1651568"/>
                  <a:gd name="connsiteX2" fmla="*/ 53794 w 339742"/>
                  <a:gd name="connsiteY2" fmla="*/ 544749 h 1651568"/>
                  <a:gd name="connsiteX3" fmla="*/ 3890 w 339742"/>
                  <a:gd name="connsiteY3" fmla="*/ 1528617 h 1651568"/>
                  <a:gd name="connsiteX4" fmla="*/ 306784 w 339742"/>
                  <a:gd name="connsiteY4" fmla="*/ 1585130 h 1651568"/>
                  <a:gd name="connsiteX0" fmla="*/ 267802 w 449214"/>
                  <a:gd name="connsiteY0" fmla="*/ 0 h 1730844"/>
                  <a:gd name="connsiteX1" fmla="*/ 219164 w 449214"/>
                  <a:gd name="connsiteY1" fmla="*/ 165370 h 1730844"/>
                  <a:gd name="connsiteX2" fmla="*/ 53794 w 449214"/>
                  <a:gd name="connsiteY2" fmla="*/ 544749 h 1730844"/>
                  <a:gd name="connsiteX3" fmla="*/ 3890 w 449214"/>
                  <a:gd name="connsiteY3" fmla="*/ 1528617 h 1730844"/>
                  <a:gd name="connsiteX4" fmla="*/ 421951 w 449214"/>
                  <a:gd name="connsiteY4" fmla="*/ 1723738 h 1730844"/>
                  <a:gd name="connsiteX0" fmla="*/ 95030 w 449214"/>
                  <a:gd name="connsiteY0" fmla="*/ 98981 h 1573878"/>
                  <a:gd name="connsiteX1" fmla="*/ 219164 w 449214"/>
                  <a:gd name="connsiteY1" fmla="*/ 8404 h 1573878"/>
                  <a:gd name="connsiteX2" fmla="*/ 53794 w 449214"/>
                  <a:gd name="connsiteY2" fmla="*/ 387783 h 1573878"/>
                  <a:gd name="connsiteX3" fmla="*/ 3890 w 449214"/>
                  <a:gd name="connsiteY3" fmla="*/ 1371651 h 1573878"/>
                  <a:gd name="connsiteX4" fmla="*/ 421951 w 449214"/>
                  <a:gd name="connsiteY4" fmla="*/ 1566772 h 1573878"/>
                  <a:gd name="connsiteX0" fmla="*/ 244571 w 598755"/>
                  <a:gd name="connsiteY0" fmla="*/ 140164 h 1615061"/>
                  <a:gd name="connsiteX1" fmla="*/ 368705 w 598755"/>
                  <a:gd name="connsiteY1" fmla="*/ 49587 h 1615061"/>
                  <a:gd name="connsiteX2" fmla="*/ 4967 w 598755"/>
                  <a:gd name="connsiteY2" fmla="*/ 1111868 h 1615061"/>
                  <a:gd name="connsiteX3" fmla="*/ 153431 w 598755"/>
                  <a:gd name="connsiteY3" fmla="*/ 1412834 h 1615061"/>
                  <a:gd name="connsiteX4" fmla="*/ 571492 w 598755"/>
                  <a:gd name="connsiteY4" fmla="*/ 1607955 h 1615061"/>
                  <a:gd name="connsiteX0" fmla="*/ 247340 w 601524"/>
                  <a:gd name="connsiteY0" fmla="*/ -1 h 1474896"/>
                  <a:gd name="connsiteX1" fmla="*/ 44881 w 601524"/>
                  <a:gd name="connsiteY1" fmla="*/ 368428 h 1474896"/>
                  <a:gd name="connsiteX2" fmla="*/ 7736 w 601524"/>
                  <a:gd name="connsiteY2" fmla="*/ 971703 h 1474896"/>
                  <a:gd name="connsiteX3" fmla="*/ 156200 w 601524"/>
                  <a:gd name="connsiteY3" fmla="*/ 1272669 h 1474896"/>
                  <a:gd name="connsiteX4" fmla="*/ 574261 w 601524"/>
                  <a:gd name="connsiteY4" fmla="*/ 1467790 h 1474896"/>
                  <a:gd name="connsiteX0" fmla="*/ 205706 w 559890"/>
                  <a:gd name="connsiteY0" fmla="*/ 1 h 1474898"/>
                  <a:gd name="connsiteX1" fmla="*/ 3247 w 559890"/>
                  <a:gd name="connsiteY1" fmla="*/ 368430 h 1474898"/>
                  <a:gd name="connsiteX2" fmla="*/ 114566 w 559890"/>
                  <a:gd name="connsiteY2" fmla="*/ 1272671 h 1474898"/>
                  <a:gd name="connsiteX3" fmla="*/ 532627 w 559890"/>
                  <a:gd name="connsiteY3" fmla="*/ 1467792 h 1474898"/>
                  <a:gd name="connsiteX0" fmla="*/ 104653 w 458837"/>
                  <a:gd name="connsiteY0" fmla="*/ -1 h 1474896"/>
                  <a:gd name="connsiteX1" fmla="*/ 13513 w 458837"/>
                  <a:gd name="connsiteY1" fmla="*/ 1272669 h 1474896"/>
                  <a:gd name="connsiteX2" fmla="*/ 431574 w 458837"/>
                  <a:gd name="connsiteY2" fmla="*/ 1467790 h 1474896"/>
                  <a:gd name="connsiteX0" fmla="*/ 152736 w 504971"/>
                  <a:gd name="connsiteY0" fmla="*/ 1 h 1468357"/>
                  <a:gd name="connsiteX1" fmla="*/ 10329 w 504971"/>
                  <a:gd name="connsiteY1" fmla="*/ 1058918 h 1468357"/>
                  <a:gd name="connsiteX2" fmla="*/ 479657 w 504971"/>
                  <a:gd name="connsiteY2" fmla="*/ 1467792 h 1468357"/>
                  <a:gd name="connsiteX0" fmla="*/ 152736 w 500008"/>
                  <a:gd name="connsiteY0" fmla="*/ -1 h 1467791"/>
                  <a:gd name="connsiteX1" fmla="*/ 10329 w 500008"/>
                  <a:gd name="connsiteY1" fmla="*/ 1058916 h 1467791"/>
                  <a:gd name="connsiteX2" fmla="*/ 479657 w 500008"/>
                  <a:gd name="connsiteY2" fmla="*/ 1467790 h 1467791"/>
                  <a:gd name="connsiteX0" fmla="*/ 152736 w 479657"/>
                  <a:gd name="connsiteY0" fmla="*/ 1 h 1542766"/>
                  <a:gd name="connsiteX1" fmla="*/ 10329 w 479657"/>
                  <a:gd name="connsiteY1" fmla="*/ 1058918 h 1542766"/>
                  <a:gd name="connsiteX2" fmla="*/ 479657 w 479657"/>
                  <a:gd name="connsiteY2" fmla="*/ 1467792 h 1542766"/>
                  <a:gd name="connsiteX0" fmla="*/ 152736 w 518186"/>
                  <a:gd name="connsiteY0" fmla="*/ -1 h 1496052"/>
                  <a:gd name="connsiteX1" fmla="*/ 10329 w 518186"/>
                  <a:gd name="connsiteY1" fmla="*/ 1058916 h 1496052"/>
                  <a:gd name="connsiteX2" fmla="*/ 518186 w 518186"/>
                  <a:gd name="connsiteY2" fmla="*/ 1414295 h 1496052"/>
                  <a:gd name="connsiteX0" fmla="*/ 152739 w 518186"/>
                  <a:gd name="connsiteY0" fmla="*/ 0 h 1549561"/>
                  <a:gd name="connsiteX1" fmla="*/ 10329 w 518186"/>
                  <a:gd name="connsiteY1" fmla="*/ 1112425 h 1549561"/>
                  <a:gd name="connsiteX2" fmla="*/ 518186 w 518186"/>
                  <a:gd name="connsiteY2" fmla="*/ 1467804 h 1549561"/>
                  <a:gd name="connsiteX0" fmla="*/ 152739 w 518186"/>
                  <a:gd name="connsiteY0" fmla="*/ 0 h 1467804"/>
                  <a:gd name="connsiteX1" fmla="*/ 10329 w 518186"/>
                  <a:gd name="connsiteY1" fmla="*/ 1112425 h 1467804"/>
                  <a:gd name="connsiteX2" fmla="*/ 518186 w 518186"/>
                  <a:gd name="connsiteY2" fmla="*/ 1467804 h 1467804"/>
                  <a:gd name="connsiteX0" fmla="*/ 152739 w 486080"/>
                  <a:gd name="connsiteY0" fmla="*/ 0 h 1542747"/>
                  <a:gd name="connsiteX1" fmla="*/ 10329 w 486080"/>
                  <a:gd name="connsiteY1" fmla="*/ 1112425 h 1542747"/>
                  <a:gd name="connsiteX2" fmla="*/ 486080 w 486080"/>
                  <a:gd name="connsiteY2" fmla="*/ 1542747 h 1542747"/>
                  <a:gd name="connsiteX0" fmla="*/ 665 w 430136"/>
                  <a:gd name="connsiteY0" fmla="*/ 0 h 1542747"/>
                  <a:gd name="connsiteX1" fmla="*/ 429737 w 430136"/>
                  <a:gd name="connsiteY1" fmla="*/ 694887 h 1542747"/>
                  <a:gd name="connsiteX2" fmla="*/ 334006 w 430136"/>
                  <a:gd name="connsiteY2" fmla="*/ 1542747 h 1542747"/>
                  <a:gd name="connsiteX0" fmla="*/ 533630 w 533631"/>
                  <a:gd name="connsiteY0" fmla="*/ 0 h 1639102"/>
                  <a:gd name="connsiteX1" fmla="*/ 197587 w 533631"/>
                  <a:gd name="connsiteY1" fmla="*/ 791242 h 1639102"/>
                  <a:gd name="connsiteX2" fmla="*/ 101856 w 533631"/>
                  <a:gd name="connsiteY2" fmla="*/ 1639102 h 1639102"/>
                  <a:gd name="connsiteX0" fmla="*/ 500931 w 500931"/>
                  <a:gd name="connsiteY0" fmla="*/ 0 h 1639102"/>
                  <a:gd name="connsiteX1" fmla="*/ 441014 w 500931"/>
                  <a:gd name="connsiteY1" fmla="*/ 662769 h 1639102"/>
                  <a:gd name="connsiteX2" fmla="*/ 69157 w 500931"/>
                  <a:gd name="connsiteY2" fmla="*/ 1639102 h 1639102"/>
                  <a:gd name="connsiteX0" fmla="*/ 491543 w 566691"/>
                  <a:gd name="connsiteY0" fmla="*/ 0 h 1639102"/>
                  <a:gd name="connsiteX1" fmla="*/ 566495 w 566691"/>
                  <a:gd name="connsiteY1" fmla="*/ 662768 h 1639102"/>
                  <a:gd name="connsiteX2" fmla="*/ 59769 w 566691"/>
                  <a:gd name="connsiteY2" fmla="*/ 1639102 h 1639102"/>
                  <a:gd name="connsiteX0" fmla="*/ 343769 w 566691"/>
                  <a:gd name="connsiteY0" fmla="*/ -1 h 1499923"/>
                  <a:gd name="connsiteX1" fmla="*/ 566495 w 566691"/>
                  <a:gd name="connsiteY1" fmla="*/ 523589 h 1499923"/>
                  <a:gd name="connsiteX2" fmla="*/ 59769 w 566691"/>
                  <a:gd name="connsiteY2" fmla="*/ 1499923 h 1499923"/>
                  <a:gd name="connsiteX0" fmla="*/ 343769 w 566691"/>
                  <a:gd name="connsiteY0" fmla="*/ 1 h 1499925"/>
                  <a:gd name="connsiteX1" fmla="*/ 566495 w 566691"/>
                  <a:gd name="connsiteY1" fmla="*/ 523591 h 1499925"/>
                  <a:gd name="connsiteX2" fmla="*/ 59769 w 566691"/>
                  <a:gd name="connsiteY2" fmla="*/ 1499925 h 1499925"/>
                  <a:gd name="connsiteX0" fmla="*/ 360608 w 416680"/>
                  <a:gd name="connsiteY0" fmla="*/ -1 h 1499923"/>
                  <a:gd name="connsiteX1" fmla="*/ 364884 w 416680"/>
                  <a:gd name="connsiteY1" fmla="*/ 662767 h 1499923"/>
                  <a:gd name="connsiteX2" fmla="*/ 76608 w 416680"/>
                  <a:gd name="connsiteY2" fmla="*/ 1499923 h 1499923"/>
                  <a:gd name="connsiteX0" fmla="*/ 360608 w 485050"/>
                  <a:gd name="connsiteY0" fmla="*/ 1 h 1499925"/>
                  <a:gd name="connsiteX1" fmla="*/ 364884 w 485050"/>
                  <a:gd name="connsiteY1" fmla="*/ 662769 h 1499925"/>
                  <a:gd name="connsiteX2" fmla="*/ 76608 w 485050"/>
                  <a:gd name="connsiteY2" fmla="*/ 1499925 h 1499925"/>
                  <a:gd name="connsiteX0" fmla="*/ 374963 w 499405"/>
                  <a:gd name="connsiteY0" fmla="*/ -1 h 1499923"/>
                  <a:gd name="connsiteX1" fmla="*/ 379239 w 499405"/>
                  <a:gd name="connsiteY1" fmla="*/ 662767 h 1499923"/>
                  <a:gd name="connsiteX2" fmla="*/ 90963 w 499405"/>
                  <a:gd name="connsiteY2" fmla="*/ 1499923 h 1499923"/>
                  <a:gd name="connsiteX0" fmla="*/ 556679 w 585263"/>
                  <a:gd name="connsiteY0" fmla="*/ 1 h 1499925"/>
                  <a:gd name="connsiteX1" fmla="*/ 61081 w 585263"/>
                  <a:gd name="connsiteY1" fmla="*/ 653309 h 1499925"/>
                  <a:gd name="connsiteX2" fmla="*/ 272679 w 585263"/>
                  <a:gd name="connsiteY2" fmla="*/ 1499925 h 1499925"/>
                  <a:gd name="connsiteX0" fmla="*/ 556679 w 556679"/>
                  <a:gd name="connsiteY0" fmla="*/ -1 h 1499923"/>
                  <a:gd name="connsiteX1" fmla="*/ 61081 w 556679"/>
                  <a:gd name="connsiteY1" fmla="*/ 653307 h 1499923"/>
                  <a:gd name="connsiteX2" fmla="*/ 272679 w 556679"/>
                  <a:gd name="connsiteY2" fmla="*/ 1499923 h 1499923"/>
                  <a:gd name="connsiteX0" fmla="*/ 607806 w 607806"/>
                  <a:gd name="connsiteY0" fmla="*/ 1 h 1414789"/>
                  <a:gd name="connsiteX1" fmla="*/ 61081 w 607806"/>
                  <a:gd name="connsiteY1" fmla="*/ 568173 h 1414789"/>
                  <a:gd name="connsiteX2" fmla="*/ 272679 w 607806"/>
                  <a:gd name="connsiteY2" fmla="*/ 1414789 h 1414789"/>
                  <a:gd name="connsiteX0" fmla="*/ 636211 w 636211"/>
                  <a:gd name="connsiteY0" fmla="*/ 1 h 1282351"/>
                  <a:gd name="connsiteX1" fmla="*/ 61081 w 636211"/>
                  <a:gd name="connsiteY1" fmla="*/ 435735 h 1282351"/>
                  <a:gd name="connsiteX2" fmla="*/ 272679 w 636211"/>
                  <a:gd name="connsiteY2" fmla="*/ 1282351 h 1282351"/>
                  <a:gd name="connsiteX0" fmla="*/ 693018 w 693018"/>
                  <a:gd name="connsiteY0" fmla="*/ -1 h 1282349"/>
                  <a:gd name="connsiteX1" fmla="*/ 61081 w 693018"/>
                  <a:gd name="connsiteY1" fmla="*/ 435733 h 1282349"/>
                  <a:gd name="connsiteX2" fmla="*/ 272679 w 693018"/>
                  <a:gd name="connsiteY2" fmla="*/ 1282349 h 1282349"/>
                  <a:gd name="connsiteX0" fmla="*/ 693018 w 693018"/>
                  <a:gd name="connsiteY0" fmla="*/ 1 h 1282351"/>
                  <a:gd name="connsiteX1" fmla="*/ 61081 w 693018"/>
                  <a:gd name="connsiteY1" fmla="*/ 435735 h 1282351"/>
                  <a:gd name="connsiteX2" fmla="*/ 272679 w 693018"/>
                  <a:gd name="connsiteY2" fmla="*/ 1282351 h 1282351"/>
                  <a:gd name="connsiteX0" fmla="*/ 672822 w 672822"/>
                  <a:gd name="connsiteY0" fmla="*/ -1 h 1282349"/>
                  <a:gd name="connsiteX1" fmla="*/ 40885 w 672822"/>
                  <a:gd name="connsiteY1" fmla="*/ 435733 h 1282349"/>
                  <a:gd name="connsiteX2" fmla="*/ 252483 w 672822"/>
                  <a:gd name="connsiteY2" fmla="*/ 1282349 h 1282349"/>
                  <a:gd name="connsiteX0" fmla="*/ 672822 w 672822"/>
                  <a:gd name="connsiteY0" fmla="*/ 1 h 1282351"/>
                  <a:gd name="connsiteX1" fmla="*/ 40885 w 672822"/>
                  <a:gd name="connsiteY1" fmla="*/ 435735 h 1282351"/>
                  <a:gd name="connsiteX2" fmla="*/ 252483 w 672822"/>
                  <a:gd name="connsiteY2" fmla="*/ 1282351 h 1282351"/>
                  <a:gd name="connsiteX0" fmla="*/ 672822 w 672822"/>
                  <a:gd name="connsiteY0" fmla="*/ -1 h 1282349"/>
                  <a:gd name="connsiteX1" fmla="*/ 40885 w 672822"/>
                  <a:gd name="connsiteY1" fmla="*/ 435733 h 1282349"/>
                  <a:gd name="connsiteX2" fmla="*/ 252483 w 672822"/>
                  <a:gd name="connsiteY2" fmla="*/ 1282349 h 1282349"/>
                  <a:gd name="connsiteX0" fmla="*/ 708059 w 708059"/>
                  <a:gd name="connsiteY0" fmla="*/ 1 h 1102614"/>
                  <a:gd name="connsiteX1" fmla="*/ 76122 w 708059"/>
                  <a:gd name="connsiteY1" fmla="*/ 435735 h 1102614"/>
                  <a:gd name="connsiteX2" fmla="*/ 191153 w 708059"/>
                  <a:gd name="connsiteY2" fmla="*/ 1102614 h 1102614"/>
                  <a:gd name="connsiteX0" fmla="*/ 697854 w 697854"/>
                  <a:gd name="connsiteY0" fmla="*/ -1 h 1130991"/>
                  <a:gd name="connsiteX1" fmla="*/ 65917 w 697854"/>
                  <a:gd name="connsiteY1" fmla="*/ 435733 h 1130991"/>
                  <a:gd name="connsiteX2" fmla="*/ 203672 w 697854"/>
                  <a:gd name="connsiteY2" fmla="*/ 1130990 h 1130991"/>
                  <a:gd name="connsiteX0" fmla="*/ 678906 w 678906"/>
                  <a:gd name="connsiteY0" fmla="*/ 1 h 1130991"/>
                  <a:gd name="connsiteX1" fmla="*/ 46969 w 678906"/>
                  <a:gd name="connsiteY1" fmla="*/ 435735 h 1130991"/>
                  <a:gd name="connsiteX2" fmla="*/ 184724 w 678906"/>
                  <a:gd name="connsiteY2" fmla="*/ 1130992 h 1130991"/>
                  <a:gd name="connsiteX0" fmla="*/ 666900 w 666900"/>
                  <a:gd name="connsiteY0" fmla="*/ -1 h 1130991"/>
                  <a:gd name="connsiteX1" fmla="*/ 34963 w 666900"/>
                  <a:gd name="connsiteY1" fmla="*/ 435733 h 1130991"/>
                  <a:gd name="connsiteX2" fmla="*/ 172718 w 666900"/>
                  <a:gd name="connsiteY2" fmla="*/ 1130990 h 1130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6900" h="1130991">
                    <a:moveTo>
                      <a:pt x="666900" y="-1"/>
                    </a:moveTo>
                    <a:cubicBezTo>
                      <a:pt x="292373" y="48296"/>
                      <a:pt x="126764" y="140798"/>
                      <a:pt x="34963" y="435733"/>
                    </a:cubicBezTo>
                    <a:cubicBezTo>
                      <a:pt x="-39916" y="752340"/>
                      <a:pt x="5244" y="731715"/>
                      <a:pt x="172718" y="1130990"/>
                    </a:cubicBezTo>
                  </a:path>
                </a:pathLst>
              </a:custGeom>
              <a:ln w="19050">
                <a:solidFill>
                  <a:schemeClr val="tx1"/>
                </a:solidFill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98" name="Freihandform 97"/>
              <p:cNvSpPr/>
              <p:nvPr/>
            </p:nvSpPr>
            <p:spPr>
              <a:xfrm rot="5400000">
                <a:off x="8137786" y="2020254"/>
                <a:ext cx="664920" cy="635304"/>
              </a:xfrm>
              <a:custGeom>
                <a:avLst/>
                <a:gdLst>
                  <a:gd name="connsiteX0" fmla="*/ 214838 w 245663"/>
                  <a:gd name="connsiteY0" fmla="*/ 0 h 1926076"/>
                  <a:gd name="connsiteX1" fmla="*/ 166200 w 245663"/>
                  <a:gd name="connsiteY1" fmla="*/ 165370 h 1926076"/>
                  <a:gd name="connsiteX2" fmla="*/ 830 w 245663"/>
                  <a:gd name="connsiteY2" fmla="*/ 544749 h 1926076"/>
                  <a:gd name="connsiteX3" fmla="*/ 244021 w 245663"/>
                  <a:gd name="connsiteY3" fmla="*/ 1400783 h 1926076"/>
                  <a:gd name="connsiteX4" fmla="*/ 88379 w 245663"/>
                  <a:gd name="connsiteY4" fmla="*/ 1926076 h 1926076"/>
                  <a:gd name="connsiteX0" fmla="*/ 214838 w 302015"/>
                  <a:gd name="connsiteY0" fmla="*/ 0 h 2032546"/>
                  <a:gd name="connsiteX1" fmla="*/ 166200 w 302015"/>
                  <a:gd name="connsiteY1" fmla="*/ 165370 h 2032546"/>
                  <a:gd name="connsiteX2" fmla="*/ 830 w 302015"/>
                  <a:gd name="connsiteY2" fmla="*/ 544749 h 2032546"/>
                  <a:gd name="connsiteX3" fmla="*/ 244021 w 302015"/>
                  <a:gd name="connsiteY3" fmla="*/ 1400783 h 2032546"/>
                  <a:gd name="connsiteX4" fmla="*/ 266581 w 302015"/>
                  <a:gd name="connsiteY4" fmla="*/ 2032547 h 2032546"/>
                  <a:gd name="connsiteX0" fmla="*/ 267802 w 331785"/>
                  <a:gd name="connsiteY0" fmla="*/ 0 h 2032548"/>
                  <a:gd name="connsiteX1" fmla="*/ 219164 w 331785"/>
                  <a:gd name="connsiteY1" fmla="*/ 165370 h 2032548"/>
                  <a:gd name="connsiteX2" fmla="*/ 53794 w 331785"/>
                  <a:gd name="connsiteY2" fmla="*/ 544749 h 2032548"/>
                  <a:gd name="connsiteX3" fmla="*/ 3890 w 331785"/>
                  <a:gd name="connsiteY3" fmla="*/ 1528617 h 2032548"/>
                  <a:gd name="connsiteX4" fmla="*/ 319545 w 331785"/>
                  <a:gd name="connsiteY4" fmla="*/ 2032547 h 2032548"/>
                  <a:gd name="connsiteX0" fmla="*/ 267802 w 319385"/>
                  <a:gd name="connsiteY0" fmla="*/ 0 h 1614699"/>
                  <a:gd name="connsiteX1" fmla="*/ 219164 w 319385"/>
                  <a:gd name="connsiteY1" fmla="*/ 165370 h 1614699"/>
                  <a:gd name="connsiteX2" fmla="*/ 53794 w 319385"/>
                  <a:gd name="connsiteY2" fmla="*/ 544749 h 1614699"/>
                  <a:gd name="connsiteX3" fmla="*/ 3890 w 319385"/>
                  <a:gd name="connsiteY3" fmla="*/ 1528617 h 1614699"/>
                  <a:gd name="connsiteX4" fmla="*/ 306784 w 319385"/>
                  <a:gd name="connsiteY4" fmla="*/ 1585130 h 1614699"/>
                  <a:gd name="connsiteX0" fmla="*/ 267802 w 339742"/>
                  <a:gd name="connsiteY0" fmla="*/ 0 h 1651568"/>
                  <a:gd name="connsiteX1" fmla="*/ 219164 w 339742"/>
                  <a:gd name="connsiteY1" fmla="*/ 165370 h 1651568"/>
                  <a:gd name="connsiteX2" fmla="*/ 53794 w 339742"/>
                  <a:gd name="connsiteY2" fmla="*/ 544749 h 1651568"/>
                  <a:gd name="connsiteX3" fmla="*/ 3890 w 339742"/>
                  <a:gd name="connsiteY3" fmla="*/ 1528617 h 1651568"/>
                  <a:gd name="connsiteX4" fmla="*/ 306784 w 339742"/>
                  <a:gd name="connsiteY4" fmla="*/ 1585130 h 1651568"/>
                  <a:gd name="connsiteX0" fmla="*/ 267802 w 449214"/>
                  <a:gd name="connsiteY0" fmla="*/ 0 h 1730844"/>
                  <a:gd name="connsiteX1" fmla="*/ 219164 w 449214"/>
                  <a:gd name="connsiteY1" fmla="*/ 165370 h 1730844"/>
                  <a:gd name="connsiteX2" fmla="*/ 53794 w 449214"/>
                  <a:gd name="connsiteY2" fmla="*/ 544749 h 1730844"/>
                  <a:gd name="connsiteX3" fmla="*/ 3890 w 449214"/>
                  <a:gd name="connsiteY3" fmla="*/ 1528617 h 1730844"/>
                  <a:gd name="connsiteX4" fmla="*/ 421951 w 449214"/>
                  <a:gd name="connsiteY4" fmla="*/ 1723738 h 1730844"/>
                  <a:gd name="connsiteX0" fmla="*/ 95030 w 449214"/>
                  <a:gd name="connsiteY0" fmla="*/ 98981 h 1573878"/>
                  <a:gd name="connsiteX1" fmla="*/ 219164 w 449214"/>
                  <a:gd name="connsiteY1" fmla="*/ 8404 h 1573878"/>
                  <a:gd name="connsiteX2" fmla="*/ 53794 w 449214"/>
                  <a:gd name="connsiteY2" fmla="*/ 387783 h 1573878"/>
                  <a:gd name="connsiteX3" fmla="*/ 3890 w 449214"/>
                  <a:gd name="connsiteY3" fmla="*/ 1371651 h 1573878"/>
                  <a:gd name="connsiteX4" fmla="*/ 421951 w 449214"/>
                  <a:gd name="connsiteY4" fmla="*/ 1566772 h 1573878"/>
                  <a:gd name="connsiteX0" fmla="*/ 244571 w 598755"/>
                  <a:gd name="connsiteY0" fmla="*/ 140164 h 1615061"/>
                  <a:gd name="connsiteX1" fmla="*/ 368705 w 598755"/>
                  <a:gd name="connsiteY1" fmla="*/ 49587 h 1615061"/>
                  <a:gd name="connsiteX2" fmla="*/ 4967 w 598755"/>
                  <a:gd name="connsiteY2" fmla="*/ 1111868 h 1615061"/>
                  <a:gd name="connsiteX3" fmla="*/ 153431 w 598755"/>
                  <a:gd name="connsiteY3" fmla="*/ 1412834 h 1615061"/>
                  <a:gd name="connsiteX4" fmla="*/ 571492 w 598755"/>
                  <a:gd name="connsiteY4" fmla="*/ 1607955 h 1615061"/>
                  <a:gd name="connsiteX0" fmla="*/ 247340 w 601524"/>
                  <a:gd name="connsiteY0" fmla="*/ -1 h 1474896"/>
                  <a:gd name="connsiteX1" fmla="*/ 44881 w 601524"/>
                  <a:gd name="connsiteY1" fmla="*/ 368428 h 1474896"/>
                  <a:gd name="connsiteX2" fmla="*/ 7736 w 601524"/>
                  <a:gd name="connsiteY2" fmla="*/ 971703 h 1474896"/>
                  <a:gd name="connsiteX3" fmla="*/ 156200 w 601524"/>
                  <a:gd name="connsiteY3" fmla="*/ 1272669 h 1474896"/>
                  <a:gd name="connsiteX4" fmla="*/ 574261 w 601524"/>
                  <a:gd name="connsiteY4" fmla="*/ 1467790 h 1474896"/>
                  <a:gd name="connsiteX0" fmla="*/ 205706 w 559890"/>
                  <a:gd name="connsiteY0" fmla="*/ 1 h 1474898"/>
                  <a:gd name="connsiteX1" fmla="*/ 3247 w 559890"/>
                  <a:gd name="connsiteY1" fmla="*/ 368430 h 1474898"/>
                  <a:gd name="connsiteX2" fmla="*/ 114566 w 559890"/>
                  <a:gd name="connsiteY2" fmla="*/ 1272671 h 1474898"/>
                  <a:gd name="connsiteX3" fmla="*/ 532627 w 559890"/>
                  <a:gd name="connsiteY3" fmla="*/ 1467792 h 1474898"/>
                  <a:gd name="connsiteX0" fmla="*/ 104653 w 458837"/>
                  <a:gd name="connsiteY0" fmla="*/ -1 h 1474896"/>
                  <a:gd name="connsiteX1" fmla="*/ 13513 w 458837"/>
                  <a:gd name="connsiteY1" fmla="*/ 1272669 h 1474896"/>
                  <a:gd name="connsiteX2" fmla="*/ 431574 w 458837"/>
                  <a:gd name="connsiteY2" fmla="*/ 1467790 h 1474896"/>
                  <a:gd name="connsiteX0" fmla="*/ 152736 w 504971"/>
                  <a:gd name="connsiteY0" fmla="*/ 1 h 1468357"/>
                  <a:gd name="connsiteX1" fmla="*/ 10329 w 504971"/>
                  <a:gd name="connsiteY1" fmla="*/ 1058918 h 1468357"/>
                  <a:gd name="connsiteX2" fmla="*/ 479657 w 504971"/>
                  <a:gd name="connsiteY2" fmla="*/ 1467792 h 1468357"/>
                  <a:gd name="connsiteX0" fmla="*/ 152736 w 500008"/>
                  <a:gd name="connsiteY0" fmla="*/ -1 h 1467791"/>
                  <a:gd name="connsiteX1" fmla="*/ 10329 w 500008"/>
                  <a:gd name="connsiteY1" fmla="*/ 1058916 h 1467791"/>
                  <a:gd name="connsiteX2" fmla="*/ 479657 w 500008"/>
                  <a:gd name="connsiteY2" fmla="*/ 1467790 h 1467791"/>
                  <a:gd name="connsiteX0" fmla="*/ 152736 w 479657"/>
                  <a:gd name="connsiteY0" fmla="*/ 1 h 1542766"/>
                  <a:gd name="connsiteX1" fmla="*/ 10329 w 479657"/>
                  <a:gd name="connsiteY1" fmla="*/ 1058918 h 1542766"/>
                  <a:gd name="connsiteX2" fmla="*/ 479657 w 479657"/>
                  <a:gd name="connsiteY2" fmla="*/ 1467792 h 1542766"/>
                  <a:gd name="connsiteX0" fmla="*/ 152736 w 518186"/>
                  <a:gd name="connsiteY0" fmla="*/ -1 h 1496052"/>
                  <a:gd name="connsiteX1" fmla="*/ 10329 w 518186"/>
                  <a:gd name="connsiteY1" fmla="*/ 1058916 h 1496052"/>
                  <a:gd name="connsiteX2" fmla="*/ 518186 w 518186"/>
                  <a:gd name="connsiteY2" fmla="*/ 1414295 h 1496052"/>
                  <a:gd name="connsiteX0" fmla="*/ 152739 w 518186"/>
                  <a:gd name="connsiteY0" fmla="*/ 0 h 1549561"/>
                  <a:gd name="connsiteX1" fmla="*/ 10329 w 518186"/>
                  <a:gd name="connsiteY1" fmla="*/ 1112425 h 1549561"/>
                  <a:gd name="connsiteX2" fmla="*/ 518186 w 518186"/>
                  <a:gd name="connsiteY2" fmla="*/ 1467804 h 1549561"/>
                  <a:gd name="connsiteX0" fmla="*/ 152739 w 595242"/>
                  <a:gd name="connsiteY0" fmla="*/ 0 h 1316438"/>
                  <a:gd name="connsiteX1" fmla="*/ 10329 w 595242"/>
                  <a:gd name="connsiteY1" fmla="*/ 1112425 h 1316438"/>
                  <a:gd name="connsiteX2" fmla="*/ 595242 w 595242"/>
                  <a:gd name="connsiteY2" fmla="*/ 1157463 h 1316438"/>
                  <a:gd name="connsiteX0" fmla="*/ 152739 w 596138"/>
                  <a:gd name="connsiteY0" fmla="*/ 0 h 1161249"/>
                  <a:gd name="connsiteX1" fmla="*/ 10329 w 596138"/>
                  <a:gd name="connsiteY1" fmla="*/ 1112425 h 1161249"/>
                  <a:gd name="connsiteX2" fmla="*/ 595242 w 596138"/>
                  <a:gd name="connsiteY2" fmla="*/ 1157463 h 1161249"/>
                  <a:gd name="connsiteX0" fmla="*/ 851460 w 851460"/>
                  <a:gd name="connsiteY0" fmla="*/ 1 h 904386"/>
                  <a:gd name="connsiteX1" fmla="*/ 2418 w 851460"/>
                  <a:gd name="connsiteY1" fmla="*/ 855561 h 904386"/>
                  <a:gd name="connsiteX2" fmla="*/ 587331 w 851460"/>
                  <a:gd name="connsiteY2" fmla="*/ 900599 h 904386"/>
                  <a:gd name="connsiteX0" fmla="*/ 851937 w 851937"/>
                  <a:gd name="connsiteY0" fmla="*/ 27466 h 931851"/>
                  <a:gd name="connsiteX1" fmla="*/ 2895 w 851937"/>
                  <a:gd name="connsiteY1" fmla="*/ 883026 h 931851"/>
                  <a:gd name="connsiteX2" fmla="*/ 587808 w 851937"/>
                  <a:gd name="connsiteY2" fmla="*/ 928064 h 931851"/>
                  <a:gd name="connsiteX0" fmla="*/ 300372 w 300372"/>
                  <a:gd name="connsiteY0" fmla="*/ 56807 h 957404"/>
                  <a:gd name="connsiteX1" fmla="*/ 10293 w 300372"/>
                  <a:gd name="connsiteY1" fmla="*/ 419664 h 957404"/>
                  <a:gd name="connsiteX2" fmla="*/ 36243 w 300372"/>
                  <a:gd name="connsiteY2" fmla="*/ 957405 h 957404"/>
                  <a:gd name="connsiteX0" fmla="*/ 456846 w 456846"/>
                  <a:gd name="connsiteY0" fmla="*/ 168386 h 694162"/>
                  <a:gd name="connsiteX1" fmla="*/ 5966 w 456846"/>
                  <a:gd name="connsiteY1" fmla="*/ 156420 h 694162"/>
                  <a:gd name="connsiteX2" fmla="*/ 31916 w 456846"/>
                  <a:gd name="connsiteY2" fmla="*/ 694161 h 694162"/>
                  <a:gd name="connsiteX0" fmla="*/ 424930 w 424930"/>
                  <a:gd name="connsiteY0" fmla="*/ 286490 h 812265"/>
                  <a:gd name="connsiteX1" fmla="*/ 38307 w 424930"/>
                  <a:gd name="connsiteY1" fmla="*/ 103124 h 812265"/>
                  <a:gd name="connsiteX2" fmla="*/ 0 w 424930"/>
                  <a:gd name="connsiteY2" fmla="*/ 812265 h 812265"/>
                  <a:gd name="connsiteX0" fmla="*/ 455839 w 455839"/>
                  <a:gd name="connsiteY0" fmla="*/ 286492 h 812267"/>
                  <a:gd name="connsiteX1" fmla="*/ 69216 w 455839"/>
                  <a:gd name="connsiteY1" fmla="*/ 103126 h 812267"/>
                  <a:gd name="connsiteX2" fmla="*/ 30909 w 455839"/>
                  <a:gd name="connsiteY2" fmla="*/ 812267 h 812267"/>
                  <a:gd name="connsiteX0" fmla="*/ 455839 w 455839"/>
                  <a:gd name="connsiteY0" fmla="*/ 281764 h 807539"/>
                  <a:gd name="connsiteX1" fmla="*/ 69216 w 455839"/>
                  <a:gd name="connsiteY1" fmla="*/ 98398 h 807539"/>
                  <a:gd name="connsiteX2" fmla="*/ 30909 w 455839"/>
                  <a:gd name="connsiteY2" fmla="*/ 807539 h 807539"/>
                  <a:gd name="connsiteX0" fmla="*/ 825535 w 825535"/>
                  <a:gd name="connsiteY0" fmla="*/ 47025 h 1207120"/>
                  <a:gd name="connsiteX1" fmla="*/ 69216 w 825535"/>
                  <a:gd name="connsiteY1" fmla="*/ 497979 h 1207120"/>
                  <a:gd name="connsiteX2" fmla="*/ 30909 w 825535"/>
                  <a:gd name="connsiteY2" fmla="*/ 1207120 h 1207120"/>
                  <a:gd name="connsiteX0" fmla="*/ 825535 w 825535"/>
                  <a:gd name="connsiteY0" fmla="*/ 0 h 1160095"/>
                  <a:gd name="connsiteX1" fmla="*/ 69216 w 825535"/>
                  <a:gd name="connsiteY1" fmla="*/ 450954 h 1160095"/>
                  <a:gd name="connsiteX2" fmla="*/ 30909 w 825535"/>
                  <a:gd name="connsiteY2" fmla="*/ 1160095 h 1160095"/>
                  <a:gd name="connsiteX0" fmla="*/ 797368 w 797368"/>
                  <a:gd name="connsiteY0" fmla="*/ 0 h 1160095"/>
                  <a:gd name="connsiteX1" fmla="*/ 86551 w 797368"/>
                  <a:gd name="connsiteY1" fmla="*/ 327877 h 1160095"/>
                  <a:gd name="connsiteX2" fmla="*/ 2742 w 797368"/>
                  <a:gd name="connsiteY2" fmla="*/ 1160095 h 1160095"/>
                  <a:gd name="connsiteX0" fmla="*/ 794626 w 794626"/>
                  <a:gd name="connsiteY0" fmla="*/ 0 h 1160095"/>
                  <a:gd name="connsiteX1" fmla="*/ 146373 w 794626"/>
                  <a:gd name="connsiteY1" fmla="*/ 290006 h 1160095"/>
                  <a:gd name="connsiteX2" fmla="*/ 0 w 794626"/>
                  <a:gd name="connsiteY2" fmla="*/ 1160095 h 1160095"/>
                  <a:gd name="connsiteX0" fmla="*/ 794626 w 794626"/>
                  <a:gd name="connsiteY0" fmla="*/ 0 h 1160095"/>
                  <a:gd name="connsiteX1" fmla="*/ 385253 w 794626"/>
                  <a:gd name="connsiteY1" fmla="*/ 545628 h 1160095"/>
                  <a:gd name="connsiteX2" fmla="*/ 0 w 794626"/>
                  <a:gd name="connsiteY2" fmla="*/ 1160095 h 1160095"/>
                  <a:gd name="connsiteX0" fmla="*/ 732062 w 732062"/>
                  <a:gd name="connsiteY0" fmla="*/ 0 h 1131692"/>
                  <a:gd name="connsiteX1" fmla="*/ 322689 w 732062"/>
                  <a:gd name="connsiteY1" fmla="*/ 545628 h 1131692"/>
                  <a:gd name="connsiteX2" fmla="*/ 0 w 732062"/>
                  <a:gd name="connsiteY2" fmla="*/ 1131692 h 1131692"/>
                  <a:gd name="connsiteX0" fmla="*/ 732062 w 732062"/>
                  <a:gd name="connsiteY0" fmla="*/ 0 h 1131692"/>
                  <a:gd name="connsiteX1" fmla="*/ 322689 w 732062"/>
                  <a:gd name="connsiteY1" fmla="*/ 545628 h 1131692"/>
                  <a:gd name="connsiteX2" fmla="*/ 0 w 732062"/>
                  <a:gd name="connsiteY2" fmla="*/ 1131692 h 1131692"/>
                  <a:gd name="connsiteX0" fmla="*/ 732062 w 732062"/>
                  <a:gd name="connsiteY0" fmla="*/ 0 h 1131692"/>
                  <a:gd name="connsiteX1" fmla="*/ 373877 w 732062"/>
                  <a:gd name="connsiteY1" fmla="*/ 602433 h 1131692"/>
                  <a:gd name="connsiteX2" fmla="*/ 0 w 732062"/>
                  <a:gd name="connsiteY2" fmla="*/ 1131692 h 1131692"/>
                  <a:gd name="connsiteX0" fmla="*/ 732062 w 732062"/>
                  <a:gd name="connsiteY0" fmla="*/ 0 h 1131692"/>
                  <a:gd name="connsiteX1" fmla="*/ 127056 w 732062"/>
                  <a:gd name="connsiteY1" fmla="*/ 231664 h 1131692"/>
                  <a:gd name="connsiteX2" fmla="*/ 0 w 732062"/>
                  <a:gd name="connsiteY2" fmla="*/ 1131692 h 1131692"/>
                  <a:gd name="connsiteX0" fmla="*/ 740364 w 740364"/>
                  <a:gd name="connsiteY0" fmla="*/ 0 h 1131692"/>
                  <a:gd name="connsiteX1" fmla="*/ 135358 w 740364"/>
                  <a:gd name="connsiteY1" fmla="*/ 231664 h 1131692"/>
                  <a:gd name="connsiteX2" fmla="*/ 8302 w 740364"/>
                  <a:gd name="connsiteY2" fmla="*/ 1131692 h 1131692"/>
                  <a:gd name="connsiteX0" fmla="*/ 674144 w 674144"/>
                  <a:gd name="connsiteY0" fmla="*/ 47306 h 1028686"/>
                  <a:gd name="connsiteX1" fmla="*/ 135358 w 674144"/>
                  <a:gd name="connsiteY1" fmla="*/ 128658 h 1028686"/>
                  <a:gd name="connsiteX2" fmla="*/ 8302 w 674144"/>
                  <a:gd name="connsiteY2" fmla="*/ 1028686 h 1028686"/>
                  <a:gd name="connsiteX0" fmla="*/ 674144 w 674144"/>
                  <a:gd name="connsiteY0" fmla="*/ 90799 h 1072179"/>
                  <a:gd name="connsiteX1" fmla="*/ 135358 w 674144"/>
                  <a:gd name="connsiteY1" fmla="*/ 172151 h 1072179"/>
                  <a:gd name="connsiteX2" fmla="*/ 8302 w 674144"/>
                  <a:gd name="connsiteY2" fmla="*/ 1072179 h 1072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144" h="1072179">
                    <a:moveTo>
                      <a:pt x="674144" y="90799"/>
                    </a:moveTo>
                    <a:cubicBezTo>
                      <a:pt x="460786" y="-24478"/>
                      <a:pt x="273753" y="-61766"/>
                      <a:pt x="135358" y="172151"/>
                    </a:cubicBezTo>
                    <a:cubicBezTo>
                      <a:pt x="-10763" y="391656"/>
                      <a:pt x="-9661" y="535163"/>
                      <a:pt x="8302" y="1072179"/>
                    </a:cubicBezTo>
                  </a:path>
                </a:pathLst>
              </a:custGeom>
              <a:ln w="19050">
                <a:solidFill>
                  <a:schemeClr val="tx1"/>
                </a:solidFill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  <p:sp>
          <p:nvSpPr>
            <p:cNvPr id="110" name="Textfeld 109"/>
            <p:cNvSpPr txBox="1"/>
            <p:nvPr/>
          </p:nvSpPr>
          <p:spPr>
            <a:xfrm>
              <a:off x="8322665" y="4118587"/>
              <a:ext cx="241578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e-DE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</a:t>
            </a:r>
            <a:r>
              <a:rPr lang="de-DE" sz="2400" dirty="0" smtClean="0"/>
              <a:t>Leitfähigkeit </a:t>
            </a:r>
            <a:r>
              <a:rPr lang="de-DE" sz="2400" dirty="0" smtClean="0"/>
              <a:t>– Lösung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304093" y="2562860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Da die LED leuchtet, muss das Salzwasser elektrisch leitend sein.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Die LED wird nicht leuchten. Da eine Krokodilklemme am Holz befestigt ist und Holz nicht elektrische leitend ist.</a:t>
            </a:r>
            <a:endParaRPr lang="de-DE" sz="16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799570"/>
              </p:ext>
            </p:extLst>
          </p:nvPr>
        </p:nvGraphicFramePr>
        <p:xfrm>
          <a:off x="301537" y="5301208"/>
          <a:ext cx="3960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953"/>
                <a:gridCol w="864096"/>
                <a:gridCol w="91895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Versuche zur Leitfähigkeit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beurteilen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3" name="Textfeld 22"/>
          <p:cNvSpPr txBox="1"/>
          <p:nvPr/>
        </p:nvSpPr>
        <p:spPr>
          <a:xfrm>
            <a:off x="4875743" y="2562860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Da die LED nicht leuchtet, ist das Zuckerwasser nicht elektrisch leitend.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Die LED wird leuchten.</a:t>
            </a:r>
            <a:br>
              <a:rPr lang="de-DE" sz="1600" i="1" dirty="0" smtClean="0">
                <a:latin typeface="Arial" pitchFamily="34" charset="0"/>
                <a:cs typeface="Arial" pitchFamily="34" charset="0"/>
              </a:rPr>
            </a:b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Die Münze besteht aus Metall und Metalle sind elektrisch leitend.</a:t>
            </a:r>
            <a:endParaRPr lang="de-DE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300192" y="6669360"/>
            <a:ext cx="2843808" cy="188640"/>
          </a:xfrm>
        </p:spPr>
        <p:txBody>
          <a:bodyPr/>
          <a:lstStyle/>
          <a:p>
            <a:r>
              <a:rPr lang="de-DE" dirty="0"/>
              <a:t>2234_Check-In_Leitfaehigkeit.pptx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023334"/>
              </p:ext>
            </p:extLst>
          </p:nvPr>
        </p:nvGraphicFramePr>
        <p:xfrm>
          <a:off x="4860472" y="5301208"/>
          <a:ext cx="3960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953"/>
                <a:gridCol w="864096"/>
                <a:gridCol w="91895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Versuche zur Leitfähigkeit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beurteilen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8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J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CJP</Template>
  <TotalTime>0</TotalTime>
  <Words>187</Words>
  <Application>Microsoft Office PowerPoint</Application>
  <PresentationFormat>Bildschirmpräsentation (4:3)</PresentationFormat>
  <Paragraphs>53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CJP</vt:lpstr>
      <vt:lpstr>Check-In: Leitfähigkeit</vt:lpstr>
      <vt:lpstr>Check-In: Leitfähigkeit – Lösung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Carl-Julian Pardall</dc:creator>
  <cp:lastModifiedBy>Carl-Julian</cp:lastModifiedBy>
  <cp:revision>399</cp:revision>
  <cp:lastPrinted>2016-01-30T18:57:11Z</cp:lastPrinted>
  <dcterms:created xsi:type="dcterms:W3CDTF">2014-11-17T20:26:36Z</dcterms:created>
  <dcterms:modified xsi:type="dcterms:W3CDTF">2017-03-10T21:14:05Z</dcterms:modified>
</cp:coreProperties>
</file>