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15" r:id="rId2"/>
    <p:sldId id="316" r:id="rId3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 varScale="1">
        <p:scale>
          <a:sx n="55" d="100"/>
          <a:sy n="55" d="100"/>
        </p:scale>
        <p:origin x="-17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– (CC) BY-NC-SA 3.0 DE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– (CC) BY-NC-SA 3.0 DE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hyperlink" Target="http://www.pixelio.de/media/66586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Ferromagnetische Materialien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ZPG BNT 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012000" y="6669360"/>
            <a:ext cx="3132000" cy="188640"/>
          </a:xfrm>
        </p:spPr>
        <p:txBody>
          <a:bodyPr/>
          <a:lstStyle/>
          <a:p>
            <a:r>
              <a:rPr lang="de-DE" dirty="0" smtClean="0"/>
              <a:t>2216_Check-In_Ferromagnetische+Materialien.pptx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306000" y="4222707"/>
            <a:ext cx="396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Die Messer „kleben“ an der Messerleiste. Erkläre, wie das möglich ist. 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Der Magnet zieht einige Schrauben an, andere nicht. Erkläre.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4878175" y="4222706"/>
            <a:ext cx="396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dirty="0">
                <a:latin typeface="Arial" pitchFamily="34" charset="0"/>
                <a:cs typeface="Arial" pitchFamily="34" charset="0"/>
              </a:rPr>
              <a:t>Die 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Zahlen „kleben“ an der Tafel. </a:t>
            </a:r>
            <a:r>
              <a:rPr lang="de-DE" dirty="0">
                <a:latin typeface="Arial" pitchFamily="34" charset="0"/>
                <a:cs typeface="Arial" pitchFamily="34" charset="0"/>
              </a:rPr>
              <a:t>Erkläre, wie das möglich ist. </a:t>
            </a:r>
          </a:p>
          <a:p>
            <a:pPr marL="342900" indent="-342900">
              <a:buFont typeface="+mj-lt"/>
              <a:buAutoNum type="alphaLcParenR"/>
            </a:pPr>
            <a:r>
              <a:rPr lang="de-DE" dirty="0">
                <a:latin typeface="Arial" pitchFamily="34" charset="0"/>
                <a:cs typeface="Arial" pitchFamily="34" charset="0"/>
              </a:rPr>
              <a:t>Der Magnet zieht einige 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Münzen an, </a:t>
            </a:r>
            <a:r>
              <a:rPr lang="de-DE" dirty="0">
                <a:latin typeface="Arial" pitchFamily="34" charset="0"/>
                <a:cs typeface="Arial" pitchFamily="34" charset="0"/>
              </a:rPr>
              <a:t>andere nicht. Erkläre.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Gruppieren 16"/>
          <p:cNvGrpSpPr/>
          <p:nvPr/>
        </p:nvGrpSpPr>
        <p:grpSpPr>
          <a:xfrm>
            <a:off x="368857" y="1222434"/>
            <a:ext cx="3771095" cy="2134558"/>
            <a:chOff x="43133" y="1222434"/>
            <a:chExt cx="3771095" cy="2134558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33" y="1222435"/>
              <a:ext cx="2121419" cy="1620000"/>
            </a:xfrm>
            <a:prstGeom prst="rect">
              <a:avLst/>
            </a:prstGeom>
          </p:spPr>
        </p:pic>
        <p:sp>
          <p:nvSpPr>
            <p:cNvPr id="15" name="Textfeld 14"/>
            <p:cNvSpPr txBox="1"/>
            <p:nvPr/>
          </p:nvSpPr>
          <p:spPr>
            <a:xfrm>
              <a:off x="112552" y="2822624"/>
              <a:ext cx="2052000" cy="534368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spAutoFit/>
            </a:bodyPr>
            <a:lstStyle/>
            <a:p>
              <a:pPr algn="r"/>
              <a:r>
                <a:rPr lang="de-DE" sz="1000" i="1" dirty="0" smtClean="0">
                  <a:latin typeface="Arial" pitchFamily="34" charset="0"/>
                  <a:cs typeface="Arial" pitchFamily="34" charset="0"/>
                </a:rPr>
                <a:t>© 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Rainer 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Sturm / 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pixelio.de </a:t>
              </a:r>
              <a:r>
                <a:rPr lang="de-DE" sz="1000" dirty="0">
                  <a:latin typeface="Arial" pitchFamily="34" charset="0"/>
                  <a:cs typeface="Arial" pitchFamily="34" charset="0"/>
                  <a:hlinkClick r:id="rId4"/>
                </a:rPr>
                <a:t>http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  <a:hlinkClick r:id="rId4"/>
                </a:rPr>
                <a:t>://www.pixelio.de/media/665863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 (09.03.17)</a:t>
              </a:r>
              <a:endParaRPr lang="de-DE" sz="1000" i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" name="Grafik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339752" y="1222434"/>
              <a:ext cx="1474476" cy="1620000"/>
            </a:xfrm>
            <a:prstGeom prst="rect">
              <a:avLst/>
            </a:prstGeom>
          </p:spPr>
        </p:pic>
        <p:sp>
          <p:nvSpPr>
            <p:cNvPr id="22" name="Textfeld 21"/>
            <p:cNvSpPr txBox="1"/>
            <p:nvPr/>
          </p:nvSpPr>
          <p:spPr>
            <a:xfrm>
              <a:off x="2869387" y="2821581"/>
              <a:ext cx="944841" cy="226591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spAutoFit/>
            </a:bodyPr>
            <a:lstStyle/>
            <a:p>
              <a:pPr algn="r"/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(C.-J. </a:t>
              </a:r>
              <a:r>
                <a:rPr lang="de-DE" sz="1000" dirty="0" err="1" smtClean="0">
                  <a:latin typeface="Arial" pitchFamily="34" charset="0"/>
                  <a:cs typeface="Arial" pitchFamily="34" charset="0"/>
                </a:rPr>
                <a:t>Pardall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de-DE" sz="1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4941651" y="1222434"/>
            <a:ext cx="3734805" cy="1825737"/>
            <a:chOff x="4701007" y="1222434"/>
            <a:chExt cx="3734805" cy="1825737"/>
          </a:xfrm>
        </p:grpSpPr>
        <p:sp>
          <p:nvSpPr>
            <p:cNvPr id="16" name="Textfeld 15"/>
            <p:cNvSpPr txBox="1"/>
            <p:nvPr/>
          </p:nvSpPr>
          <p:spPr>
            <a:xfrm>
              <a:off x="7490970" y="2821579"/>
              <a:ext cx="944841" cy="226591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spAutoFit/>
            </a:bodyPr>
            <a:lstStyle/>
            <a:p>
              <a:pPr algn="r"/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(C.-J. </a:t>
              </a:r>
              <a:r>
                <a:rPr lang="de-DE" sz="1000" dirty="0" err="1" smtClean="0">
                  <a:latin typeface="Arial" pitchFamily="34" charset="0"/>
                  <a:cs typeface="Arial" pitchFamily="34" charset="0"/>
                </a:rPr>
                <a:t>Pardall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de-DE" sz="1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701007" y="1222434"/>
              <a:ext cx="2083962" cy="1620000"/>
            </a:xfrm>
            <a:prstGeom prst="rect">
              <a:avLst/>
            </a:prstGeom>
          </p:spPr>
        </p:pic>
        <p:sp>
          <p:nvSpPr>
            <p:cNvPr id="21" name="Textfeld 20"/>
            <p:cNvSpPr txBox="1"/>
            <p:nvPr/>
          </p:nvSpPr>
          <p:spPr>
            <a:xfrm>
              <a:off x="5840128" y="2821580"/>
              <a:ext cx="944841" cy="226591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spAutoFit/>
            </a:bodyPr>
            <a:lstStyle/>
            <a:p>
              <a:pPr algn="r"/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(C.-J. </a:t>
              </a:r>
              <a:r>
                <a:rPr lang="de-DE" sz="1000" dirty="0" err="1" smtClean="0">
                  <a:latin typeface="Arial" pitchFamily="34" charset="0"/>
                  <a:cs typeface="Arial" pitchFamily="34" charset="0"/>
                </a:rPr>
                <a:t>Pardall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de-DE" sz="1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" name="Grafik 9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948264" y="1222435"/>
              <a:ext cx="1487548" cy="16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Ferromagnetische Materialien – Lösung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ZPG BNT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251408" y="1988840"/>
            <a:ext cx="39604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Die Messerschneiden enthalten Eisen und sind deswegen ferromagnetisch. </a:t>
            </a: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In der</a:t>
            </a: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 Messerleiste ist ein Magnet, der die Schneiden anzieht.</a:t>
            </a:r>
          </a:p>
          <a:p>
            <a:pPr marL="342900" indent="-342900">
              <a:buFont typeface="+mj-lt"/>
              <a:buAutoNum type="alphaLcParenR"/>
            </a:pP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Die angezogenen Schrauben beste-</a:t>
            </a:r>
            <a:r>
              <a:rPr lang="de-DE" sz="1600" i="1" dirty="0" err="1" smtClean="0">
                <a:latin typeface="Arial" pitchFamily="34" charset="0"/>
                <a:cs typeface="Arial" pitchFamily="34" charset="0"/>
              </a:rPr>
              <a:t>hen</a:t>
            </a: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 aus einem ferromagnetischen Material. Die Schrauben, die nicht angezogen werden, sind nicht ferromagnetisch.</a:t>
            </a:r>
            <a:endParaRPr lang="de-DE" sz="16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377886"/>
              </p:ext>
            </p:extLst>
          </p:nvPr>
        </p:nvGraphicFramePr>
        <p:xfrm>
          <a:off x="287256" y="4581128"/>
          <a:ext cx="39600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8520"/>
                <a:gridCol w="720080"/>
                <a:gridCol w="9714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a)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Anwendungen von ferromagnetischen Materialien erklären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Nicht ferromagnetische und ferromagnetische Materialien unterscheiden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3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048000" y="6669360"/>
            <a:ext cx="3096000" cy="188640"/>
          </a:xfrm>
        </p:spPr>
        <p:txBody>
          <a:bodyPr/>
          <a:lstStyle/>
          <a:p>
            <a:r>
              <a:rPr lang="de-DE" dirty="0"/>
              <a:t>2216_Check-In_Ferromagnetische+Materialien.pptx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788000" y="1988840"/>
            <a:ext cx="39604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Die Tafel enthält Eisen und ist deswegen ferromagnetisch. </a:t>
            </a: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In jeder Ziffer</a:t>
            </a: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 ist ein Magnet, der die Tafel anzieht.</a:t>
            </a:r>
          </a:p>
          <a:p>
            <a:pPr marL="342900" indent="-342900">
              <a:buFont typeface="+mj-lt"/>
              <a:buAutoNum type="alphaLcParenR"/>
            </a:pP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Die angezogenen Münzen enthalten ein ferromagnetischen Material. Die Münzen, die nicht angezogen werden, sind nicht ferromagnetisch.</a:t>
            </a:r>
            <a:endParaRPr lang="de-DE" sz="16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192165"/>
              </p:ext>
            </p:extLst>
          </p:nvPr>
        </p:nvGraphicFramePr>
        <p:xfrm>
          <a:off x="4932040" y="4581128"/>
          <a:ext cx="39600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8520"/>
                <a:gridCol w="720080"/>
                <a:gridCol w="9714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a)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Anwendungen von ferromagnetischen Materialien erklären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Nicht ferromagnetische und ferromagnetische Materialien unterscheiden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98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255</Words>
  <Application>Microsoft Office PowerPoint</Application>
  <PresentationFormat>Bildschirmpräsentation (4:3)</PresentationFormat>
  <Paragraphs>38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CJP</vt:lpstr>
      <vt:lpstr>Check-In: Ferromagnetische Materialien</vt:lpstr>
      <vt:lpstr>Check-In: Ferromagnetische Materialien – Lösung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Check-In: Ferromagnetische Materialien</dc:title>
  <dc:creator>Carl-Julian Pardall</dc:creator>
  <cp:lastModifiedBy>Carl-Julian</cp:lastModifiedBy>
  <cp:revision>384</cp:revision>
  <cp:lastPrinted>2016-01-30T18:57:11Z</cp:lastPrinted>
  <dcterms:created xsi:type="dcterms:W3CDTF">2014-11-17T20:26:36Z</dcterms:created>
  <dcterms:modified xsi:type="dcterms:W3CDTF">2017-03-09T11:12:06Z</dcterms:modified>
</cp:coreProperties>
</file>