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315" r:id="rId2"/>
  </p:sldIdLst>
  <p:sldSz cx="9144000" cy="6858000" type="screen4x3"/>
  <p:notesSz cx="10234613" cy="70993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76335" autoAdjust="0"/>
  </p:normalViewPr>
  <p:slideViewPr>
    <p:cSldViewPr showGuides="1">
      <p:cViewPr varScale="1">
        <p:scale>
          <a:sx n="55" d="100"/>
          <a:sy n="55" d="100"/>
        </p:scale>
        <p:origin x="-184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4436114" cy="355363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l">
              <a:defRPr sz="1200"/>
            </a:lvl1pPr>
          </a:lstStyle>
          <a:p>
            <a:r>
              <a:rPr lang="de-DE" smtClean="0"/>
              <a:t>Praktikum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796110" y="1"/>
            <a:ext cx="4436114" cy="355363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r">
              <a:defRPr sz="1200"/>
            </a:lvl1pPr>
          </a:lstStyle>
          <a:p>
            <a:r>
              <a:rPr lang="de-DE" smtClean="0"/>
              <a:t>02.02.2016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6742803"/>
            <a:ext cx="4436114" cy="355362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l">
              <a:defRPr sz="1200"/>
            </a:lvl1pPr>
          </a:lstStyle>
          <a:p>
            <a:r>
              <a:rPr lang="de-DE" smtClean="0"/>
              <a:t>C.-J. Pardall / C.J. Popp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796110" y="6742803"/>
            <a:ext cx="4436114" cy="355362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r">
              <a:defRPr sz="1200"/>
            </a:lvl1pPr>
          </a:lstStyle>
          <a:p>
            <a:fld id="{21B95321-E6D7-4026-B4C3-8AA02FA39F6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99444240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434999" cy="354965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l">
              <a:defRPr sz="1200"/>
            </a:lvl1pPr>
          </a:lstStyle>
          <a:p>
            <a:r>
              <a:rPr lang="de-DE" smtClean="0"/>
              <a:t>Praktikum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5797247" y="0"/>
            <a:ext cx="4434999" cy="354965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r">
              <a:defRPr sz="1200"/>
            </a:lvl1pPr>
          </a:lstStyle>
          <a:p>
            <a:r>
              <a:rPr lang="de-DE" smtClean="0"/>
              <a:t>02.02.2016</a:t>
            </a:r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341688" y="531813"/>
            <a:ext cx="3551237" cy="26638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68" tIns="47384" rIns="94768" bIns="47384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1023463" y="3372168"/>
            <a:ext cx="8187690" cy="3194685"/>
          </a:xfrm>
          <a:prstGeom prst="rect">
            <a:avLst/>
          </a:prstGeom>
        </p:spPr>
        <p:txBody>
          <a:bodyPr vert="horz" lIns="94768" tIns="47384" rIns="94768" bIns="47384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6743103"/>
            <a:ext cx="4434999" cy="354965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l">
              <a:defRPr sz="1200"/>
            </a:lvl1pPr>
          </a:lstStyle>
          <a:p>
            <a:r>
              <a:rPr lang="de-DE" smtClean="0"/>
              <a:t>C.-J. Pardall / C.J. Popp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5797247" y="6743103"/>
            <a:ext cx="4434999" cy="354965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r">
              <a:defRPr sz="1200"/>
            </a:lvl1pPr>
          </a:lstStyle>
          <a:p>
            <a:fld id="{6C11D2F7-29C4-440C-B6DD-2D0777AA65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7944879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r>
              <a:rPr lang="de-DE" dirty="0" smtClean="0"/>
              <a:t>Die</a:t>
            </a:r>
            <a:r>
              <a:rPr lang="de-DE" baseline="0" dirty="0" smtClean="0"/>
              <a:t> Frage ist offen gestellt. 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de-DE" baseline="0" dirty="0" smtClean="0"/>
              <a:t>Mögliche Eigenschaften könnten genannt werden:</a:t>
            </a:r>
            <a:br>
              <a:rPr lang="de-DE" baseline="0" dirty="0" smtClean="0"/>
            </a:br>
            <a:r>
              <a:rPr lang="de-DE" baseline="0" dirty="0" smtClean="0"/>
              <a:t>Masse, Größe (Durchmesser, Volumen), Oberflächenbeschaffenheit, Ferromagnetismus, Elektrische Leitfähigkeit, Farbe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de-DE" baseline="0" dirty="0" smtClean="0"/>
              <a:t>Die Frage nach der techn. Umsetzung („Wie?“ nicht „Woran?) schränkt hier sinnvoll ein.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de-DE" baseline="0" dirty="0" smtClean="0"/>
              <a:t>Das Problem mit ausländischen Münzen oder Falschgeld zeigt auf, dass z.B. Masse und Volumen </a:t>
            </a:r>
            <a:r>
              <a:rPr lang="de-DE" baseline="0" smtClean="0"/>
              <a:t>nicht ausreichen.</a:t>
            </a:r>
            <a:endParaRPr lang="de-DE" dirty="0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de-DE" smtClean="0"/>
              <a:t>Praktikum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de-DE" smtClean="0"/>
              <a:t>02.02.2016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C.-J. Pardall / C.J. Popp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6C11D2F7-29C4-440C-B6DD-2D0777AA65CA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82797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– (CC) BY-NC-SA 3.0 DE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1181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– (CC) BY-NC-SA 3.0 DE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065178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– (CC) BY-NC-SA 3.0 DE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51058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– (CC) BY-NC-SA 3.0 DE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50839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– (CC) BY-NC-SA 3.0 DE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7823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JP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696"/>
          </a:xfrm>
        </p:spPr>
        <p:txBody>
          <a:bodyPr/>
          <a:lstStyle>
            <a:lvl1pPr>
              <a:defRPr sz="32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0" y="692696"/>
            <a:ext cx="9144000" cy="5976664"/>
          </a:xfrm>
        </p:spPr>
        <p:txBody>
          <a:bodyPr>
            <a:normAutofit/>
          </a:bodyPr>
          <a:lstStyle>
            <a:lvl1pPr>
              <a:defRPr sz="2400">
                <a:latin typeface="Arial" pitchFamily="34" charset="0"/>
                <a:cs typeface="Arial" pitchFamily="34" charset="0"/>
              </a:defRPr>
            </a:lvl1pPr>
            <a:lvl2pPr>
              <a:defRPr sz="2000">
                <a:latin typeface="Arial" pitchFamily="34" charset="0"/>
                <a:cs typeface="Arial" pitchFamily="34" charset="0"/>
              </a:defRPr>
            </a:lvl2pPr>
            <a:lvl3pPr>
              <a:defRPr sz="1800">
                <a:latin typeface="Arial" pitchFamily="34" charset="0"/>
                <a:cs typeface="Arial" pitchFamily="34" charset="0"/>
              </a:defRPr>
            </a:lvl3pPr>
            <a:lvl4pPr>
              <a:defRPr sz="1600">
                <a:latin typeface="Arial" pitchFamily="34" charset="0"/>
                <a:cs typeface="Arial" pitchFamily="34" charset="0"/>
              </a:defRPr>
            </a:lvl4pPr>
            <a:lvl5pPr>
              <a:defRPr sz="16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0" y="6669360"/>
            <a:ext cx="2483768" cy="188640"/>
          </a:xfrm>
        </p:spPr>
        <p:txBody>
          <a:bodyPr/>
          <a:lstStyle>
            <a:lvl1pPr>
              <a:defRPr sz="100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smtClean="0"/>
              <a:t>ZPG BNT – (CC) BY-NC-SA 3.0 DE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669360"/>
            <a:ext cx="2895600" cy="188640"/>
          </a:xfrm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732240" y="6669360"/>
            <a:ext cx="2411760" cy="188640"/>
          </a:xfrm>
        </p:spPr>
        <p:txBody>
          <a:bodyPr/>
          <a:lstStyle>
            <a:lvl1pPr>
              <a:defRPr sz="100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smtClean="0"/>
              <a:t>4113_Einstieg_Waermeempfinden.pptx</a:t>
            </a:r>
            <a:endParaRPr lang="de-DE" dirty="0"/>
          </a:p>
        </p:txBody>
      </p:sp>
      <p:cxnSp>
        <p:nvCxnSpPr>
          <p:cNvPr id="8" name="Gerade Verbindung 7"/>
          <p:cNvCxnSpPr/>
          <p:nvPr/>
        </p:nvCxnSpPr>
        <p:spPr>
          <a:xfrm>
            <a:off x="0" y="692696"/>
            <a:ext cx="9144000" cy="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Gerade Verbindung 8"/>
          <p:cNvCxnSpPr/>
          <p:nvPr/>
        </p:nvCxnSpPr>
        <p:spPr>
          <a:xfrm>
            <a:off x="0" y="6669360"/>
            <a:ext cx="9144000" cy="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82036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– (CC) BY-NC-SA 3.0 DE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11472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– (CC) BY-NC-SA 3.0 DE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59350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– (CC) BY-NC-SA 3.0 DE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1600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– (CC) BY-NC-SA 3.0 DE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40745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– (CC) BY-NC-SA 3.0 DE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39476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– (CC) BY-NC-SA 3.0 DE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66572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ZPG BNT – (CC) BY-NC-SA 3.0 DE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90465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lIns="36000" rIns="36000">
            <a:normAutofit/>
          </a:bodyPr>
          <a:lstStyle/>
          <a:p>
            <a:r>
              <a:rPr lang="de-DE" dirty="0" smtClean="0"/>
              <a:t>Wie erkennt der Automat verschiedenen Münzen?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ZPG BNT </a:t>
            </a:r>
            <a:r>
              <a:rPr lang="de-DE" dirty="0" smtClean="0"/>
              <a:t>2017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6228184" y="6669360"/>
            <a:ext cx="2915816" cy="188640"/>
          </a:xfrm>
        </p:spPr>
        <p:txBody>
          <a:bodyPr/>
          <a:lstStyle/>
          <a:p>
            <a:r>
              <a:rPr lang="de-DE" dirty="0" smtClean="0"/>
              <a:t>2222_Einstieg_Anziehende+Magnete.pptx</a:t>
            </a:r>
            <a:endParaRPr lang="de-DE" dirty="0"/>
          </a:p>
        </p:txBody>
      </p:sp>
      <p:grpSp>
        <p:nvGrpSpPr>
          <p:cNvPr id="6" name="Gruppieren 5"/>
          <p:cNvGrpSpPr/>
          <p:nvPr/>
        </p:nvGrpSpPr>
        <p:grpSpPr>
          <a:xfrm>
            <a:off x="0" y="994131"/>
            <a:ext cx="9144000" cy="5459205"/>
            <a:chOff x="0" y="1127841"/>
            <a:chExt cx="9144000" cy="5459205"/>
          </a:xfrm>
        </p:grpSpPr>
        <p:pic>
          <p:nvPicPr>
            <p:cNvPr id="3" name="Grafik 2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3396"/>
            <a:stretch/>
          </p:blipFill>
          <p:spPr>
            <a:xfrm>
              <a:off x="0" y="1127841"/>
              <a:ext cx="9144000" cy="5280135"/>
            </a:xfrm>
            <a:prstGeom prst="rect">
              <a:avLst/>
            </a:prstGeom>
          </p:spPr>
        </p:pic>
        <p:sp>
          <p:nvSpPr>
            <p:cNvPr id="7" name="Textfeld 8"/>
            <p:cNvSpPr txBox="1"/>
            <p:nvPr/>
          </p:nvSpPr>
          <p:spPr>
            <a:xfrm>
              <a:off x="7308304" y="6407976"/>
              <a:ext cx="1779905" cy="17907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0" tIns="36000" rIns="0" bIns="36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r">
                <a:spcAft>
                  <a:spcPts val="600"/>
                </a:spcAft>
              </a:pPr>
              <a:r>
                <a:rPr lang="de-DE" sz="1000" i="1" dirty="0">
                  <a:effectLst/>
                  <a:latin typeface="Arial"/>
                  <a:ea typeface="Times New Roman"/>
                  <a:cs typeface="Times New Roman"/>
                </a:rPr>
                <a:t>Foto: C.-J. </a:t>
              </a:r>
              <a:r>
                <a:rPr lang="de-DE" sz="1000" i="1" dirty="0" err="1">
                  <a:effectLst/>
                  <a:latin typeface="Arial"/>
                  <a:ea typeface="Times New Roman"/>
                  <a:cs typeface="Times New Roman"/>
                </a:rPr>
                <a:t>Pardall</a:t>
              </a:r>
              <a:endParaRPr lang="de-DE" sz="1600" dirty="0">
                <a:effectLst/>
                <a:latin typeface="Helvetica"/>
                <a:ea typeface="Times New Roman"/>
                <a:cs typeface="Times New Roman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514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JP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CJP</Template>
  <TotalTime>0</TotalTime>
  <Words>42</Words>
  <Application>Microsoft Office PowerPoint</Application>
  <PresentationFormat>Bildschirmpräsentation (4:3)</PresentationFormat>
  <Paragraphs>12</Paragraphs>
  <Slides>1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CJP</vt:lpstr>
      <vt:lpstr>Wie erkennt der Automat verschiedenen Münzen?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Wie erkennt der Automat die verschiedenen Münzen?</dc:title>
  <dc:creator>Carl-Julian Pardall</dc:creator>
  <cp:lastModifiedBy>Carl-Julian</cp:lastModifiedBy>
  <cp:revision>365</cp:revision>
  <cp:lastPrinted>2016-01-30T18:57:11Z</cp:lastPrinted>
  <dcterms:created xsi:type="dcterms:W3CDTF">2014-11-17T20:26:36Z</dcterms:created>
  <dcterms:modified xsi:type="dcterms:W3CDTF">2017-02-09T20:59:03Z</dcterms:modified>
</cp:coreProperties>
</file>