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34.jpeg" ContentType="image/jpe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46.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jpeg" ContentType="image/jpe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7.png" ContentType="image/png"/>
  <Override PartName="/ppt/media/image48.png" ContentType="image/png"/>
  <Override PartName="/ppt/media/image49.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756000" y="5078520"/>
            <a:ext cx="6047640" cy="4811040"/>
          </a:xfrm>
          <a:prstGeom prst="rect">
            <a:avLst/>
          </a:prstGeom>
        </p:spPr>
        <p:txBody>
          <a:bodyPr lIns="0" rIns="0" tIns="0" bIns="0"/>
          <a:p>
            <a:r>
              <a:rPr lang="de-DE" sz="2000" spc="-1" strike="noStrike">
                <a:solidFill>
                  <a:srgbClr val="000000"/>
                </a:solidFill>
                <a:uFill>
                  <a:solidFill>
                    <a:srgbClr val="ffffff"/>
                  </a:solidFill>
                </a:uFill>
                <a:latin typeface="Arial"/>
              </a:rPr>
              <a:t>Format der Notizen mittels Klicken bearbeiten</a:t>
            </a:r>
            <a:endParaRPr lang="de-DE" sz="2000" spc="-1" strike="noStrike">
              <a:solidFill>
                <a:srgbClr val="000000"/>
              </a:solidFill>
              <a:uFill>
                <a:solidFill>
                  <a:srgbClr val="ffffff"/>
                </a:solidFill>
              </a:uFill>
              <a:latin typeface="Arial"/>
            </a:endParaRPr>
          </a:p>
        </p:txBody>
      </p:sp>
      <p:sp>
        <p:nvSpPr>
          <p:cNvPr id="161" name="PlaceHolder 2"/>
          <p:cNvSpPr>
            <a:spLocks noGrp="1"/>
          </p:cNvSpPr>
          <p:nvPr>
            <p:ph type="hdr"/>
          </p:nvPr>
        </p:nvSpPr>
        <p:spPr>
          <a:xfrm>
            <a:off x="0" y="0"/>
            <a:ext cx="3280680" cy="534240"/>
          </a:xfrm>
          <a:prstGeom prst="rect">
            <a:avLst/>
          </a:prstGeom>
        </p:spPr>
        <p:txBody>
          <a:bodyPr lIns="0" rIns="0" tIns="0" bIns="0"/>
          <a:p>
            <a:r>
              <a:rPr lang="de-DE" sz="1400" spc="-1" strike="noStrike">
                <a:solidFill>
                  <a:srgbClr val="000000"/>
                </a:solidFill>
                <a:uFill>
                  <a:solidFill>
                    <a:srgbClr val="ffffff"/>
                  </a:solidFill>
                </a:uFill>
                <a:latin typeface="Times New Roman"/>
              </a:rPr>
              <a:t>&lt;Kopfzeile&gt;</a:t>
            </a:r>
            <a:endParaRPr lang="de-DE" sz="1400" spc="-1" strike="noStrike">
              <a:solidFill>
                <a:srgbClr val="000000"/>
              </a:solidFill>
              <a:uFill>
                <a:solidFill>
                  <a:srgbClr val="ffffff"/>
                </a:solidFill>
              </a:uFill>
              <a:latin typeface="Times New Roman"/>
            </a:endParaRPr>
          </a:p>
        </p:txBody>
      </p:sp>
      <p:sp>
        <p:nvSpPr>
          <p:cNvPr id="162" name="PlaceHolder 3"/>
          <p:cNvSpPr>
            <a:spLocks noGrp="1"/>
          </p:cNvSpPr>
          <p:nvPr>
            <p:ph type="dt"/>
          </p:nvPr>
        </p:nvSpPr>
        <p:spPr>
          <a:xfrm>
            <a:off x="4278960" y="0"/>
            <a:ext cx="3280680" cy="534240"/>
          </a:xfrm>
          <a:prstGeom prst="rect">
            <a:avLst/>
          </a:prstGeom>
        </p:spPr>
        <p:txBody>
          <a:bodyPr lIns="0" rIns="0" tIns="0" bIns="0"/>
          <a:p>
            <a:pPr algn="r"/>
            <a:r>
              <a:rPr lang="de-DE" sz="1400" spc="-1" strike="noStrike">
                <a:solidFill>
                  <a:srgbClr val="000000"/>
                </a:solidFill>
                <a:uFill>
                  <a:solidFill>
                    <a:srgbClr val="ffffff"/>
                  </a:solidFill>
                </a:uFill>
                <a:latin typeface="Times New Roman"/>
              </a:rPr>
              <a:t>&lt;Datum/Uhrzeit&gt;</a:t>
            </a:r>
            <a:endParaRPr lang="de-DE" sz="1400" spc="-1" strike="noStrike">
              <a:solidFill>
                <a:srgbClr val="000000"/>
              </a:solidFill>
              <a:uFill>
                <a:solidFill>
                  <a:srgbClr val="ffffff"/>
                </a:solidFill>
              </a:uFill>
              <a:latin typeface="Times New Roman"/>
            </a:endParaRPr>
          </a:p>
        </p:txBody>
      </p:sp>
      <p:sp>
        <p:nvSpPr>
          <p:cNvPr id="163" name="PlaceHolder 4"/>
          <p:cNvSpPr>
            <a:spLocks noGrp="1"/>
          </p:cNvSpPr>
          <p:nvPr>
            <p:ph type="ftr"/>
          </p:nvPr>
        </p:nvSpPr>
        <p:spPr>
          <a:xfrm>
            <a:off x="0" y="10157400"/>
            <a:ext cx="3280680" cy="534240"/>
          </a:xfrm>
          <a:prstGeom prst="rect">
            <a:avLst/>
          </a:prstGeom>
        </p:spPr>
        <p:txBody>
          <a:bodyPr lIns="0" rIns="0" tIns="0" bIns="0" anchor="b"/>
          <a:p>
            <a:r>
              <a:rPr lang="de-DE" sz="1400" spc="-1" strike="noStrike">
                <a:solidFill>
                  <a:srgbClr val="000000"/>
                </a:solidFill>
                <a:uFill>
                  <a:solidFill>
                    <a:srgbClr val="ffffff"/>
                  </a:solidFill>
                </a:uFill>
                <a:latin typeface="Times New Roman"/>
              </a:rPr>
              <a:t>&lt;Fußzeile&gt;</a:t>
            </a:r>
            <a:endParaRPr lang="de-DE" sz="1400" spc="-1" strike="noStrike">
              <a:solidFill>
                <a:srgbClr val="000000"/>
              </a:solidFill>
              <a:uFill>
                <a:solidFill>
                  <a:srgbClr val="ffffff"/>
                </a:solidFill>
              </a:uFill>
              <a:latin typeface="Times New Roman"/>
            </a:endParaRPr>
          </a:p>
        </p:txBody>
      </p:sp>
      <p:sp>
        <p:nvSpPr>
          <p:cNvPr id="164" name="PlaceHolder 5"/>
          <p:cNvSpPr>
            <a:spLocks noGrp="1"/>
          </p:cNvSpPr>
          <p:nvPr>
            <p:ph type="sldNum"/>
          </p:nvPr>
        </p:nvSpPr>
        <p:spPr>
          <a:xfrm>
            <a:off x="4278960" y="10157400"/>
            <a:ext cx="3280680" cy="534240"/>
          </a:xfrm>
          <a:prstGeom prst="rect">
            <a:avLst/>
          </a:prstGeom>
        </p:spPr>
        <p:txBody>
          <a:bodyPr lIns="0" rIns="0" tIns="0" bIns="0" anchor="b"/>
          <a:p>
            <a:pPr algn="r"/>
            <a:fld id="{55F3EB3B-8764-4359-8FC0-4F159E696908}" type="slidenum">
              <a:rPr lang="de-DE" sz="1400" spc="-1" strike="noStrike">
                <a:solidFill>
                  <a:srgbClr val="000000"/>
                </a:solidFill>
                <a:uFill>
                  <a:solidFill>
                    <a:srgbClr val="ffffff"/>
                  </a:solidFill>
                </a:uFill>
                <a:latin typeface="Times New Roman"/>
              </a:rPr>
              <a:t>&lt;Foliennummer&gt;</a:t>
            </a:fld>
            <a:endParaRPr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Der Workshop bildet den integrativen Anteil der Biologie innerhalb des Themenfeldes Wasser ab: Fische – Wirbeltiere im Wasser.</a:t>
            </a:r>
            <a:endParaRPr lang="de-DE" sz="2000" spc="-1" strike="noStrike">
              <a:solidFill>
                <a:srgbClr val="000000"/>
              </a:solidFill>
              <a:uFill>
                <a:solidFill>
                  <a:srgbClr val="ffffff"/>
                </a:solidFill>
              </a:uFill>
              <a:latin typeface="Arial"/>
            </a:endParaRPr>
          </a:p>
        </p:txBody>
      </p:sp>
      <p:sp>
        <p:nvSpPr>
          <p:cNvPr id="384" name="TextShape 2"/>
          <p:cNvSpPr txBox="1"/>
          <p:nvPr/>
        </p:nvSpPr>
        <p:spPr>
          <a:xfrm>
            <a:off x="3884760" y="8685360"/>
            <a:ext cx="2971440" cy="456840"/>
          </a:xfrm>
          <a:prstGeom prst="rect">
            <a:avLst/>
          </a:prstGeom>
          <a:noFill/>
          <a:ln>
            <a:noFill/>
          </a:ln>
        </p:spPr>
        <p:txBody>
          <a:bodyPr anchor="b"/>
          <a:p>
            <a:pPr algn="r">
              <a:lnSpc>
                <a:spcPct val="100000"/>
              </a:lnSpc>
            </a:pPr>
            <a:fld id="{A61BC62C-93D9-4AD7-BE86-2A7B2DC55D05}"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weiteren Beispiele können die Kompetenzen des gesamten Themenfeldes Wasser überprüft werden.</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Buddy-Book (z. B. zur Wdh. vor einer summativen Leistungsüberprüfung, z. B. Klassenarbeit)</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Selbsteinschätzungsbogen mit Teste dich!-Aufgaben</a:t>
            </a:r>
            <a:endParaRPr lang="de-DE" sz="2000" spc="-1" strike="noStrike">
              <a:solidFill>
                <a:srgbClr val="000000"/>
              </a:solidFill>
              <a:uFill>
                <a:solidFill>
                  <a:srgbClr val="ffffff"/>
                </a:solidFill>
              </a:uFill>
              <a:latin typeface="Arial"/>
            </a:endParaRPr>
          </a:p>
        </p:txBody>
      </p:sp>
      <p:sp>
        <p:nvSpPr>
          <p:cNvPr id="402" name="TextShape 2"/>
          <p:cNvSpPr txBox="1"/>
          <p:nvPr/>
        </p:nvSpPr>
        <p:spPr>
          <a:xfrm>
            <a:off x="3884760" y="8685360"/>
            <a:ext cx="2971440" cy="456840"/>
          </a:xfrm>
          <a:prstGeom prst="rect">
            <a:avLst/>
          </a:prstGeom>
          <a:noFill/>
          <a:ln>
            <a:noFill/>
          </a:ln>
        </p:spPr>
        <p:txBody>
          <a:bodyPr anchor="b"/>
          <a:p>
            <a:pPr algn="r">
              <a:lnSpc>
                <a:spcPct val="100000"/>
              </a:lnSpc>
            </a:pPr>
            <a:fld id="{01F8D699-F125-42C9-816D-F44BDDF372D4}"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Zudem werden binnendifferenzierte Materialien angeboten.</a:t>
            </a:r>
            <a:endParaRPr lang="de-DE" sz="2000" spc="-1" strike="noStrike">
              <a:solidFill>
                <a:srgbClr val="000000"/>
              </a:solidFill>
              <a:uFill>
                <a:solidFill>
                  <a:srgbClr val="ffffff"/>
                </a:solidFill>
              </a:uFill>
              <a:latin typeface="Arial"/>
            </a:endParaRPr>
          </a:p>
        </p:txBody>
      </p:sp>
      <p:sp>
        <p:nvSpPr>
          <p:cNvPr id="404" name="TextShape 2"/>
          <p:cNvSpPr txBox="1"/>
          <p:nvPr/>
        </p:nvSpPr>
        <p:spPr>
          <a:xfrm>
            <a:off x="3884760" y="8685360"/>
            <a:ext cx="2971440" cy="456840"/>
          </a:xfrm>
          <a:prstGeom prst="rect">
            <a:avLst/>
          </a:prstGeom>
          <a:noFill/>
          <a:ln>
            <a:noFill/>
          </a:ln>
        </p:spPr>
        <p:txBody>
          <a:bodyPr anchor="b"/>
          <a:p>
            <a:pPr algn="r">
              <a:lnSpc>
                <a:spcPct val="100000"/>
              </a:lnSpc>
            </a:pPr>
            <a:fld id="{53782E0B-3396-489D-87FB-B0BAEEDD552F}"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Beispiele: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Gestufte Hilfen (Schwimmblasen-Stunde, Lachs-Stunde)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Arbeitsblätter mit unterschiedlichem Anforderungsniveau (Was ist ein Fisch?-Stunde, Kiemenatmungsstunde)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Arbeitsblätter mit unterschiedlichem Zugangsweg zum selben Lerngegenstand (Präparationsstunde)</a:t>
            </a:r>
            <a:endParaRPr lang="de-DE" sz="2000" spc="-1" strike="noStrike">
              <a:solidFill>
                <a:srgbClr val="000000"/>
              </a:solidFill>
              <a:uFill>
                <a:solidFill>
                  <a:srgbClr val="ffffff"/>
                </a:solidFill>
              </a:uFill>
              <a:latin typeface="Arial"/>
            </a:endParaRPr>
          </a:p>
        </p:txBody>
      </p:sp>
      <p:sp>
        <p:nvSpPr>
          <p:cNvPr id="406" name="TextShape 2"/>
          <p:cNvSpPr txBox="1"/>
          <p:nvPr/>
        </p:nvSpPr>
        <p:spPr>
          <a:xfrm>
            <a:off x="3884760" y="8685360"/>
            <a:ext cx="2971440" cy="456840"/>
          </a:xfrm>
          <a:prstGeom prst="rect">
            <a:avLst/>
          </a:prstGeom>
          <a:noFill/>
          <a:ln>
            <a:noFill/>
          </a:ln>
        </p:spPr>
        <p:txBody>
          <a:bodyPr anchor="b"/>
          <a:p>
            <a:pPr algn="r">
              <a:lnSpc>
                <a:spcPct val="100000"/>
              </a:lnSpc>
            </a:pPr>
            <a:fld id="{B5F0AAD7-FD18-4477-A7F9-7E539C3E3D98}"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Experimentieren ist eine grundlegende Arbeitsweise aller Naturwissenschaften. </a:t>
            </a:r>
            <a:endParaRPr lang="de-DE" sz="2000" spc="-1" strike="noStrike">
              <a:solidFill>
                <a:srgbClr val="000000"/>
              </a:solidFill>
              <a:uFill>
                <a:solidFill>
                  <a:srgbClr val="ffffff"/>
                </a:solidFill>
              </a:uFill>
              <a:latin typeface="Arial"/>
            </a:endParaRPr>
          </a:p>
        </p:txBody>
      </p:sp>
      <p:sp>
        <p:nvSpPr>
          <p:cNvPr id="408" name="TextShape 2"/>
          <p:cNvSpPr txBox="1"/>
          <p:nvPr/>
        </p:nvSpPr>
        <p:spPr>
          <a:xfrm>
            <a:off x="3884760" y="8685360"/>
            <a:ext cx="2971440" cy="456840"/>
          </a:xfrm>
          <a:prstGeom prst="rect">
            <a:avLst/>
          </a:prstGeom>
          <a:noFill/>
          <a:ln>
            <a:noFill/>
          </a:ln>
        </p:spPr>
        <p:txBody>
          <a:bodyPr anchor="b"/>
          <a:p>
            <a:pPr algn="r">
              <a:lnSpc>
                <a:spcPct val="100000"/>
              </a:lnSpc>
            </a:pPr>
            <a:fld id="{A4ACCCA1-B790-4A78-98FC-5EC73755BB0F}"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Beispiele sind:</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Fallrohrversuch (Körperformen-Stunde)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Schwimmblasenversuch mit offenem Arbeitsauftrag (Forscherkiste) (Schwimmblasen-Stunde)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Modell-Versuch zur Oberflächenvergrößerung der Kiemen (Kiemenatmungs-Stunde)</a:t>
            </a:r>
            <a:endParaRPr lang="de-DE" sz="2000" spc="-1" strike="noStrike">
              <a:solidFill>
                <a:srgbClr val="000000"/>
              </a:solidFill>
              <a:uFill>
                <a:solidFill>
                  <a:srgbClr val="ffffff"/>
                </a:solidFill>
              </a:uFill>
              <a:latin typeface="Arial"/>
            </a:endParaRPr>
          </a:p>
          <a:p>
            <a:pPr>
              <a:lnSpc>
                <a:spcPct val="100000"/>
              </a:lnSpc>
            </a:pPr>
            <a:endParaRPr lang="de-DE" sz="2000" spc="-1" strike="noStrike">
              <a:solidFill>
                <a:srgbClr val="000000"/>
              </a:solidFill>
              <a:uFill>
                <a:solidFill>
                  <a:srgbClr val="ffffff"/>
                </a:solidFill>
              </a:uFill>
              <a:latin typeface="Arial"/>
            </a:endParaRPr>
          </a:p>
        </p:txBody>
      </p:sp>
      <p:sp>
        <p:nvSpPr>
          <p:cNvPr id="410" name="TextShape 2"/>
          <p:cNvSpPr txBox="1"/>
          <p:nvPr/>
        </p:nvSpPr>
        <p:spPr>
          <a:xfrm>
            <a:off x="3884760" y="8685360"/>
            <a:ext cx="2971440" cy="456840"/>
          </a:xfrm>
          <a:prstGeom prst="rect">
            <a:avLst/>
          </a:prstGeom>
          <a:noFill/>
          <a:ln>
            <a:noFill/>
          </a:ln>
        </p:spPr>
        <p:txBody>
          <a:bodyPr anchor="b"/>
          <a:p>
            <a:pPr algn="r">
              <a:lnSpc>
                <a:spcPct val="100000"/>
              </a:lnSpc>
            </a:pPr>
            <a:fld id="{217B6922-A846-48B7-9389-23EAD5854039}"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prozessbezogene Kompetenz «Kommunikation» wird in allen Stunden des Unterrichtsganges abgebildet. Dazu zählt nicht nur das Sprechen, sondern auch z. B. das Protokollieren, Dokumentieren und Veranschaulichen von Messdaten (Diagrammerstellung).</a:t>
            </a:r>
            <a:endParaRPr lang="de-DE" sz="2000" spc="-1" strike="noStrike">
              <a:solidFill>
                <a:srgbClr val="000000"/>
              </a:solidFill>
              <a:uFill>
                <a:solidFill>
                  <a:srgbClr val="ffffff"/>
                </a:solidFill>
              </a:uFill>
              <a:latin typeface="Arial"/>
            </a:endParaRPr>
          </a:p>
        </p:txBody>
      </p:sp>
      <p:sp>
        <p:nvSpPr>
          <p:cNvPr id="412" name="TextShape 2"/>
          <p:cNvSpPr txBox="1"/>
          <p:nvPr/>
        </p:nvSpPr>
        <p:spPr>
          <a:xfrm>
            <a:off x="3884760" y="8685360"/>
            <a:ext cx="2971440" cy="456840"/>
          </a:xfrm>
          <a:prstGeom prst="rect">
            <a:avLst/>
          </a:prstGeom>
          <a:noFill/>
          <a:ln>
            <a:noFill/>
          </a:ln>
        </p:spPr>
        <p:txBody>
          <a:bodyPr anchor="b"/>
          <a:p>
            <a:pPr algn="r">
              <a:lnSpc>
                <a:spcPct val="100000"/>
              </a:lnSpc>
            </a:pPr>
            <a:fld id="{C28902D9-6172-4D2D-A1CB-DACF03B21C7D}"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Gleichsam wird auch die prozessbezogene Kompetenz «Bewertung» im Unterrichtsgang aufgegriffen. Beim Thema «Lachs» wird z. B. der ökologische und ökonomische verantwortungsbewusste Umgang mit dem Material «Fisch» thematisiert. Zudem wird die BP-Leitperspektive «BNE – Biologisch-nachhaltige Entwicklung» berücksichtigt.</a:t>
            </a:r>
            <a:endParaRPr lang="de-DE" sz="2000" spc="-1" strike="noStrike">
              <a:solidFill>
                <a:srgbClr val="000000"/>
              </a:solidFill>
              <a:uFill>
                <a:solidFill>
                  <a:srgbClr val="ffffff"/>
                </a:solidFill>
              </a:uFill>
              <a:latin typeface="Arial"/>
            </a:endParaRPr>
          </a:p>
        </p:txBody>
      </p:sp>
      <p:sp>
        <p:nvSpPr>
          <p:cNvPr id="414" name="TextShape 2"/>
          <p:cNvSpPr txBox="1"/>
          <p:nvPr/>
        </p:nvSpPr>
        <p:spPr>
          <a:xfrm>
            <a:off x="3884760" y="8685360"/>
            <a:ext cx="2971440" cy="456840"/>
          </a:xfrm>
          <a:prstGeom prst="rect">
            <a:avLst/>
          </a:prstGeom>
          <a:noFill/>
          <a:ln>
            <a:noFill/>
          </a:ln>
        </p:spPr>
        <p:txBody>
          <a:bodyPr anchor="b"/>
          <a:p>
            <a:pPr algn="r">
              <a:lnSpc>
                <a:spcPct val="100000"/>
              </a:lnSpc>
            </a:pPr>
            <a:fld id="{5FD1A16E-4C48-4A67-BB42-378FE3559EFE}"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Standards des integrativen Themenfeldes «Denk- und Arbeitsweisen» werden in allen aufgeführten Stunden integriert.</a:t>
            </a:r>
            <a:endParaRPr lang="de-DE" sz="2000" spc="-1" strike="noStrike">
              <a:solidFill>
                <a:srgbClr val="000000"/>
              </a:solidFill>
              <a:uFill>
                <a:solidFill>
                  <a:srgbClr val="ffffff"/>
                </a:solidFill>
              </a:uFill>
              <a:latin typeface="Arial"/>
            </a:endParaRPr>
          </a:p>
        </p:txBody>
      </p:sp>
      <p:sp>
        <p:nvSpPr>
          <p:cNvPr id="416" name="TextShape 2"/>
          <p:cNvSpPr txBox="1"/>
          <p:nvPr/>
        </p:nvSpPr>
        <p:spPr>
          <a:xfrm>
            <a:off x="3884760" y="8685360"/>
            <a:ext cx="2971440" cy="456840"/>
          </a:xfrm>
          <a:prstGeom prst="rect">
            <a:avLst/>
          </a:prstGeom>
          <a:noFill/>
          <a:ln>
            <a:noFill/>
          </a:ln>
        </p:spPr>
        <p:txBody>
          <a:bodyPr anchor="b"/>
          <a:p>
            <a:pPr algn="r">
              <a:lnSpc>
                <a:spcPct val="100000"/>
              </a:lnSpc>
            </a:pPr>
            <a:fld id="{CA84005A-7FF1-40EA-868F-8E2809564658}"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Beispielhaft wird die biologische Arbeitsweise «Präparieren, Sezieren» besonders gezeigt.</a:t>
            </a:r>
            <a:endParaRPr lang="de-DE" sz="2000" spc="-1" strike="noStrike">
              <a:solidFill>
                <a:srgbClr val="000000"/>
              </a:solidFill>
              <a:uFill>
                <a:solidFill>
                  <a:srgbClr val="ffffff"/>
                </a:solidFill>
              </a:uFill>
              <a:latin typeface="Arial"/>
            </a:endParaRPr>
          </a:p>
        </p:txBody>
      </p:sp>
      <p:sp>
        <p:nvSpPr>
          <p:cNvPr id="418" name="TextShape 2"/>
          <p:cNvSpPr txBox="1"/>
          <p:nvPr/>
        </p:nvSpPr>
        <p:spPr>
          <a:xfrm>
            <a:off x="3884760" y="8685360"/>
            <a:ext cx="2971440" cy="456840"/>
          </a:xfrm>
          <a:prstGeom prst="rect">
            <a:avLst/>
          </a:prstGeom>
          <a:noFill/>
          <a:ln>
            <a:noFill/>
          </a:ln>
        </p:spPr>
        <p:txBody>
          <a:bodyPr anchor="b"/>
          <a:p>
            <a:pPr algn="r">
              <a:lnSpc>
                <a:spcPct val="100000"/>
              </a:lnSpc>
            </a:pPr>
            <a:fld id="{67F0CAB7-3847-4E37-979A-CC0C462A0F7D}"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Wdh. Folie 4</a:t>
            </a:r>
            <a:endParaRPr lang="de-DE" sz="2000" spc="-1" strike="noStrike">
              <a:solidFill>
                <a:srgbClr val="000000"/>
              </a:solidFill>
              <a:uFill>
                <a:solidFill>
                  <a:srgbClr val="ffffff"/>
                </a:solidFill>
              </a:uFill>
              <a:latin typeface="Arial"/>
            </a:endParaRPr>
          </a:p>
        </p:txBody>
      </p:sp>
      <p:sp>
        <p:nvSpPr>
          <p:cNvPr id="420" name="TextShape 2"/>
          <p:cNvSpPr txBox="1"/>
          <p:nvPr/>
        </p:nvSpPr>
        <p:spPr>
          <a:xfrm>
            <a:off x="3884760" y="8685360"/>
            <a:ext cx="2971440" cy="456840"/>
          </a:xfrm>
          <a:prstGeom prst="rect">
            <a:avLst/>
          </a:prstGeom>
          <a:noFill/>
          <a:ln>
            <a:noFill/>
          </a:ln>
        </p:spPr>
        <p:txBody>
          <a:bodyPr anchor="b"/>
          <a:p>
            <a:pPr algn="r">
              <a:lnSpc>
                <a:spcPct val="100000"/>
              </a:lnSpc>
            </a:pPr>
            <a:fld id="{291444D6-3BCA-4D7F-B4B4-96A47156E870}"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Folie zeigt die Einbettung des Themenbereichs Fische im Gesamtjahresplan BNT. Zugrunde liegt das Umsetzungsmodell 4+2 in Klasse 5. Traditionell beginnt man in Biologie mit den Themen „Kennzeichen des Lebendigen“ und „Säugetiere“. Dies sind fachsystematische Themen. Mit Blick auf den anschließenden integrativen Themenkomplex „Fische – Wirbeltiere im Wasser“ sollten im parallel dazu stattfindenden NT-Teil die Grundlagen für dieses Themengebiet gelegt werden. </a:t>
            </a:r>
            <a:endParaRPr lang="de-DE" sz="2000" spc="-1" strike="noStrike">
              <a:solidFill>
                <a:srgbClr val="000000"/>
              </a:solidFill>
              <a:uFill>
                <a:solidFill>
                  <a:srgbClr val="ffffff"/>
                </a:solidFill>
              </a:uFill>
              <a:latin typeface="Arial"/>
            </a:endParaRPr>
          </a:p>
        </p:txBody>
      </p:sp>
      <p:sp>
        <p:nvSpPr>
          <p:cNvPr id="386" name="TextShape 2"/>
          <p:cNvSpPr txBox="1"/>
          <p:nvPr/>
        </p:nvSpPr>
        <p:spPr>
          <a:xfrm>
            <a:off x="3884760" y="8685360"/>
            <a:ext cx="2971440" cy="456840"/>
          </a:xfrm>
          <a:prstGeom prst="rect">
            <a:avLst/>
          </a:prstGeom>
          <a:noFill/>
          <a:ln>
            <a:noFill/>
          </a:ln>
        </p:spPr>
        <p:txBody>
          <a:bodyPr anchor="b"/>
          <a:p>
            <a:pPr algn="r">
              <a:lnSpc>
                <a:spcPct val="100000"/>
              </a:lnSpc>
            </a:pPr>
            <a:fld id="{2BB802BE-9A6F-41CA-8EE8-D8E2CCBF2204}"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In einem Uhrwerk müssen alle Zahnräder präzise ineinandergreifen um ein reibungsloses Funktionieren zu ermöglichen. Dieses Bild lässt sich übertragen auf die «Fachzahnräder» des Fächerverbundes BNT. Ein Mehrwert für die SuS ergäbe sich z. B. über eine gemeinsame Fachsprache (Bsp. s. Folie).</a:t>
            </a:r>
            <a:endParaRPr lang="de-DE" sz="2000" spc="-1" strike="noStrike">
              <a:solidFill>
                <a:srgbClr val="000000"/>
              </a:solidFill>
              <a:uFill>
                <a:solidFill>
                  <a:srgbClr val="ffffff"/>
                </a:solidFill>
              </a:uFill>
              <a:latin typeface="Arial"/>
            </a:endParaRPr>
          </a:p>
        </p:txBody>
      </p:sp>
      <p:sp>
        <p:nvSpPr>
          <p:cNvPr id="422" name="TextShape 2"/>
          <p:cNvSpPr txBox="1"/>
          <p:nvPr/>
        </p:nvSpPr>
        <p:spPr>
          <a:xfrm>
            <a:off x="3884760" y="8685360"/>
            <a:ext cx="2971440" cy="456840"/>
          </a:xfrm>
          <a:prstGeom prst="rect">
            <a:avLst/>
          </a:prstGeom>
          <a:noFill/>
          <a:ln>
            <a:noFill/>
          </a:ln>
        </p:spPr>
        <p:txBody>
          <a:bodyPr anchor="b"/>
          <a:p>
            <a:pPr algn="r">
              <a:lnSpc>
                <a:spcPct val="100000"/>
              </a:lnSpc>
            </a:pPr>
            <a:fld id="{3E8F1777-B49E-4AC4-85C0-CE4B25AC886B}"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PlaceHolder 1"/>
          <p:cNvSpPr>
            <a:spLocks noGrp="1"/>
          </p:cNvSpPr>
          <p:nvPr>
            <p:ph type="body"/>
          </p:nvPr>
        </p:nvSpPr>
        <p:spPr>
          <a:xfrm>
            <a:off x="685800" y="4343400"/>
            <a:ext cx="5486040" cy="4114440"/>
          </a:xfrm>
          <a:prstGeom prst="rect">
            <a:avLst/>
          </a:prstGeom>
        </p:spPr>
        <p:txBody>
          <a:bodyPr/>
          <a:p>
            <a:endParaRPr lang="de-DE" sz="2000" spc="-1" strike="noStrike">
              <a:solidFill>
                <a:srgbClr val="000000"/>
              </a:solidFill>
              <a:uFill>
                <a:solidFill>
                  <a:srgbClr val="ffffff"/>
                </a:solidFill>
              </a:uFill>
              <a:latin typeface="Arial"/>
            </a:endParaRPr>
          </a:p>
        </p:txBody>
      </p:sp>
      <p:sp>
        <p:nvSpPr>
          <p:cNvPr id="424" name="TextShape 2"/>
          <p:cNvSpPr txBox="1"/>
          <p:nvPr/>
        </p:nvSpPr>
        <p:spPr>
          <a:xfrm>
            <a:off x="3884760" y="8685360"/>
            <a:ext cx="2971440" cy="456840"/>
          </a:xfrm>
          <a:prstGeom prst="rect">
            <a:avLst/>
          </a:prstGeom>
          <a:noFill/>
          <a:ln>
            <a:noFill/>
          </a:ln>
        </p:spPr>
        <p:txBody>
          <a:bodyPr anchor="b"/>
          <a:p>
            <a:pPr algn="r">
              <a:lnSpc>
                <a:spcPct val="100000"/>
              </a:lnSpc>
            </a:pPr>
            <a:fld id="{70B3928B-9827-46D3-AC24-1000782774C6}"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Folie zeigt einen klassischen Unterrichtsgang zum Thema Fische. Die ersten Teilaspekte werden vom integrativen Teil des BP eingefordert. Fortpflanzung und Angepasstheit sind im fachsystematischen bzw. Schulcurriculum (Vorschlag!) angesiedelt.</a:t>
            </a:r>
            <a:endParaRPr lang="de-DE" sz="2000" spc="-1" strike="noStrike">
              <a:solidFill>
                <a:srgbClr val="000000"/>
              </a:solidFill>
              <a:uFill>
                <a:solidFill>
                  <a:srgbClr val="ffffff"/>
                </a:solidFill>
              </a:uFill>
              <a:latin typeface="Arial"/>
            </a:endParaRPr>
          </a:p>
        </p:txBody>
      </p:sp>
      <p:sp>
        <p:nvSpPr>
          <p:cNvPr id="388" name="TextShape 2"/>
          <p:cNvSpPr txBox="1"/>
          <p:nvPr/>
        </p:nvSpPr>
        <p:spPr>
          <a:xfrm>
            <a:off x="3884760" y="8685360"/>
            <a:ext cx="2971440" cy="456840"/>
          </a:xfrm>
          <a:prstGeom prst="rect">
            <a:avLst/>
          </a:prstGeom>
          <a:noFill/>
          <a:ln>
            <a:noFill/>
          </a:ln>
        </p:spPr>
        <p:txBody>
          <a:bodyPr anchor="b"/>
          <a:p>
            <a:pPr algn="r">
              <a:lnSpc>
                <a:spcPct val="100000"/>
              </a:lnSpc>
            </a:pPr>
            <a:fld id="{D94FF658-A3BE-4AD3-9E9E-31A7354BC443}"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Folie verdeutlicht zum einen die Möglichkeit wie man Gelengstellen zu Physik und Chemie im 4+2-Modell aufzeigen kann und zum anderen kann verdeutlicht werden, wie in einem 3+3- oder 6+0-Modell der biologische Unterrichtsgang mit den chemischen und physikalischen Aspekten verknüpft werden könnte.</a:t>
            </a:r>
            <a:endParaRPr lang="de-DE" sz="2000" spc="-1" strike="noStrike">
              <a:solidFill>
                <a:srgbClr val="000000"/>
              </a:solidFill>
              <a:uFill>
                <a:solidFill>
                  <a:srgbClr val="ffffff"/>
                </a:solidFill>
              </a:uFill>
              <a:latin typeface="Arial"/>
            </a:endParaRPr>
          </a:p>
          <a:p>
            <a:endParaRPr lang="de-DE" sz="2000" spc="-1" strike="noStrike">
              <a:solidFill>
                <a:srgbClr val="000000"/>
              </a:solidFill>
              <a:uFill>
                <a:solidFill>
                  <a:srgbClr val="ffffff"/>
                </a:solidFill>
              </a:uFill>
              <a:latin typeface="Arial"/>
            </a:endParaRPr>
          </a:p>
          <a:p>
            <a:r>
              <a:rPr lang="de-DE" sz="2000" spc="-1" strike="noStrike">
                <a:solidFill>
                  <a:srgbClr val="000000"/>
                </a:solidFill>
                <a:uFill>
                  <a:solidFill>
                    <a:srgbClr val="ffffff"/>
                  </a:solidFill>
                </a:uFill>
                <a:latin typeface="Arial"/>
              </a:rPr>
              <a:t>Die Vorüberlegungen und detaillierten Stundenentwürfe sollen ein fachfremdes Unterrichten, z. B. im 3+3-Modell, erleichtern. </a:t>
            </a:r>
            <a:endParaRPr lang="de-DE" sz="2000" spc="-1" strike="noStrike">
              <a:solidFill>
                <a:srgbClr val="000000"/>
              </a:solidFill>
              <a:uFill>
                <a:solidFill>
                  <a:srgbClr val="ffffff"/>
                </a:solidFill>
              </a:uFill>
              <a:latin typeface="Arial"/>
            </a:endParaRPr>
          </a:p>
        </p:txBody>
      </p:sp>
      <p:sp>
        <p:nvSpPr>
          <p:cNvPr id="390" name="TextShape 2"/>
          <p:cNvSpPr txBox="1"/>
          <p:nvPr/>
        </p:nvSpPr>
        <p:spPr>
          <a:xfrm>
            <a:off x="3884760" y="8685360"/>
            <a:ext cx="2971440" cy="456840"/>
          </a:xfrm>
          <a:prstGeom prst="rect">
            <a:avLst/>
          </a:prstGeom>
          <a:noFill/>
          <a:ln>
            <a:noFill/>
          </a:ln>
        </p:spPr>
        <p:txBody>
          <a:bodyPr anchor="b"/>
          <a:p>
            <a:pPr algn="r">
              <a:lnSpc>
                <a:spcPct val="100000"/>
              </a:lnSpc>
            </a:pPr>
            <a:fld id="{F01D014D-04B2-4062-95C4-7BFB9A6FE5FE}"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Die im Unterrichtsgang dargestellten Beispielstunden und –materialien zeigen zudem didaktisch-methodische Aspekte auf, die in den folgenden Folien im Einzelnen genauer erläutert werden sollen.</a:t>
            </a:r>
            <a:endParaRPr lang="de-DE" sz="2000" spc="-1" strike="noStrike">
              <a:solidFill>
                <a:srgbClr val="000000"/>
              </a:solidFill>
              <a:uFill>
                <a:solidFill>
                  <a:srgbClr val="ffffff"/>
                </a:solidFill>
              </a:uFill>
              <a:latin typeface="Arial"/>
            </a:endParaRPr>
          </a:p>
        </p:txBody>
      </p:sp>
      <p:sp>
        <p:nvSpPr>
          <p:cNvPr id="392" name="TextShape 2"/>
          <p:cNvSpPr txBox="1"/>
          <p:nvPr/>
        </p:nvSpPr>
        <p:spPr>
          <a:xfrm>
            <a:off x="3884760" y="8685360"/>
            <a:ext cx="2971440" cy="456840"/>
          </a:xfrm>
          <a:prstGeom prst="rect">
            <a:avLst/>
          </a:prstGeom>
          <a:noFill/>
          <a:ln>
            <a:noFill/>
          </a:ln>
        </p:spPr>
        <p:txBody>
          <a:bodyPr anchor="b"/>
          <a:p>
            <a:pPr algn="r">
              <a:lnSpc>
                <a:spcPct val="100000"/>
              </a:lnSpc>
            </a:pPr>
            <a:fld id="{441B5C48-D5D2-42EA-A8C5-EBDAE9C3E5E0}"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Erster Aspekt ist, der in den Fokus gerückt wird, ist der Umgang mit Heterogenität. Hier haben sich formative Elemente besonders bewährt. In der Tabelle sind diese Stunden mit Häkchen gekennzeichnet.</a:t>
            </a:r>
            <a:endParaRPr lang="de-DE" sz="2000" spc="-1" strike="noStrike">
              <a:solidFill>
                <a:srgbClr val="000000"/>
              </a:solidFill>
              <a:uFill>
                <a:solidFill>
                  <a:srgbClr val="ffffff"/>
                </a:solidFill>
              </a:uFill>
              <a:latin typeface="Arial"/>
            </a:endParaRPr>
          </a:p>
        </p:txBody>
      </p:sp>
      <p:sp>
        <p:nvSpPr>
          <p:cNvPr id="394" name="TextShape 2"/>
          <p:cNvSpPr txBox="1"/>
          <p:nvPr/>
        </p:nvSpPr>
        <p:spPr>
          <a:xfrm>
            <a:off x="3884760" y="8685360"/>
            <a:ext cx="2971440" cy="456840"/>
          </a:xfrm>
          <a:prstGeom prst="rect">
            <a:avLst/>
          </a:prstGeom>
          <a:noFill/>
          <a:ln>
            <a:noFill/>
          </a:ln>
        </p:spPr>
        <p:txBody>
          <a:bodyPr anchor="b"/>
          <a:p>
            <a:pPr algn="r">
              <a:lnSpc>
                <a:spcPct val="100000"/>
              </a:lnSpc>
            </a:pPr>
            <a:fld id="{438DB961-40B0-4A3A-9BAC-D5AAB54C812D}"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PlaceHolder 1"/>
          <p:cNvSpPr>
            <a:spLocks noGrp="1"/>
          </p:cNvSpPr>
          <p:nvPr>
            <p:ph type="body"/>
          </p:nvPr>
        </p:nvSpPr>
        <p:spPr>
          <a:xfrm>
            <a:off x="685800" y="4343400"/>
            <a:ext cx="5486040" cy="4114440"/>
          </a:xfrm>
          <a:prstGeom prst="rect">
            <a:avLst/>
          </a:prstGeom>
        </p:spPr>
        <p:txBody>
          <a:bodyPr/>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Arial"/>
              </a:rPr>
              <a:t>Lernprozessbegleitende und –fördernde Erhebung und Rückmeldung</a:t>
            </a:r>
            <a:endParaRPr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Arial"/>
              </a:rPr>
              <a:t>Formatives Assessment ist dann die Nutzung dieser gewonnenen Informationen, um den Lehr- und Lernvorgang im Unterricht an die Lernstände der Schüler anzupassen (Mikro-Adaptivität). </a:t>
            </a:r>
            <a:endParaRPr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Arial"/>
              </a:rPr>
              <a:t>Konstruktivistisches Prinzip</a:t>
            </a:r>
            <a:endParaRPr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Arial"/>
              </a:rPr>
              <a:t>Lernstandserfassung als</a:t>
            </a:r>
            <a:endParaRPr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Arial"/>
              </a:rPr>
              <a:t>Standortbestimmung für Lernende und Lehrende </a:t>
            </a:r>
            <a:r>
              <a:rPr lang="de-DE" sz="2000" spc="-1" strike="noStrike">
                <a:solidFill>
                  <a:srgbClr val="000000"/>
                </a:solidFill>
                <a:uFill>
                  <a:solidFill>
                    <a:srgbClr val="ffffff"/>
                  </a:solidFill>
                </a:uFill>
                <a:latin typeface="Wingdings"/>
              </a:rPr>
              <a:t> Adaption der Lernumgebung (durch die Lehrperson) bzw. des Lernens (durch die SuS)</a:t>
            </a:r>
            <a:endParaRPr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de-DE" sz="2000" spc="-1" strike="noStrike">
                <a:solidFill>
                  <a:srgbClr val="000000"/>
                </a:solidFill>
                <a:uFill>
                  <a:solidFill>
                    <a:srgbClr val="ffffff"/>
                  </a:solidFill>
                </a:uFill>
                <a:latin typeface="Wingdings"/>
              </a:rPr>
              <a:t>S-S-Feedback</a:t>
            </a:r>
            <a:endParaRPr lang="de-DE" sz="2000" spc="-1" strike="noStrike">
              <a:solidFill>
                <a:srgbClr val="000000"/>
              </a:solidFill>
              <a:uFill>
                <a:solidFill>
                  <a:srgbClr val="ffffff"/>
                </a:solidFill>
              </a:uFill>
              <a:latin typeface="Arial"/>
            </a:endParaRPr>
          </a:p>
          <a:p>
            <a:pPr>
              <a:lnSpc>
                <a:spcPct val="100000"/>
              </a:lnSpc>
            </a:pPr>
            <a:endParaRPr lang="de-DE" sz="2000" spc="-1" strike="noStrike">
              <a:solidFill>
                <a:srgbClr val="000000"/>
              </a:solidFill>
              <a:uFill>
                <a:solidFill>
                  <a:srgbClr val="ffffff"/>
                </a:solidFill>
              </a:uFill>
              <a:latin typeface="Arial"/>
            </a:endParaRPr>
          </a:p>
        </p:txBody>
      </p:sp>
      <p:sp>
        <p:nvSpPr>
          <p:cNvPr id="396" name="TextShape 2"/>
          <p:cNvSpPr txBox="1"/>
          <p:nvPr/>
        </p:nvSpPr>
        <p:spPr>
          <a:xfrm>
            <a:off x="3884760" y="8685360"/>
            <a:ext cx="2971440" cy="456840"/>
          </a:xfrm>
          <a:prstGeom prst="rect">
            <a:avLst/>
          </a:prstGeom>
          <a:noFill/>
          <a:ln>
            <a:noFill/>
          </a:ln>
        </p:spPr>
        <p:txBody>
          <a:bodyPr anchor="b"/>
          <a:p>
            <a:pPr algn="r">
              <a:lnSpc>
                <a:spcPct val="100000"/>
              </a:lnSpc>
            </a:pPr>
            <a:fld id="{9107F02B-E910-43A4-A936-B5A72746D799}"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Siehe Folientext ;-)</a:t>
            </a:r>
            <a:endParaRPr lang="de-DE" sz="2000" spc="-1" strike="noStrike">
              <a:solidFill>
                <a:srgbClr val="000000"/>
              </a:solidFill>
              <a:uFill>
                <a:solidFill>
                  <a:srgbClr val="ffffff"/>
                </a:solidFill>
              </a:uFill>
              <a:latin typeface="Arial"/>
            </a:endParaRPr>
          </a:p>
        </p:txBody>
      </p:sp>
      <p:sp>
        <p:nvSpPr>
          <p:cNvPr id="398" name="TextShape 2"/>
          <p:cNvSpPr txBox="1"/>
          <p:nvPr/>
        </p:nvSpPr>
        <p:spPr>
          <a:xfrm>
            <a:off x="3884760" y="8685360"/>
            <a:ext cx="2971440" cy="456840"/>
          </a:xfrm>
          <a:prstGeom prst="rect">
            <a:avLst/>
          </a:prstGeom>
          <a:noFill/>
          <a:ln>
            <a:noFill/>
          </a:ln>
        </p:spPr>
        <p:txBody>
          <a:bodyPr anchor="b"/>
          <a:p>
            <a:pPr algn="r">
              <a:lnSpc>
                <a:spcPct val="100000"/>
              </a:lnSpc>
            </a:pPr>
            <a:fld id="{A297109D-E431-482F-8180-E66520CE2085}"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685800" y="4343400"/>
            <a:ext cx="5486040" cy="4114440"/>
          </a:xfrm>
          <a:prstGeom prst="rect">
            <a:avLst/>
          </a:prstGeom>
        </p:spPr>
        <p:txBody>
          <a:bodyPr/>
          <a:p>
            <a:r>
              <a:rPr lang="de-DE" sz="2000" spc="-1" strike="noStrike">
                <a:solidFill>
                  <a:srgbClr val="000000"/>
                </a:solidFill>
                <a:uFill>
                  <a:solidFill>
                    <a:srgbClr val="ffffff"/>
                  </a:solidFill>
                </a:uFill>
                <a:latin typeface="Arial"/>
              </a:rPr>
              <a:t>Beispiele für formative Elemente sind:</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Bandolino zu «Schweben, schwimmen, sinken» (Präparations-Stunde)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Clicker-Fragen als wiederholender Einstieg (Schwimmblasen-Stunde)</a:t>
            </a:r>
            <a:endParaRPr lang="de-DE"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lang="de-DE" sz="2000" spc="-1" strike="noStrike">
                <a:solidFill>
                  <a:srgbClr val="000000"/>
                </a:solidFill>
                <a:uFill>
                  <a:solidFill>
                    <a:srgbClr val="ffffff"/>
                  </a:solidFill>
                </a:uFill>
                <a:latin typeface="Arial"/>
              </a:rPr>
              <a:t>Kreuzworträtsel zur Anwendung gelernter Stundeninhalte (Was ist ein Fisch?-Stunde)</a:t>
            </a:r>
            <a:endParaRPr lang="de-DE" sz="2000" spc="-1" strike="noStrike">
              <a:solidFill>
                <a:srgbClr val="000000"/>
              </a:solidFill>
              <a:uFill>
                <a:solidFill>
                  <a:srgbClr val="ffffff"/>
                </a:solidFill>
              </a:uFill>
              <a:latin typeface="Arial"/>
            </a:endParaRPr>
          </a:p>
        </p:txBody>
      </p:sp>
      <p:sp>
        <p:nvSpPr>
          <p:cNvPr id="400" name="TextShape 2"/>
          <p:cNvSpPr txBox="1"/>
          <p:nvPr/>
        </p:nvSpPr>
        <p:spPr>
          <a:xfrm>
            <a:off x="3884760" y="8685360"/>
            <a:ext cx="2971440" cy="456840"/>
          </a:xfrm>
          <a:prstGeom prst="rect">
            <a:avLst/>
          </a:prstGeom>
          <a:noFill/>
          <a:ln>
            <a:noFill/>
          </a:ln>
        </p:spPr>
        <p:txBody>
          <a:bodyPr anchor="b"/>
          <a:p>
            <a:pPr algn="r">
              <a:lnSpc>
                <a:spcPct val="100000"/>
              </a:lnSpc>
            </a:pPr>
            <a:fld id="{ED5769ED-A28E-4B11-AB67-BFF5C9FAE891}" type="slidenum">
              <a:rPr lang="de-DE" sz="1200" spc="-1" strike="noStrike">
                <a:solidFill>
                  <a:srgbClr val="000000"/>
                </a:solidFill>
                <a:uFill>
                  <a:solidFill>
                    <a:srgbClr val="ffffff"/>
                  </a:solidFill>
                </a:uFill>
                <a:latin typeface="+mn-lt"/>
                <a:ea typeface="+mn-ea"/>
              </a:rPr>
              <a:t>&lt;Foliennummer&gt;</a:t>
            </a:fld>
            <a:endParaRPr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pic>
        <p:nvPicPr>
          <p:cNvPr id="38" name="" descr=""/>
          <p:cNvPicPr/>
          <p:nvPr/>
        </p:nvPicPr>
        <p:blipFill>
          <a:blip r:embed="rId2"/>
          <a:stretch/>
        </p:blipFill>
        <p:spPr>
          <a:xfrm>
            <a:off x="1735560" y="1599840"/>
            <a:ext cx="5671800" cy="4525560"/>
          </a:xfrm>
          <a:prstGeom prst="rect">
            <a:avLst/>
          </a:prstGeom>
          <a:ln>
            <a:noFill/>
          </a:ln>
        </p:spPr>
      </p:pic>
      <p:pic>
        <p:nvPicPr>
          <p:cNvPr id="39"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88" name="PlaceHolder 2"/>
          <p:cNvSpPr>
            <a:spLocks noGrp="1"/>
          </p:cNvSpPr>
          <p:nvPr>
            <p:ph type="subTitle"/>
          </p:nvPr>
        </p:nvSpPr>
        <p:spPr>
          <a:xfrm>
            <a:off x="457200" y="1600200"/>
            <a:ext cx="8229240" cy="45255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90"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92"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93" name="PlaceHolder 3"/>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97"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01"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07" name="PlaceHolder 4"/>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09" name="PlaceHolder 2"/>
          <p:cNvSpPr>
            <a:spLocks noGrp="1"/>
          </p:cNvSpPr>
          <p:nvPr>
            <p:ph type="body"/>
          </p:nvPr>
        </p:nvSpPr>
        <p:spPr>
          <a:xfrm>
            <a:off x="457200" y="160020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10" name="PlaceHolder 3"/>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12"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13"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14"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15" name="PlaceHolder 5"/>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17"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18" name="PlaceHolder 3"/>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pic>
        <p:nvPicPr>
          <p:cNvPr id="119" name="" descr=""/>
          <p:cNvPicPr/>
          <p:nvPr/>
        </p:nvPicPr>
        <p:blipFill>
          <a:blip r:embed="rId2"/>
          <a:stretch/>
        </p:blipFill>
        <p:spPr>
          <a:xfrm>
            <a:off x="1735560" y="1599840"/>
            <a:ext cx="5671800" cy="4525560"/>
          </a:xfrm>
          <a:prstGeom prst="rect">
            <a:avLst/>
          </a:prstGeom>
          <a:ln>
            <a:noFill/>
          </a:ln>
        </p:spPr>
      </p:pic>
      <p:pic>
        <p:nvPicPr>
          <p:cNvPr id="120" name="" descr=""/>
          <p:cNvPicPr/>
          <p:nvPr/>
        </p:nvPicPr>
        <p:blipFill>
          <a:blip r:embed="rId3"/>
          <a:stretch/>
        </p:blipFill>
        <p:spPr>
          <a:xfrm>
            <a:off x="1735560" y="1599840"/>
            <a:ext cx="5671800" cy="45255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27" name="PlaceHolder 2"/>
          <p:cNvSpPr>
            <a:spLocks noGrp="1"/>
          </p:cNvSpPr>
          <p:nvPr>
            <p:ph type="subTitle"/>
          </p:nvPr>
        </p:nvSpPr>
        <p:spPr>
          <a:xfrm>
            <a:off x="457200" y="1600200"/>
            <a:ext cx="8229240" cy="45255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29"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31"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32" name="PlaceHolder 3"/>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274680"/>
            <a:ext cx="8229240" cy="52977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36"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37" name="PlaceHolder 3"/>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38" name="PlaceHolder 4"/>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40"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41"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42"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44"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45"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46" name="PlaceHolder 4"/>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48" name="PlaceHolder 2"/>
          <p:cNvSpPr>
            <a:spLocks noGrp="1"/>
          </p:cNvSpPr>
          <p:nvPr>
            <p:ph type="body"/>
          </p:nvPr>
        </p:nvSpPr>
        <p:spPr>
          <a:xfrm>
            <a:off x="457200" y="160020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49" name="PlaceHolder 3"/>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51"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52"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53"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54" name="PlaceHolder 5"/>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56" name="PlaceHolder 2"/>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57" name="PlaceHolder 3"/>
          <p:cNvSpPr>
            <a:spLocks noGrp="1"/>
          </p:cNvSpPr>
          <p:nvPr>
            <p:ph type="body"/>
          </p:nvPr>
        </p:nvSpPr>
        <p:spPr>
          <a:xfrm>
            <a:off x="457200" y="1600200"/>
            <a:ext cx="822924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pic>
        <p:nvPicPr>
          <p:cNvPr id="158" name="" descr=""/>
          <p:cNvPicPr/>
          <p:nvPr/>
        </p:nvPicPr>
        <p:blipFill>
          <a:blip r:embed="rId2"/>
          <a:stretch/>
        </p:blipFill>
        <p:spPr>
          <a:xfrm>
            <a:off x="1735560" y="1599840"/>
            <a:ext cx="5671800" cy="4525560"/>
          </a:xfrm>
          <a:prstGeom prst="rect">
            <a:avLst/>
          </a:prstGeom>
          <a:ln>
            <a:noFill/>
          </a:ln>
        </p:spPr>
      </p:pic>
      <p:pic>
        <p:nvPicPr>
          <p:cNvPr id="159" name="" descr=""/>
          <p:cNvPicPr/>
          <p:nvPr/>
        </p:nvPicPr>
        <p:blipFill>
          <a:blip r:embed="rId3"/>
          <a:stretch/>
        </p:blipFill>
        <p:spPr>
          <a:xfrm>
            <a:off x="1735560" y="1599840"/>
            <a:ext cx="5671800" cy="452556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lang="de-DE" sz="1800" spc="-1" strike="noStrike">
              <a:solidFill>
                <a:srgbClr val="000000"/>
              </a:solidFill>
              <a:uFill>
                <a:solidFill>
                  <a:srgbClr val="ffffff"/>
                </a:solidFill>
              </a:uFill>
              <a:latin typeface="Calibri"/>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p>
            <a:endParaRPr lang="de-DE"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de-DE" sz="4400" spc="-1" strike="noStrike">
                <a:solidFill>
                  <a:srgbClr val="000000"/>
                </a:solidFill>
                <a:uFill>
                  <a:solidFill>
                    <a:srgbClr val="ffffff"/>
                  </a:solidFill>
                </a:uFill>
                <a:latin typeface="Calibri"/>
              </a:rPr>
              <a:t>Titelmasterformat durch Klicken bearbeiten</a:t>
            </a:r>
            <a:endParaRPr lang="de-DE" sz="1800" spc="-1" strike="noStrike">
              <a:solidFill>
                <a:srgbClr val="000000"/>
              </a:solidFill>
              <a:uFill>
                <a:solidFill>
                  <a:srgbClr val="ffffff"/>
                </a:solidFill>
              </a:uFill>
              <a:latin typeface="Calibri"/>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de-DE" sz="3200" spc="-1" strike="noStrike">
                <a:solidFill>
                  <a:srgbClr val="8b8b8b"/>
                </a:solidFill>
                <a:uFill>
                  <a:solidFill>
                    <a:srgbClr val="ffffff"/>
                  </a:solidFill>
                </a:uFill>
                <a:latin typeface="Calibri"/>
              </a:rPr>
              <a:t>Formatvorlage des Untertitelmasters durch Klicken bearbeiten</a:t>
            </a:r>
            <a:endParaRPr lang="de-DE" sz="32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de-DE" sz="1200" spc="-1" strike="noStrike">
                <a:solidFill>
                  <a:srgbClr val="8b8b8b"/>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p>
            <a:pPr algn="ctr">
              <a:lnSpc>
                <a:spcPct val="100000"/>
              </a:lnSpc>
            </a:pPr>
            <a:r>
              <a:rPr lang="de-DE" sz="1200" spc="-1" strike="noStrike">
                <a:solidFill>
                  <a:srgbClr val="8b8b8b"/>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D6AE0CF4-F0AB-43AB-85B3-20F0486B0924}" type="slidenum">
              <a:rPr lang="de-DE" sz="1200" spc="-1" strike="noStrike">
                <a:solidFill>
                  <a:srgbClr val="8b8b8b"/>
                </a:solidFill>
                <a:uFill>
                  <a:solidFill>
                    <a:srgbClr val="ffffff"/>
                  </a:solidFill>
                </a:uFill>
                <a:latin typeface="Calibri"/>
              </a:rPr>
              <a:t>&lt;Foliennummer&gt;</a:t>
            </a:fld>
            <a:endParaRPr lang="de-DE" sz="1400" spc="-1" strike="noStrike">
              <a:solidFill>
                <a:srgbClr val="000000"/>
              </a:solidFill>
              <a:uFill>
                <a:solidFill>
                  <a:srgbClr val="ffffff"/>
                </a:solidFill>
              </a:uFill>
              <a:latin typeface="Times New Roman"/>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de-DE" sz="3200" spc="-1" strike="noStrike">
                <a:solidFill>
                  <a:srgbClr val="000000"/>
                </a:solidFill>
                <a:uFill>
                  <a:solidFill>
                    <a:srgbClr val="ffffff"/>
                  </a:solidFill>
                </a:uFill>
                <a:latin typeface="Calibri"/>
              </a:rPr>
              <a:t>Format des Gliederungstextes durch Klicken bearbeiten</a:t>
            </a:r>
            <a:endParaRPr lang="de-DE"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de-DE" sz="2000" spc="-1" strike="noStrike">
                <a:solidFill>
                  <a:srgbClr val="000000"/>
                </a:solidFill>
                <a:uFill>
                  <a:solidFill>
                    <a:srgbClr val="ffffff"/>
                  </a:solidFill>
                </a:uFill>
                <a:latin typeface="Calibri"/>
              </a:rPr>
              <a:t>Dritte Gliederungsebene</a:t>
            </a:r>
            <a:endParaRPr lang="de-DE"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de-DE" sz="2000" spc="-1" strike="noStrike">
                <a:solidFill>
                  <a:srgbClr val="000000"/>
                </a:solidFill>
                <a:uFill>
                  <a:solidFill>
                    <a:srgbClr val="ffffff"/>
                  </a:solidFill>
                </a:uFill>
                <a:latin typeface="Calibri"/>
              </a:rPr>
              <a:t>Vierte Gliederungsebene</a:t>
            </a:r>
            <a:endParaRPr lang="de-DE"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Fünfte Gliederungsebene</a:t>
            </a:r>
            <a:endParaRPr lang="de-DE"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Sechste Gliederungsebene</a:t>
            </a:r>
            <a:endParaRPr lang="de-DE"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Siebte Gliederungsebene</a:t>
            </a:r>
            <a:endParaRPr lang="de-DE"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de-DE" sz="4400" spc="-1" strike="noStrike">
                <a:solidFill>
                  <a:srgbClr val="000000"/>
                </a:solidFill>
                <a:uFill>
                  <a:solidFill>
                    <a:srgbClr val="ffffff"/>
                  </a:solidFill>
                </a:uFill>
                <a:latin typeface="Calibri"/>
              </a:rPr>
              <a:t>Titelmasterformat durch Klicken bearbeiten</a:t>
            </a:r>
            <a:endParaRPr lang="de-DE"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lang="de-DE" sz="3200" spc="-1" strike="noStrike">
                <a:solidFill>
                  <a:srgbClr val="000000"/>
                </a:solidFill>
                <a:uFill>
                  <a:solidFill>
                    <a:srgbClr val="ffffff"/>
                  </a:solidFill>
                </a:uFill>
                <a:latin typeface="Calibri"/>
              </a:rPr>
              <a:t>Format des Gliederungstextes durch Klicken bearbeiten</a:t>
            </a:r>
            <a:endParaRPr lang="de-DE"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de-DE" sz="3200" spc="-1" strike="noStrike">
                <a:solidFill>
                  <a:srgbClr val="000000"/>
                </a:solidFill>
                <a:uFill>
                  <a:solidFill>
                    <a:srgbClr val="ffffff"/>
                  </a:solidFill>
                </a:uFill>
                <a:latin typeface="Calibri"/>
              </a:rPr>
              <a:t>Zweite Gliederungsebene</a:t>
            </a:r>
            <a:endParaRPr lang="de-DE"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de-DE" sz="3200" spc="-1" strike="noStrike">
                <a:solidFill>
                  <a:srgbClr val="000000"/>
                </a:solidFill>
                <a:uFill>
                  <a:solidFill>
                    <a:srgbClr val="ffffff"/>
                  </a:solidFill>
                </a:uFill>
                <a:latin typeface="Calibri"/>
              </a:rPr>
              <a:t>Dritte Gliederungsebene</a:t>
            </a:r>
            <a:endParaRPr lang="de-DE"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de-DE" sz="3200" spc="-1" strike="noStrike">
                <a:solidFill>
                  <a:srgbClr val="000000"/>
                </a:solidFill>
                <a:uFill>
                  <a:solidFill>
                    <a:srgbClr val="ffffff"/>
                  </a:solidFill>
                </a:uFill>
                <a:latin typeface="Calibri"/>
              </a:rPr>
              <a:t>Vierte Gliederungsebene</a:t>
            </a:r>
            <a:endParaRPr lang="de-DE"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de-DE" sz="3200" spc="-1" strike="noStrike">
                <a:solidFill>
                  <a:srgbClr val="000000"/>
                </a:solidFill>
                <a:uFill>
                  <a:solidFill>
                    <a:srgbClr val="ffffff"/>
                  </a:solidFill>
                </a:uFill>
                <a:latin typeface="Calibri"/>
              </a:rPr>
              <a:t>Fünfte Gliederungsebene</a:t>
            </a:r>
            <a:endParaRPr lang="de-DE"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de-DE" sz="3200" spc="-1" strike="noStrike">
                <a:solidFill>
                  <a:srgbClr val="000000"/>
                </a:solidFill>
                <a:uFill>
                  <a:solidFill>
                    <a:srgbClr val="ffffff"/>
                  </a:solidFill>
                </a:uFill>
                <a:latin typeface="Calibri"/>
              </a:rPr>
              <a:t>Sechste Gliederungsebene</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3200" spc="-1" strike="noStrike">
                <a:solidFill>
                  <a:srgbClr val="000000"/>
                </a:solidFill>
                <a:uFill>
                  <a:solidFill>
                    <a:srgbClr val="ffffff"/>
                  </a:solidFill>
                </a:uFill>
                <a:latin typeface="Calibri"/>
              </a:rPr>
              <a:t>Siebte GliederungsebeneTextmasterformat bearbeiten</a:t>
            </a:r>
            <a:endParaRPr lang="de-DE"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lang="de-DE" sz="2800" spc="-1" strike="noStrike">
                <a:solidFill>
                  <a:srgbClr val="000000"/>
                </a:solidFill>
                <a:uFill>
                  <a:solidFill>
                    <a:srgbClr val="ffffff"/>
                  </a:solidFill>
                </a:uFill>
                <a:latin typeface="Calibri"/>
              </a:rPr>
              <a:t>Zweite Ebene</a:t>
            </a:r>
            <a:endParaRPr lang="de-DE"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lang="de-DE" sz="2400" spc="-1" strike="noStrike">
                <a:solidFill>
                  <a:srgbClr val="000000"/>
                </a:solidFill>
                <a:uFill>
                  <a:solidFill>
                    <a:srgbClr val="ffffff"/>
                  </a:solidFill>
                </a:uFill>
                <a:latin typeface="Calibri"/>
              </a:rPr>
              <a:t>Dritte Ebene</a:t>
            </a:r>
            <a:endParaRPr lang="de-DE"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lang="de-DE" sz="2000" spc="-1" strike="noStrike">
                <a:solidFill>
                  <a:srgbClr val="000000"/>
                </a:solidFill>
                <a:uFill>
                  <a:solidFill>
                    <a:srgbClr val="ffffff"/>
                  </a:solidFill>
                </a:uFill>
                <a:latin typeface="Calibri"/>
              </a:rPr>
              <a:t>Vierte Ebene</a:t>
            </a:r>
            <a:endParaRPr lang="de-DE"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lang="de-DE" sz="2000" spc="-1" strike="noStrike">
                <a:solidFill>
                  <a:srgbClr val="000000"/>
                </a:solidFill>
                <a:uFill>
                  <a:solidFill>
                    <a:srgbClr val="ffffff"/>
                  </a:solidFill>
                </a:uFill>
                <a:latin typeface="Calibri"/>
              </a:rPr>
              <a:t>Fünfte Ebene</a:t>
            </a:r>
            <a:endParaRPr lang="de-DE" sz="3200" spc="-1" strike="noStrike">
              <a:solidFill>
                <a:srgbClr val="000000"/>
              </a:solidFill>
              <a:uFill>
                <a:solidFill>
                  <a:srgbClr val="ffffff"/>
                </a:solidFill>
              </a:uFill>
              <a:latin typeface="Calibri"/>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de-DE" sz="1200" spc="-1" strike="noStrike">
                <a:solidFill>
                  <a:srgbClr val="8b8b8b"/>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43" name="PlaceHolder 4"/>
          <p:cNvSpPr>
            <a:spLocks noGrp="1"/>
          </p:cNvSpPr>
          <p:nvPr>
            <p:ph type="ftr"/>
          </p:nvPr>
        </p:nvSpPr>
        <p:spPr>
          <a:xfrm>
            <a:off x="3124080" y="6356520"/>
            <a:ext cx="2895120" cy="364680"/>
          </a:xfrm>
          <a:prstGeom prst="rect">
            <a:avLst/>
          </a:prstGeom>
        </p:spPr>
        <p:txBody>
          <a:bodyPr anchor="ctr"/>
          <a:p>
            <a:pPr algn="ctr">
              <a:lnSpc>
                <a:spcPct val="100000"/>
              </a:lnSpc>
            </a:pPr>
            <a:r>
              <a:rPr lang="de-DE" sz="1200" spc="-1" strike="noStrike">
                <a:solidFill>
                  <a:srgbClr val="8b8b8b"/>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78B9B54C-E262-48C5-BA31-D33DDF3B76A0}" type="slidenum">
              <a:rPr lang="de-DE" sz="1200" spc="-1" strike="noStrike">
                <a:solidFill>
                  <a:srgbClr val="8b8b8b"/>
                </a:solidFill>
                <a:uFill>
                  <a:solidFill>
                    <a:srgbClr val="ffffff"/>
                  </a:solidFill>
                </a:uFill>
                <a:latin typeface="Calibri"/>
              </a:rPr>
              <a:t>&lt;Foliennummer&gt;</a:t>
            </a:fld>
            <a:endParaRPr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de-DE" sz="4400" spc="-1" strike="noStrike">
                <a:solidFill>
                  <a:srgbClr val="000000"/>
                </a:solidFill>
                <a:uFill>
                  <a:solidFill>
                    <a:srgbClr val="ffffff"/>
                  </a:solidFill>
                </a:uFill>
                <a:latin typeface="Calibri"/>
              </a:rPr>
              <a:t>Titelmasterformat durch Klicken bearbeiten</a:t>
            </a:r>
            <a:endParaRPr lang="de-DE"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535040"/>
            <a:ext cx="4039920" cy="639360"/>
          </a:xfrm>
          <a:prstGeom prst="rect">
            <a:avLst/>
          </a:prstGeom>
        </p:spPr>
        <p:txBody>
          <a:bodyPr anchor="b"/>
          <a:p>
            <a:pPr marL="432000" indent="-324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Format des Gliederungstextes durch Klicken bearbeiten</a:t>
            </a:r>
            <a:endParaRPr lang="de-DE" sz="24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1"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Dritte Gliederungsebene</a:t>
            </a:r>
            <a:endParaRPr lang="de-DE" sz="2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1" lang="de-DE" sz="2400" spc="-1" strike="noStrike">
                <a:solidFill>
                  <a:srgbClr val="000000"/>
                </a:solidFill>
                <a:uFill>
                  <a:solidFill>
                    <a:srgbClr val="ffffff"/>
                  </a:solidFill>
                </a:uFill>
                <a:latin typeface="Calibri"/>
              </a:rPr>
              <a:t>Vierte Gliederungsebene</a:t>
            </a:r>
            <a:endParaRPr lang="de-DE" sz="2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Fünfte Gliederungsebene</a:t>
            </a:r>
            <a:endParaRPr lang="de-DE" sz="24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Sechste Gliederungsebene</a:t>
            </a:r>
            <a:endParaRPr lang="de-DE" sz="2400" spc="-1" strike="noStrike">
              <a:solidFill>
                <a:srgbClr val="000000"/>
              </a:solidFill>
              <a:uFill>
                <a:solidFill>
                  <a:srgbClr val="ffffff"/>
                </a:solidFill>
              </a:uFill>
              <a:latin typeface="Calibri"/>
            </a:endParaRPr>
          </a:p>
          <a:p>
            <a:pPr>
              <a:lnSpc>
                <a:spcPct val="100000"/>
              </a:lnSpc>
            </a:pPr>
            <a:r>
              <a:rPr b="1" lang="de-DE" sz="2400" spc="-1" strike="noStrike">
                <a:solidFill>
                  <a:srgbClr val="000000"/>
                </a:solidFill>
                <a:uFill>
                  <a:solidFill>
                    <a:srgbClr val="ffffff"/>
                  </a:solidFill>
                </a:uFill>
                <a:latin typeface="Calibri"/>
              </a:rPr>
              <a:t>Siebte GliederungsebeneTextmasterformat bearbeiten</a:t>
            </a:r>
            <a:endParaRPr lang="de-DE" sz="24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57200" y="2174760"/>
            <a:ext cx="4039920" cy="3951000"/>
          </a:xfrm>
          <a:prstGeom prst="rect">
            <a:avLst/>
          </a:prstGeom>
        </p:spPr>
        <p:txBody>
          <a:bodyPr/>
          <a:p>
            <a:pPr marL="432000" indent="-324000">
              <a:buClr>
                <a:srgbClr val="000000"/>
              </a:buClr>
              <a:buSzPct val="45000"/>
              <a:buFont typeface="Wingdings" charset="2"/>
              <a:buChar char=""/>
            </a:pPr>
            <a:r>
              <a:rPr lang="de-DE" sz="2400" spc="-1" strike="noStrike">
                <a:solidFill>
                  <a:srgbClr val="000000"/>
                </a:solidFill>
                <a:uFill>
                  <a:solidFill>
                    <a:srgbClr val="ffffff"/>
                  </a:solidFill>
                </a:uFill>
                <a:latin typeface="Calibri"/>
              </a:rPr>
              <a:t>Format des Gliederungstextes durch Klicken bearbeiten</a:t>
            </a:r>
            <a:endParaRPr lang="de-DE" sz="24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de-DE" sz="2400" spc="-1" strike="noStrike">
                <a:solidFill>
                  <a:srgbClr val="000000"/>
                </a:solidFill>
                <a:uFill>
                  <a:solidFill>
                    <a:srgbClr val="ffffff"/>
                  </a:solidFill>
                </a:uFill>
                <a:latin typeface="Calibri"/>
              </a:rPr>
              <a:t>Dritte Gliederungsebene</a:t>
            </a:r>
            <a:endParaRPr lang="de-DE" sz="2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de-DE" sz="2400" spc="-1" strike="noStrike">
                <a:solidFill>
                  <a:srgbClr val="000000"/>
                </a:solidFill>
                <a:uFill>
                  <a:solidFill>
                    <a:srgbClr val="ffffff"/>
                  </a:solidFill>
                </a:uFill>
                <a:latin typeface="Calibri"/>
              </a:rPr>
              <a:t>Vierte Gliederungsebene</a:t>
            </a:r>
            <a:endParaRPr lang="de-DE" sz="2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de-DE" sz="2400" spc="-1" strike="noStrike">
                <a:solidFill>
                  <a:srgbClr val="000000"/>
                </a:solidFill>
                <a:uFill>
                  <a:solidFill>
                    <a:srgbClr val="ffffff"/>
                  </a:solidFill>
                </a:uFill>
                <a:latin typeface="Calibri"/>
              </a:rPr>
              <a:t>Fünfte Gliederungsebene</a:t>
            </a:r>
            <a:endParaRPr lang="de-DE" sz="24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de-DE" sz="2400" spc="-1" strike="noStrike">
                <a:solidFill>
                  <a:srgbClr val="000000"/>
                </a:solidFill>
                <a:uFill>
                  <a:solidFill>
                    <a:srgbClr val="ffffff"/>
                  </a:solidFill>
                </a:uFill>
                <a:latin typeface="Calibri"/>
              </a:rPr>
              <a:t>Sechste Gliederungsebene</a:t>
            </a:r>
            <a:endParaRPr lang="de-DE" sz="24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400" spc="-1" strike="noStrike">
                <a:solidFill>
                  <a:srgbClr val="000000"/>
                </a:solidFill>
                <a:uFill>
                  <a:solidFill>
                    <a:srgbClr val="ffffff"/>
                  </a:solidFill>
                </a:uFill>
                <a:latin typeface="Calibri"/>
              </a:rPr>
              <a:t>Siebte GliederungsebeneTextmasterformat bearbeiten</a:t>
            </a:r>
            <a:endParaRPr lang="de-DE"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lang="de-DE" sz="2000" spc="-1" strike="noStrike">
                <a:solidFill>
                  <a:srgbClr val="000000"/>
                </a:solidFill>
                <a:uFill>
                  <a:solidFill>
                    <a:srgbClr val="ffffff"/>
                  </a:solidFill>
                </a:uFill>
                <a:latin typeface="Calibri"/>
              </a:rPr>
              <a:t>Zweite Ebene</a:t>
            </a:r>
            <a:endParaRPr lang="de-DE" sz="24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lang="de-DE" sz="1800" spc="-1" strike="noStrike">
                <a:solidFill>
                  <a:srgbClr val="000000"/>
                </a:solidFill>
                <a:uFill>
                  <a:solidFill>
                    <a:srgbClr val="ffffff"/>
                  </a:solidFill>
                </a:uFill>
                <a:latin typeface="Calibri"/>
              </a:rPr>
              <a:t>Dritte Ebene</a:t>
            </a:r>
            <a:endParaRPr lang="de-DE" sz="24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lang="de-DE" sz="1600" spc="-1" strike="noStrike">
                <a:solidFill>
                  <a:srgbClr val="000000"/>
                </a:solidFill>
                <a:uFill>
                  <a:solidFill>
                    <a:srgbClr val="ffffff"/>
                  </a:solidFill>
                </a:uFill>
                <a:latin typeface="Calibri"/>
              </a:rPr>
              <a:t>Vierte Ebene</a:t>
            </a:r>
            <a:endParaRPr lang="de-DE" sz="24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lang="de-DE" sz="1600" spc="-1" strike="noStrike">
                <a:solidFill>
                  <a:srgbClr val="000000"/>
                </a:solidFill>
                <a:uFill>
                  <a:solidFill>
                    <a:srgbClr val="ffffff"/>
                  </a:solidFill>
                </a:uFill>
                <a:latin typeface="Calibri"/>
              </a:rPr>
              <a:t>Fünfte Ebene</a:t>
            </a:r>
            <a:endParaRPr lang="de-DE" sz="24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45080" y="1535040"/>
            <a:ext cx="4041360" cy="639360"/>
          </a:xfrm>
          <a:prstGeom prst="rect">
            <a:avLst/>
          </a:prstGeom>
        </p:spPr>
        <p:txBody>
          <a:bodyPr anchor="b"/>
          <a:p>
            <a:pPr marL="432000" indent="-324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Format des Gliederungstextes durch Klicken bearbeiten</a:t>
            </a:r>
            <a:endParaRPr lang="de-DE" sz="24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1"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Dritte Gliederungsebene</a:t>
            </a:r>
            <a:endParaRPr lang="de-DE" sz="2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1" lang="de-DE" sz="2400" spc="-1" strike="noStrike">
                <a:solidFill>
                  <a:srgbClr val="000000"/>
                </a:solidFill>
                <a:uFill>
                  <a:solidFill>
                    <a:srgbClr val="ffffff"/>
                  </a:solidFill>
                </a:uFill>
                <a:latin typeface="Calibri"/>
              </a:rPr>
              <a:t>Vierte Gliederungsebene</a:t>
            </a:r>
            <a:endParaRPr lang="de-DE" sz="2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Fünfte Gliederungsebene</a:t>
            </a:r>
            <a:endParaRPr lang="de-DE" sz="24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1" lang="de-DE" sz="2400" spc="-1" strike="noStrike">
                <a:solidFill>
                  <a:srgbClr val="000000"/>
                </a:solidFill>
                <a:uFill>
                  <a:solidFill>
                    <a:srgbClr val="ffffff"/>
                  </a:solidFill>
                </a:uFill>
                <a:latin typeface="Calibri"/>
              </a:rPr>
              <a:t>Sechste Gliederungsebene</a:t>
            </a:r>
            <a:endParaRPr lang="de-DE" sz="2400" spc="-1" strike="noStrike">
              <a:solidFill>
                <a:srgbClr val="000000"/>
              </a:solidFill>
              <a:uFill>
                <a:solidFill>
                  <a:srgbClr val="ffffff"/>
                </a:solidFill>
              </a:uFill>
              <a:latin typeface="Calibri"/>
            </a:endParaRPr>
          </a:p>
          <a:p>
            <a:pPr>
              <a:lnSpc>
                <a:spcPct val="100000"/>
              </a:lnSpc>
            </a:pPr>
            <a:r>
              <a:rPr b="1" lang="de-DE" sz="2400" spc="-1" strike="noStrike">
                <a:solidFill>
                  <a:srgbClr val="000000"/>
                </a:solidFill>
                <a:uFill>
                  <a:solidFill>
                    <a:srgbClr val="ffffff"/>
                  </a:solidFill>
                </a:uFill>
                <a:latin typeface="Calibri"/>
              </a:rPr>
              <a:t>Siebte GliederungsebeneTextmasterformat bearbeiten</a:t>
            </a:r>
            <a:endParaRPr lang="de-DE" sz="24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645080" y="2174760"/>
            <a:ext cx="4041360" cy="3951000"/>
          </a:xfrm>
          <a:prstGeom prst="rect">
            <a:avLst/>
          </a:prstGeom>
        </p:spPr>
        <p:txBody>
          <a:bodyPr/>
          <a:p>
            <a:pPr marL="432000" indent="-324000">
              <a:buClr>
                <a:srgbClr val="000000"/>
              </a:buClr>
              <a:buSzPct val="45000"/>
              <a:buFont typeface="Wingdings" charset="2"/>
              <a:buChar char=""/>
            </a:pPr>
            <a:r>
              <a:rPr lang="de-DE" sz="2400" spc="-1" strike="noStrike">
                <a:solidFill>
                  <a:srgbClr val="000000"/>
                </a:solidFill>
                <a:uFill>
                  <a:solidFill>
                    <a:srgbClr val="ffffff"/>
                  </a:solidFill>
                </a:uFill>
                <a:latin typeface="Calibri"/>
              </a:rPr>
              <a:t>Format des Gliederungstextes durch Klicken bearbeiten</a:t>
            </a:r>
            <a:endParaRPr lang="de-DE" sz="24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de-DE" sz="2400" spc="-1" strike="noStrike">
                <a:solidFill>
                  <a:srgbClr val="000000"/>
                </a:solidFill>
                <a:uFill>
                  <a:solidFill>
                    <a:srgbClr val="ffffff"/>
                  </a:solidFill>
                </a:uFill>
                <a:latin typeface="Calibri"/>
              </a:rPr>
              <a:t>Dritte Gliederungsebene</a:t>
            </a:r>
            <a:endParaRPr lang="de-DE" sz="2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de-DE" sz="2400" spc="-1" strike="noStrike">
                <a:solidFill>
                  <a:srgbClr val="000000"/>
                </a:solidFill>
                <a:uFill>
                  <a:solidFill>
                    <a:srgbClr val="ffffff"/>
                  </a:solidFill>
                </a:uFill>
                <a:latin typeface="Calibri"/>
              </a:rPr>
              <a:t>Vierte Gliederungsebene</a:t>
            </a:r>
            <a:endParaRPr lang="de-DE" sz="2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de-DE" sz="2400" spc="-1" strike="noStrike">
                <a:solidFill>
                  <a:srgbClr val="000000"/>
                </a:solidFill>
                <a:uFill>
                  <a:solidFill>
                    <a:srgbClr val="ffffff"/>
                  </a:solidFill>
                </a:uFill>
                <a:latin typeface="Calibri"/>
              </a:rPr>
              <a:t>Fünfte Gliederungsebene</a:t>
            </a:r>
            <a:endParaRPr lang="de-DE" sz="24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de-DE" sz="2400" spc="-1" strike="noStrike">
                <a:solidFill>
                  <a:srgbClr val="000000"/>
                </a:solidFill>
                <a:uFill>
                  <a:solidFill>
                    <a:srgbClr val="ffffff"/>
                  </a:solidFill>
                </a:uFill>
                <a:latin typeface="Calibri"/>
              </a:rPr>
              <a:t>Sechste Gliederungsebene</a:t>
            </a:r>
            <a:endParaRPr lang="de-DE" sz="24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400" spc="-1" strike="noStrike">
                <a:solidFill>
                  <a:srgbClr val="000000"/>
                </a:solidFill>
                <a:uFill>
                  <a:solidFill>
                    <a:srgbClr val="ffffff"/>
                  </a:solidFill>
                </a:uFill>
                <a:latin typeface="Calibri"/>
              </a:rPr>
              <a:t>Siebte GliederungsebeneTextmasterformat bearbeiten</a:t>
            </a:r>
            <a:endParaRPr lang="de-DE"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lang="de-DE" sz="2000" spc="-1" strike="noStrike">
                <a:solidFill>
                  <a:srgbClr val="000000"/>
                </a:solidFill>
                <a:uFill>
                  <a:solidFill>
                    <a:srgbClr val="ffffff"/>
                  </a:solidFill>
                </a:uFill>
                <a:latin typeface="Calibri"/>
              </a:rPr>
              <a:t>Zweite Ebene</a:t>
            </a:r>
            <a:endParaRPr lang="de-DE" sz="24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lang="de-DE" sz="1800" spc="-1" strike="noStrike">
                <a:solidFill>
                  <a:srgbClr val="000000"/>
                </a:solidFill>
                <a:uFill>
                  <a:solidFill>
                    <a:srgbClr val="ffffff"/>
                  </a:solidFill>
                </a:uFill>
                <a:latin typeface="Calibri"/>
              </a:rPr>
              <a:t>Dritte Ebene</a:t>
            </a:r>
            <a:endParaRPr lang="de-DE" sz="24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lang="de-DE" sz="1600" spc="-1" strike="noStrike">
                <a:solidFill>
                  <a:srgbClr val="000000"/>
                </a:solidFill>
                <a:uFill>
                  <a:solidFill>
                    <a:srgbClr val="ffffff"/>
                  </a:solidFill>
                </a:uFill>
                <a:latin typeface="Calibri"/>
              </a:rPr>
              <a:t>Vierte Ebene</a:t>
            </a:r>
            <a:endParaRPr lang="de-DE" sz="24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lang="de-DE" sz="1600" spc="-1" strike="noStrike">
                <a:solidFill>
                  <a:srgbClr val="000000"/>
                </a:solidFill>
                <a:uFill>
                  <a:solidFill>
                    <a:srgbClr val="ffffff"/>
                  </a:solidFill>
                </a:uFill>
                <a:latin typeface="Calibri"/>
              </a:rPr>
              <a:t>Fünfte Ebene</a:t>
            </a:r>
            <a:endParaRPr lang="de-DE" sz="2400" spc="-1" strike="noStrike">
              <a:solidFill>
                <a:srgbClr val="000000"/>
              </a:solidFill>
              <a:uFill>
                <a:solidFill>
                  <a:srgbClr val="ffffff"/>
                </a:solidFill>
              </a:uFill>
              <a:latin typeface="Calibri"/>
            </a:endParaRPr>
          </a:p>
        </p:txBody>
      </p:sp>
      <p:sp>
        <p:nvSpPr>
          <p:cNvPr id="84" name="PlaceHolder 6"/>
          <p:cNvSpPr>
            <a:spLocks noGrp="1"/>
          </p:cNvSpPr>
          <p:nvPr>
            <p:ph type="dt"/>
          </p:nvPr>
        </p:nvSpPr>
        <p:spPr>
          <a:xfrm>
            <a:off x="457200" y="6356520"/>
            <a:ext cx="2133360" cy="364680"/>
          </a:xfrm>
          <a:prstGeom prst="rect">
            <a:avLst/>
          </a:prstGeom>
        </p:spPr>
        <p:txBody>
          <a:bodyPr anchor="ctr"/>
          <a:p>
            <a:pPr>
              <a:lnSpc>
                <a:spcPct val="100000"/>
              </a:lnSpc>
            </a:pPr>
            <a:r>
              <a:rPr lang="de-DE" sz="1200" spc="-1" strike="noStrike">
                <a:solidFill>
                  <a:srgbClr val="8b8b8b"/>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85" name="PlaceHolder 7"/>
          <p:cNvSpPr>
            <a:spLocks noGrp="1"/>
          </p:cNvSpPr>
          <p:nvPr>
            <p:ph type="ftr"/>
          </p:nvPr>
        </p:nvSpPr>
        <p:spPr>
          <a:xfrm>
            <a:off x="3124080" y="6356520"/>
            <a:ext cx="2895120" cy="364680"/>
          </a:xfrm>
          <a:prstGeom prst="rect">
            <a:avLst/>
          </a:prstGeom>
        </p:spPr>
        <p:txBody>
          <a:bodyPr anchor="ctr"/>
          <a:p>
            <a:pPr algn="ctr">
              <a:lnSpc>
                <a:spcPct val="100000"/>
              </a:lnSpc>
            </a:pPr>
            <a:r>
              <a:rPr lang="de-DE" sz="1200" spc="-1" strike="noStrike">
                <a:solidFill>
                  <a:srgbClr val="8b8b8b"/>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86" name="PlaceHolder 8"/>
          <p:cNvSpPr>
            <a:spLocks noGrp="1"/>
          </p:cNvSpPr>
          <p:nvPr>
            <p:ph type="sldNum"/>
          </p:nvPr>
        </p:nvSpPr>
        <p:spPr>
          <a:xfrm>
            <a:off x="6553080" y="6356520"/>
            <a:ext cx="2133360" cy="364680"/>
          </a:xfrm>
          <a:prstGeom prst="rect">
            <a:avLst/>
          </a:prstGeom>
        </p:spPr>
        <p:txBody>
          <a:bodyPr anchor="ctr"/>
          <a:p>
            <a:pPr algn="r">
              <a:lnSpc>
                <a:spcPct val="100000"/>
              </a:lnSpc>
            </a:pPr>
            <a:fld id="{1E9B7F4B-A5E3-43A6-8A84-C3C550C0F9A0}" type="slidenum">
              <a:rPr lang="de-DE" sz="1200" spc="-1" strike="noStrike">
                <a:solidFill>
                  <a:srgbClr val="8b8b8b"/>
                </a:solidFill>
                <a:uFill>
                  <a:solidFill>
                    <a:srgbClr val="ffffff"/>
                  </a:solidFill>
                </a:uFill>
                <a:latin typeface="Calibri"/>
              </a:rPr>
              <a:t>&lt;Foliennummer&gt;</a:t>
            </a:fld>
            <a:endParaRPr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dt"/>
          </p:nvPr>
        </p:nvSpPr>
        <p:spPr>
          <a:xfrm>
            <a:off x="457200" y="6356520"/>
            <a:ext cx="2133360" cy="364680"/>
          </a:xfrm>
          <a:prstGeom prst="rect">
            <a:avLst/>
          </a:prstGeom>
        </p:spPr>
        <p:txBody>
          <a:bodyPr anchor="ctr"/>
          <a:p>
            <a:pPr>
              <a:lnSpc>
                <a:spcPct val="100000"/>
              </a:lnSpc>
            </a:pPr>
            <a:r>
              <a:rPr lang="de-DE" sz="1200" spc="-1" strike="noStrike">
                <a:solidFill>
                  <a:srgbClr val="8b8b8b"/>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122" name="PlaceHolder 2"/>
          <p:cNvSpPr>
            <a:spLocks noGrp="1"/>
          </p:cNvSpPr>
          <p:nvPr>
            <p:ph type="ftr"/>
          </p:nvPr>
        </p:nvSpPr>
        <p:spPr>
          <a:xfrm>
            <a:off x="3124080" y="6356520"/>
            <a:ext cx="2895120" cy="364680"/>
          </a:xfrm>
          <a:prstGeom prst="rect">
            <a:avLst/>
          </a:prstGeom>
        </p:spPr>
        <p:txBody>
          <a:bodyPr anchor="ctr"/>
          <a:p>
            <a:pPr algn="ctr">
              <a:lnSpc>
                <a:spcPct val="100000"/>
              </a:lnSpc>
            </a:pPr>
            <a:r>
              <a:rPr lang="de-DE" sz="1200" spc="-1" strike="noStrike">
                <a:solidFill>
                  <a:srgbClr val="8b8b8b"/>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123" name="PlaceHolder 3"/>
          <p:cNvSpPr>
            <a:spLocks noGrp="1"/>
          </p:cNvSpPr>
          <p:nvPr>
            <p:ph type="sldNum"/>
          </p:nvPr>
        </p:nvSpPr>
        <p:spPr>
          <a:xfrm>
            <a:off x="6553080" y="6356520"/>
            <a:ext cx="2133360" cy="364680"/>
          </a:xfrm>
          <a:prstGeom prst="rect">
            <a:avLst/>
          </a:prstGeom>
        </p:spPr>
        <p:txBody>
          <a:bodyPr anchor="ctr"/>
          <a:p>
            <a:pPr algn="r">
              <a:lnSpc>
                <a:spcPct val="100000"/>
              </a:lnSpc>
            </a:pPr>
            <a:fld id="{35447D8D-6752-4456-BA51-E2E65F442A6E}" type="slidenum">
              <a:rPr lang="de-DE" sz="1200" spc="-1" strike="noStrike">
                <a:solidFill>
                  <a:srgbClr val="8b8b8b"/>
                </a:solidFill>
                <a:uFill>
                  <a:solidFill>
                    <a:srgbClr val="ffffff"/>
                  </a:solidFill>
                </a:uFill>
                <a:latin typeface="Calibri"/>
              </a:rPr>
              <a:t>&lt;Foliennummer&gt;</a:t>
            </a:fld>
            <a:endParaRPr lang="de-DE" sz="1400" spc="-1" strike="noStrike">
              <a:solidFill>
                <a:srgbClr val="000000"/>
              </a:solidFill>
              <a:uFill>
                <a:solidFill>
                  <a:srgbClr val="ffffff"/>
                </a:solidFill>
              </a:uFill>
              <a:latin typeface="Times New Roman"/>
            </a:endParaRPr>
          </a:p>
        </p:txBody>
      </p:sp>
      <p:sp>
        <p:nvSpPr>
          <p:cNvPr id="124" name="PlaceHolder 4"/>
          <p:cNvSpPr>
            <a:spLocks noGrp="1"/>
          </p:cNvSpPr>
          <p:nvPr>
            <p:ph type="title"/>
          </p:nvPr>
        </p:nvSpPr>
        <p:spPr>
          <a:xfrm>
            <a:off x="457200" y="273600"/>
            <a:ext cx="8229240" cy="1144800"/>
          </a:xfrm>
          <a:prstGeom prst="rect">
            <a:avLst/>
          </a:prstGeom>
        </p:spPr>
        <p:txBody>
          <a:bodyPr lIns="0" rIns="0" tIns="0" bIns="0" anchor="ctr"/>
          <a:p>
            <a:r>
              <a:rPr lang="de-DE" sz="1800" spc="-1" strike="noStrike">
                <a:solidFill>
                  <a:srgbClr val="000000"/>
                </a:solidFill>
                <a:uFill>
                  <a:solidFill>
                    <a:srgbClr val="ffffff"/>
                  </a:solidFill>
                </a:uFill>
                <a:latin typeface="Calibri"/>
              </a:rPr>
              <a:t>Format des Titeltextes durch Klicken bearbeiten</a:t>
            </a:r>
            <a:endParaRPr lang="de-DE" sz="1800" spc="-1" strike="noStrike">
              <a:solidFill>
                <a:srgbClr val="000000"/>
              </a:solidFill>
              <a:uFill>
                <a:solidFill>
                  <a:srgbClr val="ffffff"/>
                </a:solidFill>
              </a:uFill>
              <a:latin typeface="Calibri"/>
            </a:endParaRPr>
          </a:p>
        </p:txBody>
      </p:sp>
      <p:sp>
        <p:nvSpPr>
          <p:cNvPr id="125"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de-DE" sz="3200" spc="-1" strike="noStrike">
                <a:solidFill>
                  <a:srgbClr val="000000"/>
                </a:solidFill>
                <a:uFill>
                  <a:solidFill>
                    <a:srgbClr val="ffffff"/>
                  </a:solidFill>
                </a:uFill>
                <a:latin typeface="Calibri"/>
              </a:rPr>
              <a:t>Format des Gliederungstextes durch Klicken bearbeiten</a:t>
            </a:r>
            <a:endParaRPr lang="de-DE"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de-DE" sz="2400" spc="-1" strike="noStrike">
                <a:solidFill>
                  <a:srgbClr val="000000"/>
                </a:solidFill>
                <a:uFill>
                  <a:solidFill>
                    <a:srgbClr val="ffffff"/>
                  </a:solidFill>
                </a:uFill>
                <a:latin typeface="Calibri"/>
              </a:rPr>
              <a:t>Zweite Gliederungsebene</a:t>
            </a:r>
            <a:endParaRPr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de-DE" sz="2000" spc="-1" strike="noStrike">
                <a:solidFill>
                  <a:srgbClr val="000000"/>
                </a:solidFill>
                <a:uFill>
                  <a:solidFill>
                    <a:srgbClr val="ffffff"/>
                  </a:solidFill>
                </a:uFill>
                <a:latin typeface="Calibri"/>
              </a:rPr>
              <a:t>Dritte Gliederungsebene</a:t>
            </a:r>
            <a:endParaRPr lang="de-DE"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de-DE" sz="2000" spc="-1" strike="noStrike">
                <a:solidFill>
                  <a:srgbClr val="000000"/>
                </a:solidFill>
                <a:uFill>
                  <a:solidFill>
                    <a:srgbClr val="ffffff"/>
                  </a:solidFill>
                </a:uFill>
                <a:latin typeface="Calibri"/>
              </a:rPr>
              <a:t>Vierte Gliederungsebene</a:t>
            </a:r>
            <a:endParaRPr lang="de-DE"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Fünfte Gliederungsebene</a:t>
            </a:r>
            <a:endParaRPr lang="de-DE"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Sechste Gliederungsebene</a:t>
            </a:r>
            <a:endParaRPr lang="de-DE"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lang="de-DE" sz="2000" spc="-1" strike="noStrike">
                <a:solidFill>
                  <a:srgbClr val="000000"/>
                </a:solidFill>
                <a:uFill>
                  <a:solidFill>
                    <a:srgbClr val="ffffff"/>
                  </a:solidFill>
                </a:uFill>
                <a:latin typeface="Calibri"/>
              </a:rPr>
              <a:t>Siebte Gliederungsebene</a:t>
            </a:r>
            <a:endParaRPr lang="de-DE"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slideLayout" Target="../slideLayouts/slideLayout13.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hyperlink" Target="https://www.siebold-gymnasium.de/wordpress/wp-content/uploads/2013/10/tn_perfekt-prapariert.jpg" TargetMode="External"/><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slideLayout" Target="../slideLayouts/slideLayout37.xml"/><Relationship Id="rId9"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739800" y="2068920"/>
            <a:ext cx="7772040" cy="1469520"/>
          </a:xfrm>
          <a:prstGeom prst="rect">
            <a:avLst/>
          </a:prstGeom>
          <a:noFill/>
          <a:ln>
            <a:noFill/>
          </a:ln>
        </p:spPr>
        <p:txBody>
          <a:bodyPr anchor="ctr"/>
          <a:p>
            <a:pPr algn="ctr">
              <a:lnSpc>
                <a:spcPct val="100000"/>
              </a:lnSpc>
            </a:pPr>
            <a:r>
              <a:rPr lang="de-DE" sz="4400" spc="-1" strike="noStrike">
                <a:solidFill>
                  <a:srgbClr val="000000"/>
                </a:solidFill>
                <a:uFill>
                  <a:solidFill>
                    <a:srgbClr val="ffffff"/>
                  </a:solidFill>
                </a:uFill>
                <a:latin typeface="Calibri"/>
              </a:rPr>
              <a:t>BNT</a:t>
            </a:r>
            <a:r>
              <a:rPr lang="de-DE" sz="4400" spc="-1" strike="noStrike">
                <a:solidFill>
                  <a:srgbClr val="000000"/>
                </a:solidFill>
                <a:uFill>
                  <a:solidFill>
                    <a:srgbClr val="ffffff"/>
                  </a:solidFill>
                </a:uFill>
                <a:latin typeface="Calibri"/>
              </a:rPr>
              <a:t>
</a:t>
            </a:r>
            <a:r>
              <a:rPr lang="de-DE" sz="4400" spc="-1" strike="noStrike">
                <a:solidFill>
                  <a:srgbClr val="17375e"/>
                </a:solidFill>
                <a:uFill>
                  <a:solidFill>
                    <a:srgbClr val="ffffff"/>
                  </a:solidFill>
                </a:uFill>
                <a:latin typeface="Calibri"/>
              </a:rPr>
              <a:t>Wasser - ein lebenswichtiger Stoff</a:t>
            </a:r>
            <a:endParaRPr lang="de-DE" sz="1800" spc="-1" strike="noStrike">
              <a:solidFill>
                <a:srgbClr val="000000"/>
              </a:solidFill>
              <a:uFill>
                <a:solidFill>
                  <a:srgbClr val="ffffff"/>
                </a:solidFill>
              </a:uFill>
              <a:latin typeface="Calibri"/>
            </a:endParaRPr>
          </a:p>
        </p:txBody>
      </p:sp>
      <p:sp>
        <p:nvSpPr>
          <p:cNvPr id="166" name="TextShape 2"/>
          <p:cNvSpPr txBox="1"/>
          <p:nvPr/>
        </p:nvSpPr>
        <p:spPr>
          <a:xfrm>
            <a:off x="1371600" y="3886200"/>
            <a:ext cx="6400440" cy="1752120"/>
          </a:xfrm>
          <a:prstGeom prst="rect">
            <a:avLst/>
          </a:prstGeom>
          <a:noFill/>
          <a:ln>
            <a:noFill/>
          </a:ln>
        </p:spPr>
        <p:txBody>
          <a:bodyPr/>
          <a:p>
            <a:pPr algn="ctr">
              <a:lnSpc>
                <a:spcPct val="100000"/>
              </a:lnSpc>
            </a:pPr>
            <a:r>
              <a:rPr lang="de-DE" sz="3200" spc="-1" strike="noStrike">
                <a:solidFill>
                  <a:srgbClr val="17375e"/>
                </a:solidFill>
                <a:uFill>
                  <a:solidFill>
                    <a:srgbClr val="ffffff"/>
                  </a:solidFill>
                </a:uFill>
                <a:latin typeface="Calibri"/>
              </a:rPr>
              <a:t>Fische – Wirbeltiere im Wasser</a:t>
            </a:r>
            <a:endParaRPr lang="de-DE" sz="3200" spc="-1" strike="noStrike">
              <a:solidFill>
                <a:srgbClr val="000000"/>
              </a:solidFill>
              <a:uFill>
                <a:solidFill>
                  <a:srgbClr val="ffffff"/>
                </a:solidFill>
              </a:uFill>
              <a:latin typeface="Arial"/>
            </a:endParaRPr>
          </a:p>
        </p:txBody>
      </p:sp>
      <p:sp>
        <p:nvSpPr>
          <p:cNvPr id="167" name="TextShape 3"/>
          <p:cNvSpPr txBox="1"/>
          <p:nvPr/>
        </p:nvSpPr>
        <p:spPr>
          <a:xfrm>
            <a:off x="457200" y="6356520"/>
            <a:ext cx="2818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168" name="TextShape 4"/>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169" name="Picture 4" descr=""/>
          <p:cNvPicPr/>
          <p:nvPr/>
        </p:nvPicPr>
        <p:blipFill>
          <a:blip r:embed="rId1"/>
          <a:srcRect l="13991" t="22030" r="11365" b="28141"/>
          <a:stretch/>
        </p:blipFill>
        <p:spPr>
          <a:xfrm rot="8520000">
            <a:off x="1950120" y="1631160"/>
            <a:ext cx="1094400" cy="630720"/>
          </a:xfrm>
          <a:prstGeom prst="rect">
            <a:avLst/>
          </a:prstGeom>
          <a:ln>
            <a:noFill/>
          </a:ln>
        </p:spPr>
      </p:pic>
      <p:pic>
        <p:nvPicPr>
          <p:cNvPr id="170" name="Picture 4" descr=""/>
          <p:cNvPicPr/>
          <p:nvPr/>
        </p:nvPicPr>
        <p:blipFill>
          <a:blip r:embed="rId2"/>
          <a:srcRect l="13991" t="22030" r="11365" b="28141"/>
          <a:stretch/>
        </p:blipFill>
        <p:spPr>
          <a:xfrm rot="13216800">
            <a:off x="6526800" y="1907640"/>
            <a:ext cx="1094400" cy="630720"/>
          </a:xfrm>
          <a:prstGeom prst="rect">
            <a:avLst/>
          </a:prstGeom>
          <a:ln>
            <a:noFill/>
          </a:ln>
        </p:spPr>
      </p:pic>
      <p:pic>
        <p:nvPicPr>
          <p:cNvPr id="171" name="Picture 4" descr=""/>
          <p:cNvPicPr/>
          <p:nvPr/>
        </p:nvPicPr>
        <p:blipFill>
          <a:blip r:embed="rId3"/>
          <a:srcRect l="13991" t="22030" r="11365" b="28141"/>
          <a:stretch/>
        </p:blipFill>
        <p:spPr>
          <a:xfrm rot="10201800">
            <a:off x="4078800" y="5220000"/>
            <a:ext cx="1094400" cy="630720"/>
          </a:xfrm>
          <a:prstGeom prst="rect">
            <a:avLst/>
          </a:prstGeom>
          <a:ln>
            <a:noFill/>
          </a:ln>
        </p:spPr>
      </p:pic>
      <p:sp>
        <p:nvSpPr>
          <p:cNvPr id="172" name="CustomShape 5"/>
          <p:cNvSpPr/>
          <p:nvPr/>
        </p:nvSpPr>
        <p:spPr>
          <a:xfrm>
            <a:off x="1691640" y="266904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3" name="CustomShape 6"/>
          <p:cNvSpPr/>
          <p:nvPr/>
        </p:nvSpPr>
        <p:spPr>
          <a:xfrm>
            <a:off x="1472760" y="386100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4" name="CustomShape 7"/>
          <p:cNvSpPr/>
          <p:nvPr/>
        </p:nvSpPr>
        <p:spPr>
          <a:xfrm>
            <a:off x="1223640" y="436500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5" name="CustomShape 8"/>
          <p:cNvSpPr/>
          <p:nvPr/>
        </p:nvSpPr>
        <p:spPr>
          <a:xfrm>
            <a:off x="1601640" y="465300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6" name="CustomShape 9"/>
          <p:cNvSpPr/>
          <p:nvPr/>
        </p:nvSpPr>
        <p:spPr>
          <a:xfrm>
            <a:off x="2100240" y="252684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7" name="CustomShape 10"/>
          <p:cNvSpPr/>
          <p:nvPr/>
        </p:nvSpPr>
        <p:spPr>
          <a:xfrm>
            <a:off x="1294920" y="486684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8" name="CustomShape 11"/>
          <p:cNvSpPr/>
          <p:nvPr/>
        </p:nvSpPr>
        <p:spPr>
          <a:xfrm>
            <a:off x="1871640" y="3429000"/>
            <a:ext cx="179640" cy="14832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179" name="CustomShape 12"/>
          <p:cNvSpPr/>
          <p:nvPr/>
        </p:nvSpPr>
        <p:spPr>
          <a:xfrm>
            <a:off x="467640" y="4941000"/>
            <a:ext cx="8280720" cy="1079640"/>
          </a:xfrm>
          <a:prstGeom prst="ellipse">
            <a:avLst/>
          </a:prstGeom>
          <a:gradFill>
            <a:gsLst>
              <a:gs pos="0">
                <a:schemeClr val="accent1">
                  <a:tint val="66000"/>
                  <a:satMod val="160000"/>
                  <a:alpha val="40000"/>
                </a:schemeClr>
              </a:gs>
              <a:gs pos="50000">
                <a:schemeClr val="accent1">
                  <a:tint val="44500"/>
                  <a:satMod val="160000"/>
                </a:schemeClr>
              </a:gs>
              <a:gs pos="100000">
                <a:schemeClr val="accent1">
                  <a:tint val="23500"/>
                  <a:satMod val="160000"/>
                </a:schemeClr>
              </a:gs>
            </a:gsLst>
            <a:lin ang="0"/>
          </a:gradFill>
          <a:ln>
            <a:solidFill>
              <a:schemeClr val="tx2">
                <a:lumMod val="75000"/>
              </a:schemeClr>
            </a:solidFill>
            <a:round/>
          </a:ln>
        </p:spPr>
        <p:style>
          <a:lnRef idx="2">
            <a:schemeClr val="accent1">
              <a:shade val="50000"/>
            </a:schemeClr>
          </a:lnRef>
          <a:fillRef idx="1">
            <a:schemeClr val="accent1"/>
          </a:fillRef>
          <a:effectRef idx="0">
            <a:schemeClr val="accent1"/>
          </a:effectRef>
          <a:fontRef idx="minor"/>
        </p:style>
      </p:sp>
      <p:sp>
        <p:nvSpPr>
          <p:cNvPr id="180" name="CustomShape 13"/>
          <p:cNvSpPr/>
          <p:nvPr/>
        </p:nvSpPr>
        <p:spPr>
          <a:xfrm>
            <a:off x="1078920" y="5229360"/>
            <a:ext cx="1183320" cy="50364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sp>
      <p:sp>
        <p:nvSpPr>
          <p:cNvPr id="181" name="CustomShape 14"/>
          <p:cNvSpPr/>
          <p:nvPr/>
        </p:nvSpPr>
        <p:spPr>
          <a:xfrm>
            <a:off x="1292040" y="5355360"/>
            <a:ext cx="812880" cy="25164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p:style>
      </p:sp>
      <p:sp>
        <p:nvSpPr>
          <p:cNvPr id="182" name="CustomShape 15"/>
          <p:cNvSpPr/>
          <p:nvPr/>
        </p:nvSpPr>
        <p:spPr>
          <a:xfrm>
            <a:off x="1490760" y="5418360"/>
            <a:ext cx="323280" cy="12564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a:gradFill>
          <a:ln>
            <a:solidFill>
              <a:schemeClr val="tx2">
                <a:lumMod val="75000"/>
              </a:schemeClr>
            </a:solidFill>
            <a:round/>
          </a:ln>
        </p:spPr>
        <p:style>
          <a:lnRef idx="2">
            <a:schemeClr val="accent1">
              <a:shade val="50000"/>
            </a:schemeClr>
          </a:lnRef>
          <a:fillRef idx="1">
            <a:schemeClr val="accent1"/>
          </a:fillRef>
          <a:effectRef idx="0">
            <a:schemeClr val="accent1"/>
          </a:effectRef>
          <a:fontRef idx="minor"/>
        </p:style>
      </p:sp>
      <p:sp>
        <p:nvSpPr>
          <p:cNvPr id="183" name="CustomShape 16"/>
          <p:cNvSpPr/>
          <p:nvPr/>
        </p:nvSpPr>
        <p:spPr>
          <a:xfrm>
            <a:off x="868680" y="5153040"/>
            <a:ext cx="1891080" cy="655920"/>
          </a:xfrm>
          <a:prstGeom prst="ellipse">
            <a:avLst/>
          </a:prstGeom>
          <a:noFill/>
          <a:ln>
            <a:solidFill>
              <a:schemeClr val="tx2">
                <a:lumMod val="40000"/>
                <a:lumOff val="60000"/>
              </a:schemeClr>
            </a:solidFill>
            <a:round/>
          </a:ln>
        </p:spPr>
        <p:style>
          <a:lnRef idx="2">
            <a:schemeClr val="accent1">
              <a:shade val="50000"/>
            </a:schemeClr>
          </a:lnRef>
          <a:fillRef idx="1">
            <a:schemeClr val="accent1"/>
          </a:fillRef>
          <a:effectRef idx="0">
            <a:schemeClr val="accent1"/>
          </a:effectRef>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467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Formative Elemente II</a:t>
            </a:r>
            <a:endParaRPr lang="de-DE" sz="1800" spc="-1" strike="noStrike">
              <a:solidFill>
                <a:srgbClr val="000000"/>
              </a:solidFill>
              <a:uFill>
                <a:solidFill>
                  <a:srgbClr val="ffffff"/>
                </a:solidFill>
              </a:uFill>
              <a:latin typeface="Calibri"/>
            </a:endParaRPr>
          </a:p>
        </p:txBody>
      </p:sp>
      <p:sp>
        <p:nvSpPr>
          <p:cNvPr id="284" name="TextShape 2"/>
          <p:cNvSpPr txBox="1"/>
          <p:nvPr/>
        </p:nvSpPr>
        <p:spPr>
          <a:xfrm>
            <a:off x="457200" y="6356520"/>
            <a:ext cx="274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285" name="TextShape 3"/>
          <p:cNvSpPr txBox="1"/>
          <p:nvPr/>
        </p:nvSpPr>
        <p:spPr>
          <a:xfrm>
            <a:off x="3124080" y="6356520"/>
            <a:ext cx="2895120" cy="364680"/>
          </a:xfrm>
          <a:prstGeom prst="rect">
            <a:avLst/>
          </a:prstGeom>
          <a:noFill/>
          <a:ln>
            <a:noFill/>
          </a:ln>
        </p:spPr>
        <p:txBody>
          <a:bodyPr anchor="ctr"/>
          <a:p>
            <a:pPr algn="ctr">
              <a:lnSpc>
                <a:spcPct val="100000"/>
              </a:lnSpc>
            </a:pPr>
            <a:r>
              <a:rPr lang="de-DE" sz="12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286" name="Picture 3" descr=""/>
          <p:cNvPicPr/>
          <p:nvPr/>
        </p:nvPicPr>
        <p:blipFill>
          <a:blip r:embed="rId1"/>
          <a:stretch/>
        </p:blipFill>
        <p:spPr>
          <a:xfrm rot="630600">
            <a:off x="2883600" y="1822680"/>
            <a:ext cx="5787000" cy="3340440"/>
          </a:xfrm>
          <a:prstGeom prst="rect">
            <a:avLst/>
          </a:prstGeom>
          <a:ln w="9360">
            <a:solidFill>
              <a:schemeClr val="tx1"/>
            </a:solidFill>
            <a:miter/>
          </a:ln>
        </p:spPr>
      </p:pic>
      <p:pic>
        <p:nvPicPr>
          <p:cNvPr id="287" name="Picture 2" descr=""/>
          <p:cNvPicPr/>
          <p:nvPr/>
        </p:nvPicPr>
        <p:blipFill>
          <a:blip r:embed="rId2"/>
          <a:stretch/>
        </p:blipFill>
        <p:spPr>
          <a:xfrm rot="9788400">
            <a:off x="684000" y="1870200"/>
            <a:ext cx="2733480" cy="3885840"/>
          </a:xfrm>
          <a:prstGeom prst="rect">
            <a:avLst/>
          </a:prstGeom>
          <a:ln w="9360">
            <a:solidFill>
              <a:schemeClr val="tx1"/>
            </a:solidFill>
            <a:miter/>
          </a:ln>
        </p:spPr>
      </p:pic>
      <p:sp>
        <p:nvSpPr>
          <p:cNvPr id="288" name="CustomShape 4"/>
          <p:cNvSpPr/>
          <p:nvPr/>
        </p:nvSpPr>
        <p:spPr>
          <a:xfrm rot="1278000">
            <a:off x="7516800" y="4005000"/>
            <a:ext cx="863640" cy="575640"/>
          </a:xfrm>
          <a:prstGeom prst="ellipse">
            <a:avLst/>
          </a:prstGeom>
          <a:noFill/>
          <a:ln>
            <a:round/>
          </a:ln>
        </p:spPr>
        <p:style>
          <a:lnRef idx="2">
            <a:schemeClr val="accent2"/>
          </a:lnRef>
          <a:fillRef idx="1">
            <a:schemeClr val="lt1"/>
          </a:fillRef>
          <a:effectRef idx="0">
            <a:schemeClr val="accent2"/>
          </a:effectRef>
          <a:fontRef idx="minor"/>
        </p:style>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TextShape 1"/>
          <p:cNvSpPr txBox="1"/>
          <p:nvPr/>
        </p:nvSpPr>
        <p:spPr>
          <a:xfrm>
            <a:off x="0" y="-12960"/>
            <a:ext cx="9143640" cy="112428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Verlaufsplan «Fische»</a:t>
            </a:r>
            <a:endParaRPr lang="de-DE" sz="1800" spc="-1" strike="noStrike">
              <a:solidFill>
                <a:srgbClr val="000000"/>
              </a:solidFill>
              <a:uFill>
                <a:solidFill>
                  <a:srgbClr val="ffffff"/>
                </a:solidFill>
              </a:uFill>
              <a:latin typeface="Calibri"/>
            </a:endParaRPr>
          </a:p>
        </p:txBody>
      </p:sp>
      <p:sp>
        <p:nvSpPr>
          <p:cNvPr id="290"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291"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292"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684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b="1"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312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13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293"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294"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295" name="Picture 4" descr=""/>
          <p:cNvPicPr/>
          <p:nvPr/>
        </p:nvPicPr>
        <p:blipFill>
          <a:blip r:embed="rId1"/>
          <a:srcRect l="13991" t="22030" r="11365" b="28141"/>
          <a:stretch/>
        </p:blipFill>
        <p:spPr>
          <a:xfrm rot="10800000">
            <a:off x="8403120" y="891720"/>
            <a:ext cx="1094400" cy="630720"/>
          </a:xfrm>
          <a:prstGeom prst="rect">
            <a:avLst/>
          </a:prstGeom>
          <a:ln>
            <a:noFill/>
          </a:ln>
        </p:spPr>
      </p:pic>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TextShape 1"/>
          <p:cNvSpPr txBox="1"/>
          <p:nvPr/>
        </p:nvSpPr>
        <p:spPr>
          <a:xfrm>
            <a:off x="467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Calibri"/>
            </a:endParaRPr>
          </a:p>
        </p:txBody>
      </p:sp>
      <p:sp>
        <p:nvSpPr>
          <p:cNvPr id="297" name="TextShape 2"/>
          <p:cNvSpPr txBox="1"/>
          <p:nvPr/>
        </p:nvSpPr>
        <p:spPr>
          <a:xfrm>
            <a:off x="457200" y="6356520"/>
            <a:ext cx="3250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298"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299" name="Picture 2" descr=""/>
          <p:cNvPicPr/>
          <p:nvPr/>
        </p:nvPicPr>
        <p:blipFill>
          <a:blip r:embed="rId1"/>
          <a:stretch/>
        </p:blipFill>
        <p:spPr>
          <a:xfrm rot="20477400">
            <a:off x="379080" y="1971720"/>
            <a:ext cx="5563080" cy="1719720"/>
          </a:xfrm>
          <a:prstGeom prst="rect">
            <a:avLst/>
          </a:prstGeom>
          <a:ln>
            <a:noFill/>
          </a:ln>
        </p:spPr>
      </p:pic>
      <p:pic>
        <p:nvPicPr>
          <p:cNvPr id="300" name="Picture 3" descr=""/>
          <p:cNvPicPr/>
          <p:nvPr/>
        </p:nvPicPr>
        <p:blipFill>
          <a:blip r:embed="rId2"/>
          <a:srcRect l="9586" t="5087" r="8697" b="2217"/>
          <a:stretch/>
        </p:blipFill>
        <p:spPr>
          <a:xfrm rot="21233400">
            <a:off x="2832480" y="1094760"/>
            <a:ext cx="3117240" cy="4942440"/>
          </a:xfrm>
          <a:prstGeom prst="rect">
            <a:avLst/>
          </a:prstGeom>
          <a:ln w="9360">
            <a:solidFill>
              <a:schemeClr val="tx1"/>
            </a:solidFill>
            <a:miter/>
          </a:ln>
        </p:spPr>
      </p:pic>
      <p:pic>
        <p:nvPicPr>
          <p:cNvPr id="301" name="Picture 4" descr=""/>
          <p:cNvPicPr/>
          <p:nvPr/>
        </p:nvPicPr>
        <p:blipFill>
          <a:blip r:embed="rId3"/>
          <a:stretch/>
        </p:blipFill>
        <p:spPr>
          <a:xfrm rot="511800">
            <a:off x="5069160" y="1078200"/>
            <a:ext cx="3198600" cy="5185080"/>
          </a:xfrm>
          <a:prstGeom prst="rect">
            <a:avLst/>
          </a:prstGeom>
          <a:ln w="9360">
            <a:solidFill>
              <a:schemeClr val="tx1"/>
            </a:solidFill>
            <a:miter/>
          </a:ln>
        </p:spPr>
      </p:pic>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303"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304"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305"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684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312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13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306"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307"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308" name="Picture 4" descr=""/>
          <p:cNvPicPr/>
          <p:nvPr/>
        </p:nvPicPr>
        <p:blipFill>
          <a:blip r:embed="rId1"/>
          <a:srcRect l="13991" t="22030" r="11365" b="28141"/>
          <a:stretch/>
        </p:blipFill>
        <p:spPr>
          <a:xfrm rot="10800000">
            <a:off x="8691120" y="891720"/>
            <a:ext cx="1094400" cy="63072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467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Calibri"/>
            </a:endParaRPr>
          </a:p>
        </p:txBody>
      </p:sp>
      <p:sp>
        <p:nvSpPr>
          <p:cNvPr id="310" name="TextShape 2"/>
          <p:cNvSpPr txBox="1"/>
          <p:nvPr/>
        </p:nvSpPr>
        <p:spPr>
          <a:xfrm>
            <a:off x="457200" y="6356520"/>
            <a:ext cx="2962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11"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312" name="Picture 2" descr=""/>
          <p:cNvPicPr/>
          <p:nvPr/>
        </p:nvPicPr>
        <p:blipFill>
          <a:blip r:embed="rId1"/>
          <a:stretch/>
        </p:blipFill>
        <p:spPr>
          <a:xfrm>
            <a:off x="323640" y="1124640"/>
            <a:ext cx="3546720" cy="4354200"/>
          </a:xfrm>
          <a:prstGeom prst="rect">
            <a:avLst/>
          </a:prstGeom>
          <a:ln>
            <a:noFill/>
          </a:ln>
        </p:spPr>
      </p:pic>
      <p:pic>
        <p:nvPicPr>
          <p:cNvPr id="313" name="Grafik 2" descr=""/>
          <p:cNvPicPr/>
          <p:nvPr/>
        </p:nvPicPr>
        <p:blipFill>
          <a:blip r:embed="rId2"/>
          <a:stretch/>
        </p:blipFill>
        <p:spPr>
          <a:xfrm>
            <a:off x="3420000" y="4032360"/>
            <a:ext cx="2339280" cy="1754280"/>
          </a:xfrm>
          <a:prstGeom prst="rect">
            <a:avLst/>
          </a:prstGeom>
          <a:ln>
            <a:noFill/>
          </a:ln>
        </p:spPr>
      </p:pic>
      <p:pic>
        <p:nvPicPr>
          <p:cNvPr id="314" name="Grafik 6" descr=""/>
          <p:cNvPicPr/>
          <p:nvPr/>
        </p:nvPicPr>
        <p:blipFill>
          <a:blip r:embed="rId3"/>
          <a:stretch/>
        </p:blipFill>
        <p:spPr>
          <a:xfrm>
            <a:off x="5148000" y="1409040"/>
            <a:ext cx="2915280" cy="1639800"/>
          </a:xfrm>
          <a:prstGeom prst="rect">
            <a:avLst/>
          </a:prstGeom>
          <a:ln>
            <a:noFill/>
          </a:ln>
        </p:spPr>
      </p:pic>
      <p:sp>
        <p:nvSpPr>
          <p:cNvPr id="315" name="Line 4"/>
          <p:cNvSpPr/>
          <p:nvPr/>
        </p:nvSpPr>
        <p:spPr>
          <a:xfrm>
            <a:off x="4295880" y="4894920"/>
            <a:ext cx="351720" cy="418680"/>
          </a:xfrm>
          <a:prstGeom prst="line">
            <a:avLst/>
          </a:prstGeom>
          <a:ln w="19080">
            <a:solidFill>
              <a:srgbClr val="303c18"/>
            </a:solidFill>
            <a:round/>
          </a:ln>
        </p:spPr>
        <p:style>
          <a:lnRef idx="1">
            <a:schemeClr val="accent1"/>
          </a:lnRef>
          <a:fillRef idx="0">
            <a:schemeClr val="accent1"/>
          </a:fillRef>
          <a:effectRef idx="0">
            <a:schemeClr val="accent1"/>
          </a:effectRef>
          <a:fontRef idx="minor"/>
        </p:style>
      </p:sp>
      <p:sp>
        <p:nvSpPr>
          <p:cNvPr id="316" name="CustomShape 5"/>
          <p:cNvSpPr/>
          <p:nvPr/>
        </p:nvSpPr>
        <p:spPr>
          <a:xfrm>
            <a:off x="6298200" y="4371480"/>
            <a:ext cx="2845440" cy="1398600"/>
          </a:xfrm>
          <a:prstGeom prst="rect">
            <a:avLst/>
          </a:prstGeom>
          <a:noFill/>
          <a:ln>
            <a:noFill/>
          </a:ln>
        </p:spPr>
        <p:style>
          <a:lnRef idx="0"/>
          <a:fillRef idx="0"/>
          <a:effectRef idx="0"/>
          <a:fontRef idx="minor"/>
        </p:style>
        <p:txBody>
          <a:bodyPr lIns="90000" rIns="90000" tIns="45000" bIns="45000"/>
          <a:p>
            <a:pPr>
              <a:lnSpc>
                <a:spcPct val="100000"/>
              </a:lnSpc>
            </a:pPr>
            <a:endParaRPr lang="de-DE" sz="1800" spc="-1" strike="noStrike">
              <a:solidFill>
                <a:srgbClr val="000000"/>
              </a:solidFill>
              <a:uFill>
                <a:solidFill>
                  <a:srgbClr val="ffffff"/>
                </a:solidFill>
              </a:uFill>
              <a:latin typeface="Arial"/>
            </a:endParaRPr>
          </a:p>
          <a:p>
            <a:pPr>
              <a:lnSpc>
                <a:spcPct val="100000"/>
              </a:lnSpc>
            </a:pPr>
            <a:r>
              <a:rPr lang="de-DE" sz="1200" spc="-1" strike="noStrike">
                <a:solidFill>
                  <a:srgbClr val="000000"/>
                </a:solidFill>
                <a:uFill>
                  <a:solidFill>
                    <a:srgbClr val="ffffff"/>
                  </a:solidFill>
                </a:uFill>
                <a:latin typeface="Lucida Handwriting"/>
              </a:rPr>
              <a:t>Aquarium </a:t>
            </a:r>
            <a:r>
              <a:rPr lang="de-DE" sz="1200" spc="-1" strike="noStrike">
                <a:solidFill>
                  <a:srgbClr val="000000"/>
                </a:solidFill>
                <a:uFill>
                  <a:solidFill>
                    <a:srgbClr val="ffffff"/>
                  </a:solidFill>
                </a:uFill>
                <a:latin typeface="Cambria Math"/>
                <a:ea typeface="Cambria Math"/>
              </a:rPr>
              <a:t>≙ </a:t>
            </a:r>
            <a:r>
              <a:rPr lang="de-DE" sz="1200" spc="-1" strike="noStrike">
                <a:solidFill>
                  <a:srgbClr val="000000"/>
                </a:solidFill>
                <a:uFill>
                  <a:solidFill>
                    <a:srgbClr val="ffffff"/>
                  </a:solidFill>
                </a:uFill>
                <a:latin typeface="Lucida Handwriting"/>
                <a:ea typeface="Cambria Math"/>
              </a:rPr>
              <a:t>Lebensraum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p>
            <a:pPr>
              <a:lnSpc>
                <a:spcPct val="100000"/>
              </a:lnSpc>
            </a:pPr>
            <a:r>
              <a:rPr lang="de-DE" sz="1200" spc="-1" strike="noStrike">
                <a:solidFill>
                  <a:srgbClr val="000000"/>
                </a:solidFill>
                <a:uFill>
                  <a:solidFill>
                    <a:srgbClr val="ffffff"/>
                  </a:solidFill>
                </a:uFill>
                <a:latin typeface="Lucida Handwriting"/>
                <a:ea typeface="Cambria Math"/>
              </a:rPr>
              <a:t>Gefriertüte mit Sand</a:t>
            </a:r>
            <a:r>
              <a:rPr lang="de-DE" sz="1200" spc="-1" strike="noStrike">
                <a:solidFill>
                  <a:srgbClr val="000000"/>
                </a:solidFill>
                <a:uFill>
                  <a:solidFill>
                    <a:srgbClr val="ffffff"/>
                  </a:solidFill>
                </a:uFill>
                <a:latin typeface="Cambria Math"/>
                <a:ea typeface="Cambria Math"/>
              </a:rPr>
              <a:t> ≙ </a:t>
            </a:r>
            <a:r>
              <a:rPr lang="de-DE" sz="1200" spc="-1" strike="noStrike">
                <a:solidFill>
                  <a:srgbClr val="000000"/>
                </a:solidFill>
                <a:uFill>
                  <a:solidFill>
                    <a:srgbClr val="ffffff"/>
                  </a:solidFill>
                </a:uFill>
                <a:latin typeface="Lucida Handwriting"/>
                <a:ea typeface="Cambria Math"/>
              </a:rPr>
              <a:t>Fisch</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p>
            <a:pPr>
              <a:lnSpc>
                <a:spcPct val="100000"/>
              </a:lnSpc>
            </a:pPr>
            <a:r>
              <a:rPr lang="de-DE" sz="1200" spc="-1" strike="noStrike">
                <a:solidFill>
                  <a:srgbClr val="000000"/>
                </a:solidFill>
                <a:uFill>
                  <a:solidFill>
                    <a:srgbClr val="ffffff"/>
                  </a:solidFill>
                </a:uFill>
                <a:latin typeface="Lucida Handwriting"/>
                <a:ea typeface="Cambria Math"/>
              </a:rPr>
              <a:t>Ü-Eier ≙ Schwimmblase</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p:txBody>
      </p:sp>
      <p:sp>
        <p:nvSpPr>
          <p:cNvPr id="317" name="Line 6"/>
          <p:cNvSpPr/>
          <p:nvPr/>
        </p:nvSpPr>
        <p:spPr>
          <a:xfrm>
            <a:off x="5292000" y="4653000"/>
            <a:ext cx="1008000" cy="0"/>
          </a:xfrm>
          <a:prstGeom prst="line">
            <a:avLst/>
          </a:prstGeom>
          <a:ln w="19080">
            <a:solidFill>
              <a:schemeClr val="tx1"/>
            </a:solidFill>
            <a:round/>
          </a:ln>
        </p:spPr>
        <p:style>
          <a:lnRef idx="1">
            <a:schemeClr val="accent1"/>
          </a:lnRef>
          <a:fillRef idx="0">
            <a:schemeClr val="accent1"/>
          </a:fillRef>
          <a:effectRef idx="0">
            <a:schemeClr val="accent1"/>
          </a:effectRef>
          <a:fontRef idx="minor"/>
        </p:style>
      </p:sp>
      <p:sp>
        <p:nvSpPr>
          <p:cNvPr id="318" name="Line 7"/>
          <p:cNvSpPr/>
          <p:nvPr/>
        </p:nvSpPr>
        <p:spPr>
          <a:xfrm>
            <a:off x="4932000" y="4894920"/>
            <a:ext cx="1365840" cy="0"/>
          </a:xfrm>
          <a:prstGeom prst="line">
            <a:avLst/>
          </a:prstGeom>
          <a:ln w="19080">
            <a:solidFill>
              <a:srgbClr val="303c18"/>
            </a:solidFill>
            <a:round/>
          </a:ln>
        </p:spPr>
        <p:style>
          <a:lnRef idx="1">
            <a:schemeClr val="accent1"/>
          </a:lnRef>
          <a:fillRef idx="0">
            <a:schemeClr val="accent1"/>
          </a:fillRef>
          <a:effectRef idx="0">
            <a:schemeClr val="accent1"/>
          </a:effectRef>
          <a:fontRef idx="minor"/>
        </p:style>
      </p:sp>
      <p:sp>
        <p:nvSpPr>
          <p:cNvPr id="319" name="Line 8"/>
          <p:cNvSpPr/>
          <p:nvPr/>
        </p:nvSpPr>
        <p:spPr>
          <a:xfrm>
            <a:off x="4647600" y="5313600"/>
            <a:ext cx="1650240" cy="0"/>
          </a:xfrm>
          <a:prstGeom prst="line">
            <a:avLst/>
          </a:prstGeom>
          <a:ln w="19080">
            <a:solidFill>
              <a:srgbClr val="303c18"/>
            </a:solidFill>
            <a:round/>
          </a:ln>
        </p:spPr>
        <p:style>
          <a:lnRef idx="1">
            <a:schemeClr val="accent1"/>
          </a:lnRef>
          <a:fillRef idx="0">
            <a:schemeClr val="accent1"/>
          </a:fillRef>
          <a:effectRef idx="0">
            <a:schemeClr val="accent1"/>
          </a:effectRef>
          <a:fontRef idx="minor"/>
        </p:style>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321"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22"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323"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684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312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Kommunikation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13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324"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325"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326" name="Picture 4" descr=""/>
          <p:cNvPicPr/>
          <p:nvPr/>
        </p:nvPicPr>
        <p:blipFill>
          <a:blip r:embed="rId1"/>
          <a:srcRect l="13991" t="22030" r="11365" b="28141"/>
          <a:stretch/>
        </p:blipFill>
        <p:spPr>
          <a:xfrm rot="10800000">
            <a:off x="8547120" y="891720"/>
            <a:ext cx="1094400" cy="6307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328"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329"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330"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684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312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Kommunikation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3120">
                <a:tc>
                  <a:txBody>
                    <a:bodyPr anchor="ctr"/>
                    <a:p>
                      <a:pPr>
                        <a:lnSpc>
                          <a:spcPct val="100000"/>
                        </a:lnSpc>
                      </a:pPr>
                      <a:r>
                        <a:rPr lang="de-DE" sz="1600" spc="-1" strike="noStrike">
                          <a:solidFill>
                            <a:srgbClr val="000000"/>
                          </a:solidFill>
                          <a:uFill>
                            <a:solidFill>
                              <a:srgbClr val="ffffff"/>
                            </a:solidFill>
                          </a:uFill>
                          <a:latin typeface="Calibri"/>
                        </a:rPr>
                        <a:t>Bewertung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lang="de-DE" sz="1600" spc="-1" strike="noStrike">
                          <a:solidFill>
                            <a:srgbClr val="000000"/>
                          </a:solidFill>
                          <a:uFill>
                            <a:solidFill>
                              <a:srgbClr val="ffffff"/>
                            </a:solidFill>
                          </a:uFill>
                          <a:latin typeface="Calibri"/>
                        </a:rPr>
                        <a:t>(</a:t>
                      </a:r>
                      <a:r>
                        <a:rPr b="1" lang="de-DE" sz="1600" spc="-1" strike="noStrike">
                          <a:solidFill>
                            <a:srgbClr val="00b050"/>
                          </a:solidFill>
                          <a:uFill>
                            <a:solidFill>
                              <a:srgbClr val="ffffff"/>
                            </a:solidFill>
                          </a:uFill>
                          <a:latin typeface="Wingdings"/>
                        </a:rPr>
                        <a:t></a:t>
                      </a:r>
                      <a:r>
                        <a:rPr lang="de-DE" sz="16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31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13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331"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332"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333" name="Picture 4" descr=""/>
          <p:cNvPicPr/>
          <p:nvPr/>
        </p:nvPicPr>
        <p:blipFill>
          <a:blip r:embed="rId1"/>
          <a:srcRect l="13991" t="22030" r="11365" b="28141"/>
          <a:stretch/>
        </p:blipFill>
        <p:spPr>
          <a:xfrm rot="10800000">
            <a:off x="8547120" y="875520"/>
            <a:ext cx="1094400" cy="63072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335"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336"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337"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252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060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0600">
                <a:tc>
                  <a:txBody>
                    <a:bodyPr anchor="ctr"/>
                    <a:p>
                      <a:pPr>
                        <a:lnSpc>
                          <a:spcPct val="100000"/>
                        </a:lnSpc>
                      </a:pPr>
                      <a:r>
                        <a:rPr lang="de-DE" sz="16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0600">
                <a:tc>
                  <a:txBody>
                    <a:bodyPr anchor="ctr"/>
                    <a:p>
                      <a:pPr>
                        <a:lnSpc>
                          <a:spcPct val="100000"/>
                        </a:lnSpc>
                      </a:pPr>
                      <a:r>
                        <a:rPr lang="de-DE" sz="1600" spc="-1" strike="noStrike">
                          <a:solidFill>
                            <a:srgbClr val="000000"/>
                          </a:solidFill>
                          <a:uFill>
                            <a:solidFill>
                              <a:srgbClr val="ffffff"/>
                            </a:solidFill>
                          </a:uFill>
                          <a:latin typeface="Calibri"/>
                        </a:rPr>
                        <a:t>Kommunikation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0600">
                <a:tc>
                  <a:txBody>
                    <a:bodyPr anchor="ctr"/>
                    <a:p>
                      <a:pPr>
                        <a:lnSpc>
                          <a:spcPct val="100000"/>
                        </a:lnSpc>
                      </a:pPr>
                      <a:r>
                        <a:rPr lang="de-DE" sz="1600" spc="-1" strike="noStrike">
                          <a:solidFill>
                            <a:srgbClr val="000000"/>
                          </a:solidFill>
                          <a:uFill>
                            <a:solidFill>
                              <a:srgbClr val="ffffff"/>
                            </a:solidFill>
                          </a:uFill>
                          <a:latin typeface="Calibri"/>
                        </a:rPr>
                        <a:t>Bewertung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lang="de-DE" sz="1600" spc="-1" strike="noStrike">
                          <a:solidFill>
                            <a:srgbClr val="000000"/>
                          </a:solidFill>
                          <a:uFill>
                            <a:solidFill>
                              <a:srgbClr val="ffffff"/>
                            </a:solidFill>
                          </a:uFill>
                          <a:latin typeface="Calibri"/>
                        </a:rPr>
                        <a:t>(</a:t>
                      </a:r>
                      <a:r>
                        <a:rPr b="1" lang="de-DE" sz="1600" spc="-1" strike="noStrike">
                          <a:solidFill>
                            <a:srgbClr val="00b050"/>
                          </a:solidFill>
                          <a:uFill>
                            <a:solidFill>
                              <a:srgbClr val="ffffff"/>
                            </a:solidFill>
                          </a:uFill>
                          <a:latin typeface="Wingdings"/>
                        </a:rPr>
                        <a:t></a:t>
                      </a:r>
                      <a:r>
                        <a:rPr lang="de-DE" sz="16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Denk- &amp; Arbeitsweisen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024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338"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339"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340" name="Picture 4" descr=""/>
          <p:cNvPicPr/>
          <p:nvPr/>
        </p:nvPicPr>
        <p:blipFill>
          <a:blip r:embed="rId1"/>
          <a:srcRect l="13991" t="22030" r="11365" b="28141"/>
          <a:stretch/>
        </p:blipFill>
        <p:spPr>
          <a:xfrm rot="10800000">
            <a:off x="8547120" y="891720"/>
            <a:ext cx="1094400" cy="63072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TextShape 1"/>
          <p:cNvSpPr txBox="1"/>
          <p:nvPr/>
        </p:nvSpPr>
        <p:spPr>
          <a:xfrm>
            <a:off x="467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Denk- und Arbeitsweisen</a:t>
            </a:r>
            <a:endParaRPr lang="de-DE" sz="1800" spc="-1" strike="noStrike">
              <a:solidFill>
                <a:srgbClr val="000000"/>
              </a:solidFill>
              <a:uFill>
                <a:solidFill>
                  <a:srgbClr val="ffffff"/>
                </a:solidFill>
              </a:uFill>
              <a:latin typeface="Calibri"/>
            </a:endParaRPr>
          </a:p>
        </p:txBody>
      </p:sp>
      <p:sp>
        <p:nvSpPr>
          <p:cNvPr id="342" name="TextShape 2"/>
          <p:cNvSpPr txBox="1"/>
          <p:nvPr/>
        </p:nvSpPr>
        <p:spPr>
          <a:xfrm>
            <a:off x="457200" y="6356520"/>
            <a:ext cx="2818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43"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344" name="Grafik 6" descr=""/>
          <p:cNvPicPr/>
          <p:nvPr/>
        </p:nvPicPr>
        <p:blipFill>
          <a:blip r:embed="rId1"/>
          <a:srcRect l="4633" t="16476" r="7689" b="27353"/>
          <a:stretch/>
        </p:blipFill>
        <p:spPr>
          <a:xfrm>
            <a:off x="1697760" y="2048040"/>
            <a:ext cx="5748120" cy="2761920"/>
          </a:xfrm>
          <a:prstGeom prst="rect">
            <a:avLst/>
          </a:prstGeom>
          <a:ln>
            <a:noFill/>
          </a:ln>
        </p:spPr>
      </p:pic>
      <p:sp>
        <p:nvSpPr>
          <p:cNvPr id="345" name="CustomShape 4"/>
          <p:cNvSpPr/>
          <p:nvPr/>
        </p:nvSpPr>
        <p:spPr>
          <a:xfrm>
            <a:off x="2627640" y="4812120"/>
            <a:ext cx="4968360" cy="241920"/>
          </a:xfrm>
          <a:prstGeom prst="rect">
            <a:avLst/>
          </a:prstGeom>
          <a:noFill/>
          <a:ln>
            <a:noFill/>
          </a:ln>
        </p:spPr>
        <p:style>
          <a:lnRef idx="0"/>
          <a:fillRef idx="0"/>
          <a:effectRef idx="0"/>
          <a:fontRef idx="minor"/>
        </p:style>
        <p:txBody>
          <a:bodyPr lIns="90000" rIns="90000" tIns="45000" bIns="45000"/>
          <a:p>
            <a:pPr>
              <a:lnSpc>
                <a:spcPct val="100000"/>
              </a:lnSpc>
            </a:pPr>
            <a:r>
              <a:rPr lang="de-DE" sz="1000" spc="-1" strike="noStrike" u="sng" baseline="30000">
                <a:solidFill>
                  <a:srgbClr val="0000ff"/>
                </a:solidFill>
                <a:uFill>
                  <a:solidFill>
                    <a:srgbClr val="ffffff"/>
                  </a:solidFill>
                </a:uFill>
                <a:latin typeface="Calibri"/>
                <a:hlinkClick r:id="rId2"/>
              </a:rPr>
              <a:t>https://www.siebold-gymnasium.de/wordpress/wp-content/uploads/2013/10/tn_perfekt-prapariert.jpg</a:t>
            </a:r>
            <a:r>
              <a:rPr lang="de-DE" sz="1000" spc="-1" strike="noStrike" baseline="30000">
                <a:solidFill>
                  <a:srgbClr val="000000"/>
                </a:solidFill>
                <a:uFill>
                  <a:solidFill>
                    <a:srgbClr val="ffffff"/>
                  </a:solidFill>
                </a:uFill>
                <a:latin typeface="Calibri"/>
              </a:rPr>
              <a:t> (Entnahme: 15.03.2015, 16:14)</a:t>
            </a:r>
            <a:endParaRPr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347"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348"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349"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7676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6772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Binnen-differenzierung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67720">
                <a:tc>
                  <a:txBody>
                    <a:bodyPr anchor="ctr"/>
                    <a:p>
                      <a:pPr>
                        <a:lnSpc>
                          <a:spcPct val="100000"/>
                        </a:lnSpc>
                      </a:pPr>
                      <a:r>
                        <a:rPr lang="de-DE" sz="1600" spc="-1" strike="noStrike">
                          <a:solidFill>
                            <a:srgbClr val="000000"/>
                          </a:solidFill>
                          <a:uFill>
                            <a:solidFill>
                              <a:srgbClr val="ffffff"/>
                            </a:solidFill>
                          </a:uFill>
                          <a:latin typeface="Calibri"/>
                        </a:rPr>
                        <a:t>Experimente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67720">
                <a:tc>
                  <a:txBody>
                    <a:bodyPr anchor="ctr"/>
                    <a:p>
                      <a:pPr>
                        <a:lnSpc>
                          <a:spcPct val="100000"/>
                        </a:lnSpc>
                      </a:pPr>
                      <a:r>
                        <a:rPr lang="de-DE" sz="1600" spc="-1" strike="noStrike">
                          <a:solidFill>
                            <a:srgbClr val="000000"/>
                          </a:solidFill>
                          <a:uFill>
                            <a:solidFill>
                              <a:srgbClr val="ffffff"/>
                            </a:solidFill>
                          </a:uFill>
                          <a:latin typeface="Calibri"/>
                        </a:rPr>
                        <a:t>Kommunikation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67720">
                <a:tc>
                  <a:txBody>
                    <a:bodyPr anchor="ctr"/>
                    <a:p>
                      <a:pPr>
                        <a:lnSpc>
                          <a:spcPct val="100000"/>
                        </a:lnSpc>
                      </a:pPr>
                      <a:r>
                        <a:rPr lang="de-DE" sz="1600" spc="-1" strike="noStrike">
                          <a:solidFill>
                            <a:srgbClr val="000000"/>
                          </a:solidFill>
                          <a:uFill>
                            <a:solidFill>
                              <a:srgbClr val="ffffff"/>
                            </a:solidFill>
                          </a:uFill>
                          <a:latin typeface="Calibri"/>
                        </a:rPr>
                        <a:t>Bewertung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lang="de-DE" sz="1600" spc="-1" strike="noStrike">
                          <a:solidFill>
                            <a:srgbClr val="000000"/>
                          </a:solidFill>
                          <a:uFill>
                            <a:solidFill>
                              <a:srgbClr val="ffffff"/>
                            </a:solidFill>
                          </a:uFill>
                          <a:latin typeface="Calibri"/>
                        </a:rPr>
                        <a:t>(</a:t>
                      </a:r>
                      <a:r>
                        <a:rPr b="1" lang="de-DE" sz="1600" spc="-1" strike="noStrike">
                          <a:solidFill>
                            <a:srgbClr val="00b050"/>
                          </a:solidFill>
                          <a:uFill>
                            <a:solidFill>
                              <a:srgbClr val="ffffff"/>
                            </a:solidFill>
                          </a:uFill>
                          <a:latin typeface="Wingdings"/>
                        </a:rPr>
                        <a:t></a:t>
                      </a:r>
                      <a:r>
                        <a:rPr lang="de-DE" sz="16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Denk- &amp; Arbeitsweisen</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88600">
                <a:tc>
                  <a:txBody>
                    <a:bodyPr anchor="ctr"/>
                    <a:p>
                      <a:pPr>
                        <a:lnSpc>
                          <a:spcPct val="100000"/>
                        </a:lnSpc>
                      </a:pPr>
                      <a:r>
                        <a:rPr lang="de-DE" sz="1600" spc="-1" strike="noStrike">
                          <a:solidFill>
                            <a:srgbClr val="000000"/>
                          </a:solidFill>
                          <a:uFill>
                            <a:solidFill>
                              <a:srgbClr val="ffffff"/>
                            </a:solidFill>
                          </a:uFill>
                          <a:latin typeface="Calibri"/>
                        </a:rPr>
                        <a:t>Vernetzung </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Physik &amp; Chemie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350"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351"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352" name="Picture 4" descr=""/>
          <p:cNvPicPr/>
          <p:nvPr/>
        </p:nvPicPr>
        <p:blipFill>
          <a:blip r:embed="rId1"/>
          <a:srcRect l="13991" t="22030" r="11365" b="28141"/>
          <a:stretch/>
        </p:blipFill>
        <p:spPr>
          <a:xfrm rot="10800000">
            <a:off x="8619120" y="891720"/>
            <a:ext cx="1094400" cy="630720"/>
          </a:xfrm>
          <a:prstGeom prst="rect">
            <a:avLst/>
          </a:prstGeom>
          <a:ln>
            <a:noFill/>
          </a:ln>
        </p:spPr>
      </p:pic>
      <p:pic>
        <p:nvPicPr>
          <p:cNvPr id="353" name="Picture 4" descr=""/>
          <p:cNvPicPr/>
          <p:nvPr/>
        </p:nvPicPr>
        <p:blipFill>
          <a:blip r:embed="rId2"/>
          <a:srcRect l="13991" t="22030" r="11365" b="28141"/>
          <a:stretch/>
        </p:blipFill>
        <p:spPr>
          <a:xfrm rot="10800000">
            <a:off x="8619120" y="896400"/>
            <a:ext cx="1094400" cy="6307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Verortung im Jahresplan (4 + 2)   </a:t>
            </a:r>
            <a:endParaRPr lang="de-DE" sz="1800" spc="-1" strike="noStrike">
              <a:solidFill>
                <a:srgbClr val="000000"/>
              </a:solidFill>
              <a:uFill>
                <a:solidFill>
                  <a:srgbClr val="ffffff"/>
                </a:solidFill>
              </a:uFill>
              <a:latin typeface="Calibri"/>
            </a:endParaRPr>
          </a:p>
        </p:txBody>
      </p:sp>
      <p:sp>
        <p:nvSpPr>
          <p:cNvPr id="185" name="TextShape 2"/>
          <p:cNvSpPr txBox="1"/>
          <p:nvPr/>
        </p:nvSpPr>
        <p:spPr>
          <a:xfrm>
            <a:off x="457200" y="6356520"/>
            <a:ext cx="2890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186" name="TextShape 3"/>
          <p:cNvSpPr txBox="1"/>
          <p:nvPr/>
        </p:nvSpPr>
        <p:spPr>
          <a:xfrm>
            <a:off x="404172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187" name="CustomShape 4"/>
          <p:cNvSpPr/>
          <p:nvPr/>
        </p:nvSpPr>
        <p:spPr>
          <a:xfrm>
            <a:off x="611640" y="3285000"/>
            <a:ext cx="8232120" cy="431640"/>
          </a:xfrm>
          <a:prstGeom prst="rightArrow">
            <a:avLst>
              <a:gd name="adj1" fmla="val 50000"/>
              <a:gd name="adj2" fmla="val 50000"/>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188" name="CustomShape 5"/>
          <p:cNvSpPr/>
          <p:nvPr/>
        </p:nvSpPr>
        <p:spPr>
          <a:xfrm>
            <a:off x="8843760" y="3316320"/>
            <a:ext cx="467280" cy="364680"/>
          </a:xfrm>
          <a:prstGeom prst="rect">
            <a:avLst/>
          </a:prstGeom>
          <a:noFill/>
          <a:ln>
            <a:noFill/>
          </a:ln>
        </p:spPr>
        <p:style>
          <a:lnRef idx="0"/>
          <a:fillRef idx="0"/>
          <a:effectRef idx="0"/>
          <a:fontRef idx="minor"/>
        </p:style>
        <p:txBody>
          <a:bodyPr lIns="90000" rIns="90000" tIns="45000" bIns="45000"/>
          <a:p>
            <a:pPr>
              <a:lnSpc>
                <a:spcPct val="100000"/>
              </a:lnSpc>
            </a:pPr>
            <a:r>
              <a:rPr b="1" lang="de-DE" sz="1800" spc="-1" strike="noStrike">
                <a:solidFill>
                  <a:srgbClr val="000000"/>
                </a:solidFill>
                <a:uFill>
                  <a:solidFill>
                    <a:srgbClr val="ffffff"/>
                  </a:solidFill>
                </a:uFill>
                <a:latin typeface="Calibri"/>
              </a:rPr>
              <a:t>t</a:t>
            </a:r>
            <a:endParaRPr lang="de-DE" sz="1800" spc="-1" strike="noStrike">
              <a:solidFill>
                <a:srgbClr val="000000"/>
              </a:solidFill>
              <a:uFill>
                <a:solidFill>
                  <a:srgbClr val="ffffff"/>
                </a:solidFill>
              </a:uFill>
              <a:latin typeface="Arial"/>
            </a:endParaRPr>
          </a:p>
        </p:txBody>
      </p:sp>
      <p:sp>
        <p:nvSpPr>
          <p:cNvPr id="189" name="CustomShape 6"/>
          <p:cNvSpPr/>
          <p:nvPr/>
        </p:nvSpPr>
        <p:spPr>
          <a:xfrm>
            <a:off x="0" y="3316320"/>
            <a:ext cx="611280" cy="364680"/>
          </a:xfrm>
          <a:prstGeom prst="rect">
            <a:avLst/>
          </a:prstGeom>
          <a:noFill/>
          <a:ln>
            <a:noFill/>
          </a:ln>
        </p:spPr>
        <p:style>
          <a:lnRef idx="0"/>
          <a:fillRef idx="0"/>
          <a:effectRef idx="0"/>
          <a:fontRef idx="minor"/>
        </p:style>
        <p:txBody>
          <a:bodyPr lIns="90000" rIns="90000" tIns="45000" bIns="45000"/>
          <a:p>
            <a:pPr>
              <a:lnSpc>
                <a:spcPct val="100000"/>
              </a:lnSpc>
            </a:pPr>
            <a:r>
              <a:rPr b="1" lang="de-DE" sz="1800" spc="-1" strike="noStrike">
                <a:solidFill>
                  <a:srgbClr val="000000"/>
                </a:solidFill>
                <a:uFill>
                  <a:solidFill>
                    <a:srgbClr val="ffffff"/>
                  </a:solidFill>
                </a:uFill>
                <a:latin typeface="Calibri"/>
              </a:rPr>
              <a:t>Kl. 5</a:t>
            </a:r>
            <a:endParaRPr lang="de-DE" sz="1800" spc="-1" strike="noStrike">
              <a:solidFill>
                <a:srgbClr val="000000"/>
              </a:solidFill>
              <a:uFill>
                <a:solidFill>
                  <a:srgbClr val="ffffff"/>
                </a:solidFill>
              </a:uFill>
              <a:latin typeface="Arial"/>
            </a:endParaRPr>
          </a:p>
        </p:txBody>
      </p:sp>
      <p:sp>
        <p:nvSpPr>
          <p:cNvPr id="190" name="CustomShape 7"/>
          <p:cNvSpPr/>
          <p:nvPr/>
        </p:nvSpPr>
        <p:spPr>
          <a:xfrm>
            <a:off x="630720" y="2061000"/>
            <a:ext cx="791640" cy="1007640"/>
          </a:xfrm>
          <a:prstGeom prst="rect">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Kz. Leben</a:t>
            </a:r>
            <a:endParaRPr lang="de-DE" sz="1800" spc="-1" strike="noStrike">
              <a:solidFill>
                <a:srgbClr val="000000"/>
              </a:solidFill>
              <a:uFill>
                <a:solidFill>
                  <a:srgbClr val="ffffff"/>
                </a:solidFill>
              </a:uFill>
              <a:latin typeface="Arial"/>
            </a:endParaRPr>
          </a:p>
          <a:p>
            <a:pPr algn="ctr">
              <a:lnSpc>
                <a:spcPct val="100000"/>
              </a:lnSpc>
            </a:pPr>
            <a:r>
              <a:rPr lang="de-DE" sz="1400" spc="-1" strike="noStrike">
                <a:solidFill>
                  <a:srgbClr val="000000"/>
                </a:solidFill>
                <a:uFill>
                  <a:solidFill>
                    <a:srgbClr val="ffffff"/>
                  </a:solidFill>
                </a:uFill>
                <a:latin typeface="Calibri"/>
              </a:rPr>
              <a:t>3 – 4 </a:t>
            </a:r>
            <a:endParaRPr lang="de-DE" sz="1800" spc="-1" strike="noStrike">
              <a:solidFill>
                <a:srgbClr val="000000"/>
              </a:solidFill>
              <a:uFill>
                <a:solidFill>
                  <a:srgbClr val="ffffff"/>
                </a:solidFill>
              </a:uFill>
              <a:latin typeface="Arial"/>
            </a:endParaRPr>
          </a:p>
        </p:txBody>
      </p:sp>
      <p:sp>
        <p:nvSpPr>
          <p:cNvPr id="191" name="CustomShape 8"/>
          <p:cNvSpPr/>
          <p:nvPr/>
        </p:nvSpPr>
        <p:spPr>
          <a:xfrm>
            <a:off x="1423080" y="2061000"/>
            <a:ext cx="5236560" cy="1007640"/>
          </a:xfrm>
          <a:prstGeom prst="rect">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Säugetiere</a:t>
            </a:r>
            <a:endParaRPr lang="de-DE" sz="1800" spc="-1" strike="noStrike">
              <a:solidFill>
                <a:srgbClr val="000000"/>
              </a:solidFill>
              <a:uFill>
                <a:solidFill>
                  <a:srgbClr val="ffffff"/>
                </a:solidFill>
              </a:uFill>
              <a:latin typeface="Arial"/>
            </a:endParaRPr>
          </a:p>
          <a:p>
            <a:pPr algn="ctr">
              <a:lnSpc>
                <a:spcPct val="100000"/>
              </a:lnSpc>
            </a:pPr>
            <a:r>
              <a:rPr lang="de-DE" sz="1400" spc="-1" strike="noStrike">
                <a:solidFill>
                  <a:srgbClr val="000000"/>
                </a:solidFill>
                <a:uFill>
                  <a:solidFill>
                    <a:srgbClr val="ffffff"/>
                  </a:solidFill>
                </a:uFill>
                <a:latin typeface="Calibri"/>
              </a:rPr>
              <a:t>20 – 23</a:t>
            </a:r>
            <a:endParaRPr lang="de-DE" sz="1800" spc="-1" strike="noStrike">
              <a:solidFill>
                <a:srgbClr val="000000"/>
              </a:solidFill>
              <a:uFill>
                <a:solidFill>
                  <a:srgbClr val="ffffff"/>
                </a:solidFill>
              </a:uFill>
              <a:latin typeface="Arial"/>
            </a:endParaRPr>
          </a:p>
        </p:txBody>
      </p:sp>
      <p:sp>
        <p:nvSpPr>
          <p:cNvPr id="192" name="CustomShape 9"/>
          <p:cNvSpPr/>
          <p:nvPr/>
        </p:nvSpPr>
        <p:spPr>
          <a:xfrm>
            <a:off x="6661440" y="2061000"/>
            <a:ext cx="1964880" cy="1007640"/>
          </a:xfrm>
          <a:prstGeom prst="rect">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Fische</a:t>
            </a:r>
            <a:endParaRPr lang="de-DE" sz="1800" spc="-1" strike="noStrike">
              <a:solidFill>
                <a:srgbClr val="000000"/>
              </a:solidFill>
              <a:uFill>
                <a:solidFill>
                  <a:srgbClr val="ffffff"/>
                </a:solidFill>
              </a:uFill>
              <a:latin typeface="Arial"/>
            </a:endParaRPr>
          </a:p>
          <a:p>
            <a:pPr algn="ctr">
              <a:lnSpc>
                <a:spcPct val="100000"/>
              </a:lnSpc>
            </a:pPr>
            <a:endParaRPr lang="de-DE" sz="1800" spc="-1" strike="noStrike">
              <a:solidFill>
                <a:srgbClr val="000000"/>
              </a:solidFill>
              <a:uFill>
                <a:solidFill>
                  <a:srgbClr val="ffffff"/>
                </a:solidFill>
              </a:uFill>
              <a:latin typeface="Arial"/>
            </a:endParaRPr>
          </a:p>
          <a:p>
            <a:pPr algn="ctr">
              <a:lnSpc>
                <a:spcPct val="100000"/>
              </a:lnSpc>
            </a:pPr>
            <a:endParaRPr lang="de-DE" sz="1800" spc="-1" strike="noStrike">
              <a:solidFill>
                <a:srgbClr val="000000"/>
              </a:solidFill>
              <a:uFill>
                <a:solidFill>
                  <a:srgbClr val="ffffff"/>
                </a:solidFill>
              </a:uFill>
              <a:latin typeface="Arial"/>
            </a:endParaRPr>
          </a:p>
        </p:txBody>
      </p:sp>
      <p:sp>
        <p:nvSpPr>
          <p:cNvPr id="193" name="CustomShape 10"/>
          <p:cNvSpPr/>
          <p:nvPr/>
        </p:nvSpPr>
        <p:spPr>
          <a:xfrm>
            <a:off x="6660360" y="2620800"/>
            <a:ext cx="1439640" cy="431640"/>
          </a:xfrm>
          <a:prstGeom prst="rect">
            <a:avLst/>
          </a:prstGeom>
          <a:noFill/>
          <a:ln>
            <a:custDash>
              <a:ds d="400000" sp="300000"/>
            </a:cust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de-DE" sz="1400" spc="-1" strike="noStrike">
                <a:solidFill>
                  <a:srgbClr val="ff0000"/>
                </a:solidFill>
                <a:uFill>
                  <a:solidFill>
                    <a:srgbClr val="ffffff"/>
                  </a:solidFill>
                </a:uFill>
                <a:latin typeface="Calibri"/>
              </a:rPr>
              <a:t>i</a:t>
            </a:r>
            <a:r>
              <a:rPr lang="de-DE" sz="1400" spc="-1" strike="noStrike">
                <a:solidFill>
                  <a:srgbClr val="000000"/>
                </a:solidFill>
                <a:uFill>
                  <a:solidFill>
                    <a:srgbClr val="ffffff"/>
                  </a:solidFill>
                </a:uFill>
                <a:latin typeface="Calibri"/>
              </a:rPr>
              <a:t> = 8 </a:t>
            </a:r>
            <a:endParaRPr lang="de-DE" sz="1800" spc="-1" strike="noStrike">
              <a:solidFill>
                <a:srgbClr val="000000"/>
              </a:solidFill>
              <a:uFill>
                <a:solidFill>
                  <a:srgbClr val="ffffff"/>
                </a:solidFill>
              </a:uFill>
              <a:latin typeface="Arial"/>
            </a:endParaRPr>
          </a:p>
        </p:txBody>
      </p:sp>
      <p:sp>
        <p:nvSpPr>
          <p:cNvPr id="194" name="CustomShape 11"/>
          <p:cNvSpPr/>
          <p:nvPr/>
        </p:nvSpPr>
        <p:spPr>
          <a:xfrm>
            <a:off x="8100360" y="2630520"/>
            <a:ext cx="503640" cy="4316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de-DE" sz="1400" spc="-1" strike="noStrike">
                <a:solidFill>
                  <a:srgbClr val="ff0000"/>
                </a:solidFill>
                <a:uFill>
                  <a:solidFill>
                    <a:srgbClr val="ffffff"/>
                  </a:solidFill>
                </a:uFill>
                <a:latin typeface="Calibri"/>
              </a:rPr>
              <a:t>f</a:t>
            </a:r>
            <a:r>
              <a:rPr lang="de-DE" sz="1400" spc="-1" strike="noStrike">
                <a:solidFill>
                  <a:srgbClr val="000000"/>
                </a:solidFill>
                <a:uFill>
                  <a:solidFill>
                    <a:srgbClr val="ffffff"/>
                  </a:solidFill>
                </a:uFill>
                <a:latin typeface="Calibri"/>
              </a:rPr>
              <a:t> = 1 </a:t>
            </a:r>
            <a:endParaRPr lang="de-DE" sz="1800" spc="-1" strike="noStrike">
              <a:solidFill>
                <a:srgbClr val="000000"/>
              </a:solidFill>
              <a:uFill>
                <a:solidFill>
                  <a:srgbClr val="ffffff"/>
                </a:solidFill>
              </a:uFill>
              <a:latin typeface="Arial"/>
            </a:endParaRPr>
          </a:p>
        </p:txBody>
      </p:sp>
      <p:sp>
        <p:nvSpPr>
          <p:cNvPr id="195" name="CustomShape 12"/>
          <p:cNvSpPr/>
          <p:nvPr/>
        </p:nvSpPr>
        <p:spPr>
          <a:xfrm>
            <a:off x="590400" y="3861000"/>
            <a:ext cx="8720640" cy="1007640"/>
          </a:xfrm>
          <a:prstGeom prst="rect">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Schwimmen-Schweben-Sinken … Dichte … Löslichkeit …</a:t>
            </a:r>
            <a:endParaRPr lang="de-DE" sz="1800" spc="-1" strike="noStrike">
              <a:solidFill>
                <a:srgbClr val="000000"/>
              </a:solidFill>
              <a:uFill>
                <a:solidFill>
                  <a:srgbClr val="ffffff"/>
                </a:solidFill>
              </a:uFill>
              <a:latin typeface="Arial"/>
            </a:endParaRPr>
          </a:p>
          <a:p>
            <a:pPr algn="ctr">
              <a:lnSpc>
                <a:spcPct val="100000"/>
              </a:lnSpc>
            </a:pPr>
            <a:r>
              <a:rPr lang="de-DE" sz="1400" spc="-1" strike="noStrike">
                <a:solidFill>
                  <a:srgbClr val="000000"/>
                </a:solidFill>
                <a:uFill>
                  <a:solidFill>
                    <a:srgbClr val="ffffff"/>
                  </a:solidFill>
                </a:uFill>
                <a:latin typeface="Calibri"/>
              </a:rPr>
              <a:t>20 -24 </a:t>
            </a:r>
            <a:endParaRPr lang="de-DE" sz="1800" spc="-1" strike="noStrike">
              <a:solidFill>
                <a:srgbClr val="000000"/>
              </a:solidFill>
              <a:uFill>
                <a:solidFill>
                  <a:srgbClr val="ffffff"/>
                </a:solidFill>
              </a:uFill>
              <a:latin typeface="Arial"/>
            </a:endParaRPr>
          </a:p>
        </p:txBody>
      </p:sp>
      <p:sp>
        <p:nvSpPr>
          <p:cNvPr id="196" name="CustomShape 13"/>
          <p:cNvSpPr/>
          <p:nvPr/>
        </p:nvSpPr>
        <p:spPr>
          <a:xfrm>
            <a:off x="107640" y="2061000"/>
            <a:ext cx="359640" cy="991440"/>
          </a:xfrm>
          <a:prstGeom prst="rect">
            <a:avLst/>
          </a:prstGeom>
          <a:solidFill>
            <a:srgbClr val="009900"/>
          </a:solidFill>
          <a:ln>
            <a:solidFill>
              <a:srgbClr val="0033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vert="vert270"/>
          <a:p>
            <a:pPr algn="ctr">
              <a:lnSpc>
                <a:spcPct val="100000"/>
              </a:lnSpc>
            </a:pPr>
            <a:r>
              <a:rPr lang="de-DE" sz="1800" spc="-1" strike="noStrike">
                <a:solidFill>
                  <a:srgbClr val="ffffff"/>
                </a:solidFill>
                <a:uFill>
                  <a:solidFill>
                    <a:srgbClr val="ffffff"/>
                  </a:solidFill>
                </a:uFill>
                <a:latin typeface="Calibri"/>
              </a:rPr>
              <a:t>Biologie</a:t>
            </a:r>
            <a:endParaRPr lang="de-DE" sz="1800" spc="-1" strike="noStrike">
              <a:solidFill>
                <a:srgbClr val="000000"/>
              </a:solidFill>
              <a:uFill>
                <a:solidFill>
                  <a:srgbClr val="ffffff"/>
                </a:solidFill>
              </a:uFill>
              <a:latin typeface="Arial"/>
            </a:endParaRPr>
          </a:p>
        </p:txBody>
      </p:sp>
      <p:sp>
        <p:nvSpPr>
          <p:cNvPr id="197" name="CustomShape 14"/>
          <p:cNvSpPr/>
          <p:nvPr/>
        </p:nvSpPr>
        <p:spPr>
          <a:xfrm>
            <a:off x="107640" y="3861000"/>
            <a:ext cx="359640" cy="503640"/>
          </a:xfrm>
          <a:prstGeom prst="rect">
            <a:avLst/>
          </a:prstGeom>
          <a:solidFill>
            <a:srgbClr val="0033cc"/>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vert="vert270"/>
          <a:p>
            <a:pPr algn="ctr">
              <a:lnSpc>
                <a:spcPct val="100000"/>
              </a:lnSpc>
            </a:pPr>
            <a:r>
              <a:rPr lang="de-DE" sz="1800" spc="-1" strike="noStrike">
                <a:solidFill>
                  <a:srgbClr val="ffffff"/>
                </a:solidFill>
                <a:uFill>
                  <a:solidFill>
                    <a:srgbClr val="ffffff"/>
                  </a:solidFill>
                </a:uFill>
                <a:latin typeface="Calibri"/>
              </a:rPr>
              <a:t>Ph.</a:t>
            </a:r>
            <a:endParaRPr lang="de-DE" sz="1800" spc="-1" strike="noStrike">
              <a:solidFill>
                <a:srgbClr val="000000"/>
              </a:solidFill>
              <a:uFill>
                <a:solidFill>
                  <a:srgbClr val="ffffff"/>
                </a:solidFill>
              </a:uFill>
              <a:latin typeface="Arial"/>
            </a:endParaRPr>
          </a:p>
        </p:txBody>
      </p:sp>
      <p:sp>
        <p:nvSpPr>
          <p:cNvPr id="198" name="CustomShape 15"/>
          <p:cNvSpPr/>
          <p:nvPr/>
        </p:nvSpPr>
        <p:spPr>
          <a:xfrm>
            <a:off x="107640" y="4365000"/>
            <a:ext cx="359640" cy="503640"/>
          </a:xfrm>
          <a:prstGeom prst="rect">
            <a:avLst/>
          </a:prstGeom>
          <a:solidFill>
            <a:srgbClr val="ff0000"/>
          </a:solidFill>
          <a:ln>
            <a:solidFill>
              <a:srgbClr val="a5002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vert="vert270"/>
          <a:p>
            <a:pPr algn="ctr">
              <a:lnSpc>
                <a:spcPct val="100000"/>
              </a:lnSpc>
            </a:pPr>
            <a:r>
              <a:rPr lang="de-DE" sz="1800" spc="-1" strike="noStrike">
                <a:solidFill>
                  <a:srgbClr val="ffffff"/>
                </a:solidFill>
                <a:uFill>
                  <a:solidFill>
                    <a:srgbClr val="ffffff"/>
                  </a:solidFill>
                </a:uFill>
                <a:latin typeface="Calibri"/>
              </a:rPr>
              <a:t>Ch.</a:t>
            </a:r>
            <a:endParaRPr lang="de-DE" sz="1800" spc="-1" strike="noStrike">
              <a:solidFill>
                <a:srgbClr val="000000"/>
              </a:solidFill>
              <a:uFill>
                <a:solidFill>
                  <a:srgbClr val="ffffff"/>
                </a:solidFill>
              </a:uFill>
              <a:latin typeface="Arial"/>
            </a:endParaRPr>
          </a:p>
        </p:txBody>
      </p:sp>
      <p:sp>
        <p:nvSpPr>
          <p:cNvPr id="199" name="CustomShape 16"/>
          <p:cNvSpPr/>
          <p:nvPr/>
        </p:nvSpPr>
        <p:spPr>
          <a:xfrm>
            <a:off x="8607240" y="2054520"/>
            <a:ext cx="703800" cy="1007640"/>
          </a:xfrm>
          <a:prstGeom prst="rect">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200" name="Picture 4" descr=""/>
          <p:cNvPicPr/>
          <p:nvPr/>
        </p:nvPicPr>
        <p:blipFill>
          <a:blip r:embed="rId1"/>
          <a:srcRect l="13991" t="22030" r="11365" b="28141"/>
          <a:stretch/>
        </p:blipFill>
        <p:spPr>
          <a:xfrm rot="9252600">
            <a:off x="7553160" y="283320"/>
            <a:ext cx="1094400" cy="630720"/>
          </a:xfrm>
          <a:prstGeom prst="rect">
            <a:avLst/>
          </a:prstGeom>
          <a:ln>
            <a:noFill/>
          </a:ln>
        </p:spPr>
      </p:pic>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1">
                                  <p:stCondLst>
                                    <p:cond delay="0"/>
                                  </p:stCondLst>
                                  <p:childTnLst>
                                    <p:set>
                                      <p:cBhvr>
                                        <p:cTn id="8" dur="1" fill="hold">
                                          <p:stCondLst>
                                            <p:cond delay="0"/>
                                          </p:stCondLst>
                                        </p:cTn>
                                        <p:tgtEl>
                                          <p:spTgt spid="196"/>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190"/>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194"/>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97"/>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TextShape 1"/>
          <p:cNvSpPr txBox="1"/>
          <p:nvPr/>
        </p:nvSpPr>
        <p:spPr>
          <a:xfrm>
            <a:off x="539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Vernetzung Physik und Chemie</a:t>
            </a:r>
            <a:endParaRPr lang="de-DE" sz="1800" spc="-1" strike="noStrike">
              <a:solidFill>
                <a:srgbClr val="000000"/>
              </a:solidFill>
              <a:uFill>
                <a:solidFill>
                  <a:srgbClr val="ffffff"/>
                </a:solidFill>
              </a:uFill>
              <a:latin typeface="Calibri"/>
            </a:endParaRPr>
          </a:p>
        </p:txBody>
      </p:sp>
      <p:sp>
        <p:nvSpPr>
          <p:cNvPr id="355" name="CustomShape 2"/>
          <p:cNvSpPr/>
          <p:nvPr/>
        </p:nvSpPr>
        <p:spPr>
          <a:xfrm>
            <a:off x="2412000" y="3593520"/>
            <a:ext cx="2489040" cy="2489040"/>
          </a:xfrm>
          <a:prstGeom prst="gear9">
            <a:avLst>
              <a:gd name="adj1" fmla="val 10000"/>
              <a:gd name="adj2" fmla="val 1763"/>
            </a:avLst>
          </a:prstGeom>
          <a:solidFill>
            <a:srgbClr val="0033cc"/>
          </a:solidFill>
          <a:ln>
            <a:solidFill>
              <a:schemeClr val="lt1">
                <a:hueOff val="0"/>
                <a:satOff val="0"/>
                <a:lumOff val="0"/>
                <a:alphaOff val="0"/>
              </a:schemeClr>
            </a:solidFill>
            <a:round/>
          </a:ln>
        </p:spPr>
        <p:style>
          <a:lnRef idx="2"/>
          <a:fillRef idx="0"/>
          <a:effectRef idx="0"/>
          <a:fontRef idx="minor"/>
        </p:style>
        <p:txBody>
          <a:bodyPr lIns="25560" rIns="25560" tIns="25560" bIns="25560" anchor="ctr"/>
          <a:p>
            <a:pPr algn="ctr">
              <a:lnSpc>
                <a:spcPct val="90000"/>
              </a:lnSpc>
            </a:pPr>
            <a:r>
              <a:rPr b="1" lang="de-DE" sz="2000" spc="-1" strike="noStrike">
                <a:solidFill>
                  <a:srgbClr val="ffffff"/>
                </a:solidFill>
                <a:uFill>
                  <a:solidFill>
                    <a:srgbClr val="ffffff"/>
                  </a:solidFill>
                </a:uFill>
                <a:latin typeface="Calibri"/>
              </a:rPr>
              <a:t>mittlere </a:t>
            </a:r>
            <a:endParaRPr lang="de-DE" sz="1800" spc="-1" strike="noStrike">
              <a:solidFill>
                <a:srgbClr val="000000"/>
              </a:solidFill>
              <a:uFill>
                <a:solidFill>
                  <a:srgbClr val="ffffff"/>
                </a:solidFill>
              </a:uFill>
              <a:latin typeface="Arial"/>
            </a:endParaRPr>
          </a:p>
          <a:p>
            <a:pPr algn="ctr">
              <a:lnSpc>
                <a:spcPct val="90000"/>
              </a:lnSpc>
            </a:pPr>
            <a:r>
              <a:rPr b="1" lang="de-DE" sz="2000" spc="-1" strike="noStrike">
                <a:solidFill>
                  <a:srgbClr val="ffffff"/>
                </a:solidFill>
                <a:uFill>
                  <a:solidFill>
                    <a:srgbClr val="ffffff"/>
                  </a:solidFill>
                </a:uFill>
                <a:latin typeface="Calibri"/>
              </a:rPr>
              <a:t>Dichte</a:t>
            </a:r>
            <a:endParaRPr lang="de-DE" sz="1800" spc="-1" strike="noStrike">
              <a:solidFill>
                <a:srgbClr val="000000"/>
              </a:solidFill>
              <a:uFill>
                <a:solidFill>
                  <a:srgbClr val="ffffff"/>
                </a:solidFill>
              </a:uFill>
              <a:latin typeface="Arial"/>
            </a:endParaRPr>
          </a:p>
        </p:txBody>
      </p:sp>
      <p:sp>
        <p:nvSpPr>
          <p:cNvPr id="356" name="CustomShape 3"/>
          <p:cNvSpPr/>
          <p:nvPr/>
        </p:nvSpPr>
        <p:spPr>
          <a:xfrm>
            <a:off x="963360" y="3005280"/>
            <a:ext cx="1810080" cy="1810080"/>
          </a:xfrm>
          <a:prstGeom prst="gear6">
            <a:avLst>
              <a:gd name="adj1" fmla="val 15000"/>
              <a:gd name="adj2" fmla="val 3526"/>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5560" rIns="25560" tIns="25560" bIns="25560" anchor="ctr"/>
          <a:p>
            <a:pPr algn="ctr">
              <a:lnSpc>
                <a:spcPct val="90000"/>
              </a:lnSpc>
            </a:pPr>
            <a:r>
              <a:rPr b="1" lang="de-DE" sz="2000" spc="-1" strike="noStrike">
                <a:solidFill>
                  <a:srgbClr val="ffffff"/>
                </a:solidFill>
                <a:uFill>
                  <a:solidFill>
                    <a:srgbClr val="ffffff"/>
                  </a:solidFill>
                </a:uFill>
                <a:latin typeface="Calibri"/>
              </a:rPr>
              <a:t>Löslich-keit</a:t>
            </a:r>
            <a:endParaRPr lang="de-DE" sz="1800" spc="-1" strike="noStrike">
              <a:solidFill>
                <a:srgbClr val="000000"/>
              </a:solidFill>
              <a:uFill>
                <a:solidFill>
                  <a:srgbClr val="ffffff"/>
                </a:solidFill>
              </a:uFill>
              <a:latin typeface="Arial"/>
            </a:endParaRPr>
          </a:p>
        </p:txBody>
      </p:sp>
      <p:sp>
        <p:nvSpPr>
          <p:cNvPr id="357" name="CustomShape 4"/>
          <p:cNvSpPr/>
          <p:nvPr/>
        </p:nvSpPr>
        <p:spPr>
          <a:xfrm rot="20700000">
            <a:off x="1977120" y="1756080"/>
            <a:ext cx="1773360" cy="1773360"/>
          </a:xfrm>
          <a:prstGeom prst="gear6">
            <a:avLst>
              <a:gd name="adj1" fmla="val 15000"/>
              <a:gd name="adj2" fmla="val 3526"/>
            </a:avLst>
          </a:prstGeom>
          <a:solidFill>
            <a:srgbClr val="009900"/>
          </a:solidFill>
          <a:ln>
            <a:solidFill>
              <a:schemeClr val="lt1">
                <a:hueOff val="0"/>
                <a:satOff val="0"/>
                <a:lumOff val="0"/>
                <a:alphaOff val="0"/>
              </a:schemeClr>
            </a:solidFill>
            <a:round/>
          </a:ln>
        </p:spPr>
        <p:style>
          <a:lnRef idx="2"/>
          <a:fillRef idx="0"/>
          <a:effectRef idx="0"/>
          <a:fontRef idx="minor"/>
        </p:style>
        <p:txBody>
          <a:bodyPr lIns="25560" rIns="25560" tIns="25560" bIns="25560" anchor="ctr"/>
          <a:p>
            <a:pPr algn="ctr">
              <a:lnSpc>
                <a:spcPct val="90000"/>
              </a:lnSpc>
            </a:pPr>
            <a:r>
              <a:rPr b="1" lang="de-DE" sz="2000" spc="-1" strike="noStrike">
                <a:solidFill>
                  <a:srgbClr val="ffffff"/>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sp>
        <p:nvSpPr>
          <p:cNvPr id="358" name="CustomShape 5"/>
          <p:cNvSpPr/>
          <p:nvPr/>
        </p:nvSpPr>
        <p:spPr>
          <a:xfrm>
            <a:off x="2224080" y="3215880"/>
            <a:ext cx="3186000" cy="3186000"/>
          </a:xfrm>
          <a:prstGeom prst="circularArrow">
            <a:avLst>
              <a:gd name="adj1" fmla="val 4687"/>
              <a:gd name="adj2" fmla="val 299029"/>
              <a:gd name="adj3" fmla="val 2523572"/>
              <a:gd name="adj4" fmla="val 15845412"/>
              <a:gd name="adj5" fmla="val 5469"/>
            </a:avLst>
          </a:prstGeom>
          <a:solidFill>
            <a:srgbClr val="ff0000"/>
          </a:solidFill>
          <a:ln>
            <a:noFill/>
          </a:ln>
        </p:spPr>
        <p:style>
          <a:lnRef idx="0"/>
          <a:fillRef idx="0"/>
          <a:effectRef idx="0"/>
          <a:fontRef idx="minor"/>
        </p:style>
      </p:sp>
      <p:sp>
        <p:nvSpPr>
          <p:cNvPr id="359" name="CustomShape 6"/>
          <p:cNvSpPr/>
          <p:nvPr/>
        </p:nvSpPr>
        <p:spPr>
          <a:xfrm>
            <a:off x="642960" y="2603160"/>
            <a:ext cx="2314800" cy="2314800"/>
          </a:xfrm>
          <a:prstGeom prst="leftCircularArrow">
            <a:avLst>
              <a:gd name="adj1" fmla="val 6452"/>
              <a:gd name="adj2" fmla="val 429999"/>
              <a:gd name="adj3" fmla="val 10489124"/>
              <a:gd name="adj4" fmla="val 14837806"/>
              <a:gd name="adj5" fmla="val 7527"/>
            </a:avLst>
          </a:prstGeom>
          <a:solidFill>
            <a:srgbClr val="009900"/>
          </a:solidFill>
          <a:ln>
            <a:noFill/>
          </a:ln>
        </p:spPr>
        <p:style>
          <a:lnRef idx="0"/>
          <a:fillRef idx="0"/>
          <a:effectRef idx="0"/>
          <a:fontRef idx="minor"/>
        </p:style>
      </p:sp>
      <p:sp>
        <p:nvSpPr>
          <p:cNvPr id="360" name="CustomShape 7"/>
          <p:cNvSpPr/>
          <p:nvPr/>
        </p:nvSpPr>
        <p:spPr>
          <a:xfrm>
            <a:off x="1567080" y="1366200"/>
            <a:ext cx="2495880" cy="2495880"/>
          </a:xfrm>
          <a:prstGeom prst="circularArrow">
            <a:avLst>
              <a:gd name="adj1" fmla="val 5984"/>
              <a:gd name="adj2" fmla="val 394124"/>
              <a:gd name="adj3" fmla="val 13313824"/>
              <a:gd name="adj4" fmla="val 10508221"/>
              <a:gd name="adj5" fmla="val 6981"/>
            </a:avLst>
          </a:prstGeom>
          <a:solidFill>
            <a:srgbClr val="0033cc"/>
          </a:solidFill>
          <a:ln>
            <a:noFill/>
          </a:ln>
        </p:spPr>
        <p:style>
          <a:lnRef idx="0"/>
          <a:fillRef idx="0"/>
          <a:effectRef idx="0"/>
          <a:fontRef idx="minor"/>
        </p:style>
      </p:sp>
      <p:sp>
        <p:nvSpPr>
          <p:cNvPr id="361" name="TextShape 8"/>
          <p:cNvSpPr txBox="1"/>
          <p:nvPr/>
        </p:nvSpPr>
        <p:spPr>
          <a:xfrm>
            <a:off x="457200" y="6356520"/>
            <a:ext cx="2746440" cy="364680"/>
          </a:xfrm>
          <a:prstGeom prst="rect">
            <a:avLst/>
          </a:prstGeom>
          <a:noFill/>
          <a:ln>
            <a:noFill/>
          </a:ln>
        </p:spPr>
        <p:txBody>
          <a:bodyPr anchor="ctr"/>
          <a:p>
            <a:pPr>
              <a:lnSpc>
                <a:spcPct val="100000"/>
              </a:lnSpc>
            </a:pPr>
            <a:r>
              <a:rPr lang="de-DE" sz="12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362" name="TextShape 9"/>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363" name="CustomShape 10"/>
          <p:cNvSpPr/>
          <p:nvPr/>
        </p:nvSpPr>
        <p:spPr>
          <a:xfrm rot="5006400">
            <a:off x="3445200" y="1177200"/>
            <a:ext cx="1605600" cy="3528000"/>
          </a:xfrm>
          <a:prstGeom prst="lightningBolt">
            <a:avLst/>
          </a:prstGeom>
          <a:solidFill>
            <a:srgbClr val="ffff00"/>
          </a:solidFill>
          <a:ln>
            <a:solidFill>
              <a:srgbClr val="003300"/>
            </a:solidFill>
            <a:round/>
          </a:ln>
        </p:spPr>
        <p:style>
          <a:lnRef idx="2">
            <a:schemeClr val="accent1">
              <a:shade val="50000"/>
            </a:schemeClr>
          </a:lnRef>
          <a:fillRef idx="1">
            <a:schemeClr val="accent1"/>
          </a:fillRef>
          <a:effectRef idx="0">
            <a:schemeClr val="accent1"/>
          </a:effectRef>
          <a:fontRef idx="minor"/>
        </p:style>
      </p:sp>
      <p:sp>
        <p:nvSpPr>
          <p:cNvPr id="364" name="CustomShape 11"/>
          <p:cNvSpPr/>
          <p:nvPr/>
        </p:nvSpPr>
        <p:spPr>
          <a:xfrm>
            <a:off x="5364000" y="2941560"/>
            <a:ext cx="4176000" cy="243396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gemeinsame Fachsprache</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z. B.:</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Angepasstheit ≠ Anpassung</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Aktiv. Schwimmen ≠  statisches Schwimmen (schwimmen ≠ Schwimmen)</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Stoff ≠ Körper</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Masse ≠ Gewicht</a:t>
            </a:r>
            <a:endParaRPr lang="de-DE" sz="1800" spc="-1" strike="noStrike">
              <a:solidFill>
                <a:srgbClr val="000000"/>
              </a:solidFill>
              <a:uFill>
                <a:solidFill>
                  <a:srgbClr val="ffffff"/>
                </a:solidFill>
              </a:uFill>
              <a:latin typeface="Arial"/>
            </a:endParaRPr>
          </a:p>
          <a:p>
            <a:pPr>
              <a:lnSpc>
                <a:spcPct val="100000"/>
              </a:lnSpc>
            </a:pPr>
            <a:r>
              <a:rPr lang="de-DE" sz="1600" spc="-1" strike="noStrike">
                <a:solidFill>
                  <a:srgbClr val="000000"/>
                </a:solidFill>
                <a:uFill>
                  <a:solidFill>
                    <a:srgbClr val="ffffff"/>
                  </a:solidFill>
                </a:uFill>
                <a:latin typeface="Calibri"/>
              </a:rPr>
              <a:t>Siedetemperatur ≠  Siedepunkt</a:t>
            </a:r>
            <a:endParaRPr lang="de-DE" sz="1800" spc="-1" strike="noStrike">
              <a:solidFill>
                <a:srgbClr val="000000"/>
              </a:solidFill>
              <a:uFill>
                <a:solidFill>
                  <a:srgbClr val="ffffff"/>
                </a:solidFill>
              </a:uFill>
              <a:latin typeface="Arial"/>
            </a:endParaRPr>
          </a:p>
        </p:txBody>
      </p:sp>
      <p:pic>
        <p:nvPicPr>
          <p:cNvPr id="365" name="Picture 4" descr=""/>
          <p:cNvPicPr/>
          <p:nvPr/>
        </p:nvPicPr>
        <p:blipFill>
          <a:blip r:embed="rId1"/>
          <a:srcRect l="13991" t="22030" r="11365" b="28141"/>
          <a:stretch/>
        </p:blipFill>
        <p:spPr>
          <a:xfrm rot="11529000">
            <a:off x="6660720" y="1965960"/>
            <a:ext cx="1223640" cy="705240"/>
          </a:xfrm>
          <a:prstGeom prst="rect">
            <a:avLst/>
          </a:prstGeom>
          <a:ln>
            <a:noFill/>
          </a:ln>
        </p:spPr>
      </p:pic>
    </p:spTree>
  </p:cSld>
  <p:timing>
    <p:tnLst>
      <p:par>
        <p:cTn id="123" dur="indefinite" restart="never" nodeType="tmRoot">
          <p:childTnLst>
            <p:seq>
              <p:cTn id="124" dur="indefinite" nodeType="mainSeq">
                <p:childTnLst>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36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1">
                                  <p:stCondLst>
                                    <p:cond delay="0"/>
                                  </p:stCondLst>
                                  <p:childTnLst>
                                    <p:set>
                                      <p:cBhvr>
                                        <p:cTn id="132"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TextShape 1"/>
          <p:cNvSpPr txBox="1"/>
          <p:nvPr/>
        </p:nvSpPr>
        <p:spPr>
          <a:xfrm>
            <a:off x="457200" y="6356520"/>
            <a:ext cx="3106440" cy="364680"/>
          </a:xfrm>
          <a:prstGeom prst="rect">
            <a:avLst/>
          </a:prstGeom>
          <a:noFill/>
          <a:ln>
            <a:noFill/>
          </a:ln>
        </p:spPr>
        <p:txBody>
          <a:bodyPr anchor="ctr"/>
          <a:p>
            <a:pPr>
              <a:lnSpc>
                <a:spcPct val="100000"/>
              </a:lnSpc>
            </a:pPr>
            <a:r>
              <a:rPr lang="de-DE" sz="1200" spc="-1" strike="noStrike">
                <a:solidFill>
                  <a:srgbClr val="8b8b8b"/>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67" name="TextShape 2"/>
          <p:cNvSpPr txBox="1"/>
          <p:nvPr/>
        </p:nvSpPr>
        <p:spPr>
          <a:xfrm>
            <a:off x="3084120" y="6408720"/>
            <a:ext cx="2895120" cy="364680"/>
          </a:xfrm>
          <a:prstGeom prst="rect">
            <a:avLst/>
          </a:prstGeom>
          <a:noFill/>
          <a:ln>
            <a:noFill/>
          </a:ln>
        </p:spPr>
        <p:txBody>
          <a:bodyPr anchor="ctr"/>
          <a:p>
            <a:pPr algn="ctr">
              <a:lnSpc>
                <a:spcPct val="100000"/>
              </a:lnSpc>
            </a:pPr>
            <a:r>
              <a:rPr lang="de-DE" sz="1200" spc="-1" strike="noStrike">
                <a:solidFill>
                  <a:srgbClr val="8b8b8b"/>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368" name="CustomShape 3"/>
          <p:cNvSpPr/>
          <p:nvPr/>
        </p:nvSpPr>
        <p:spPr>
          <a:xfrm>
            <a:off x="0" y="-12960"/>
            <a:ext cx="9143640" cy="1124280"/>
          </a:xfrm>
          <a:prstGeom prst="rect">
            <a:avLst/>
          </a:prstGeom>
          <a:noFill/>
          <a:ln>
            <a:noFill/>
          </a:ln>
        </p:spPr>
        <p:style>
          <a:lnRef idx="0"/>
          <a:fillRef idx="0"/>
          <a:effectRef idx="0"/>
          <a:fontRef idx="minor"/>
        </p:style>
        <p:txBody>
          <a:bodyPr lIns="90000" rIns="90000" tIns="45000" bIns="45000"/>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Arbeitsaufträge im Workshop</a:t>
            </a:r>
            <a:endParaRPr lang="de-DE" sz="1800" spc="-1" strike="noStrike">
              <a:solidFill>
                <a:srgbClr val="000000"/>
              </a:solidFill>
              <a:uFill>
                <a:solidFill>
                  <a:srgbClr val="ffffff"/>
                </a:solidFill>
              </a:uFill>
              <a:latin typeface="Arial"/>
            </a:endParaRPr>
          </a:p>
        </p:txBody>
      </p:sp>
      <p:pic>
        <p:nvPicPr>
          <p:cNvPr id="369" name="Picture 4" descr=""/>
          <p:cNvPicPr/>
          <p:nvPr/>
        </p:nvPicPr>
        <p:blipFill>
          <a:blip r:embed="rId1"/>
          <a:srcRect l="13991" t="22030" r="11365" b="28141"/>
          <a:stretch/>
        </p:blipFill>
        <p:spPr>
          <a:xfrm rot="10800000">
            <a:off x="8427240" y="743040"/>
            <a:ext cx="1007640" cy="580680"/>
          </a:xfrm>
          <a:prstGeom prst="rect">
            <a:avLst/>
          </a:prstGeom>
          <a:ln>
            <a:noFill/>
          </a:ln>
        </p:spPr>
      </p:pic>
      <p:sp>
        <p:nvSpPr>
          <p:cNvPr id="370" name="CustomShape 4"/>
          <p:cNvSpPr/>
          <p:nvPr/>
        </p:nvSpPr>
        <p:spPr>
          <a:xfrm>
            <a:off x="115560" y="894240"/>
            <a:ext cx="7632360" cy="1022760"/>
          </a:xfrm>
          <a:prstGeom prst="rect">
            <a:avLst/>
          </a:prstGeom>
          <a:noFill/>
          <a:ln>
            <a:noFill/>
          </a:ln>
        </p:spPr>
        <p:style>
          <a:lnRef idx="0"/>
          <a:fillRef idx="0"/>
          <a:effectRef idx="0"/>
          <a:fontRef idx="minor"/>
        </p:style>
        <p:txBody>
          <a:bodyPr lIns="90000" rIns="90000" tIns="45000" bIns="45000"/>
          <a:p>
            <a:pPr>
              <a:lnSpc>
                <a:spcPct val="120000"/>
              </a:lnSpc>
            </a:pPr>
            <a:r>
              <a:rPr lang="de-DE" sz="1800" spc="-1" strike="noStrike">
                <a:solidFill>
                  <a:srgbClr val="000000"/>
                </a:solidFill>
                <a:uFill>
                  <a:solidFill>
                    <a:srgbClr val="ffffff"/>
                  </a:solidFill>
                </a:uFill>
                <a:latin typeface="Calibri"/>
              </a:rPr>
              <a:t>1.</a:t>
            </a:r>
            <a:r>
              <a:rPr lang="de-DE" sz="1800" spc="-1" strike="noStrike">
                <a:solidFill>
                  <a:srgbClr val="000000"/>
                </a:solidFill>
                <a:uFill>
                  <a:solidFill>
                    <a:srgbClr val="ffffff"/>
                  </a:solidFill>
                </a:uFill>
                <a:latin typeface="Calibri"/>
              </a:rPr>
              <a:t>	</a:t>
            </a:r>
            <a:r>
              <a:rPr lang="de-DE" sz="1800" spc="-1" strike="noStrike">
                <a:solidFill>
                  <a:srgbClr val="000000"/>
                </a:solidFill>
                <a:uFill>
                  <a:solidFill>
                    <a:srgbClr val="ffffff"/>
                  </a:solidFill>
                </a:uFill>
                <a:latin typeface="Calibri"/>
              </a:rPr>
              <a:t>Setzen Sie sich an den einzelnen Stationen mit den didaktischen Vor-</a:t>
            </a:r>
            <a:endParaRPr lang="de-DE" sz="1800" spc="-1" strike="noStrike">
              <a:solidFill>
                <a:srgbClr val="000000"/>
              </a:solidFill>
              <a:uFill>
                <a:solidFill>
                  <a:srgbClr val="ffffff"/>
                </a:solidFill>
              </a:uFill>
              <a:latin typeface="Arial"/>
            </a:endParaRPr>
          </a:p>
          <a:p>
            <a:pPr>
              <a:lnSpc>
                <a:spcPct val="120000"/>
              </a:lnSpc>
            </a:pPr>
            <a:r>
              <a:rPr lang="de-DE" sz="1800" spc="-1" strike="noStrike">
                <a:solidFill>
                  <a:srgbClr val="000000"/>
                </a:solidFill>
                <a:uFill>
                  <a:solidFill>
                    <a:srgbClr val="ffffff"/>
                  </a:solidFill>
                </a:uFill>
                <a:latin typeface="Calibri"/>
              </a:rPr>
              <a:t>	</a:t>
            </a:r>
            <a:r>
              <a:rPr lang="de-DE" sz="1800" spc="-1" strike="noStrike">
                <a:solidFill>
                  <a:srgbClr val="000000"/>
                </a:solidFill>
                <a:uFill>
                  <a:solidFill>
                    <a:srgbClr val="ffffff"/>
                  </a:solidFill>
                </a:uFill>
                <a:latin typeface="Calibri"/>
              </a:rPr>
              <a:t>betrachtungen zu den ausgewählten Inhalten und Methoden  ausein-</a:t>
            </a:r>
            <a:endParaRPr lang="de-DE" sz="1800" spc="-1" strike="noStrike">
              <a:solidFill>
                <a:srgbClr val="000000"/>
              </a:solidFill>
              <a:uFill>
                <a:solidFill>
                  <a:srgbClr val="ffffff"/>
                </a:solidFill>
              </a:uFill>
              <a:latin typeface="Arial"/>
            </a:endParaRPr>
          </a:p>
          <a:p>
            <a:pPr>
              <a:lnSpc>
                <a:spcPct val="120000"/>
              </a:lnSpc>
            </a:pPr>
            <a:r>
              <a:rPr lang="de-DE" sz="1800" spc="-1" strike="noStrike">
                <a:solidFill>
                  <a:srgbClr val="000000"/>
                </a:solidFill>
                <a:uFill>
                  <a:solidFill>
                    <a:srgbClr val="ffffff"/>
                  </a:solidFill>
                </a:uFill>
                <a:latin typeface="Calibri"/>
              </a:rPr>
              <a:t>	</a:t>
            </a:r>
            <a:r>
              <a:rPr lang="de-DE" sz="1800" spc="-1" strike="noStrike">
                <a:solidFill>
                  <a:srgbClr val="000000"/>
                </a:solidFill>
                <a:uFill>
                  <a:solidFill>
                    <a:srgbClr val="ffffff"/>
                  </a:solidFill>
                </a:uFill>
                <a:latin typeface="Calibri"/>
              </a:rPr>
              <a:t>ander (Stellwände) und reflektieren Sie das entsprechende Stundenkonzept.</a:t>
            </a:r>
            <a:endParaRPr lang="de-DE" sz="1800" spc="-1" strike="noStrike">
              <a:solidFill>
                <a:srgbClr val="000000"/>
              </a:solidFill>
              <a:uFill>
                <a:solidFill>
                  <a:srgbClr val="ffffff"/>
                </a:solidFill>
              </a:uFill>
              <a:latin typeface="Arial"/>
            </a:endParaRPr>
          </a:p>
        </p:txBody>
      </p:sp>
      <p:sp>
        <p:nvSpPr>
          <p:cNvPr id="371" name="CustomShape 5"/>
          <p:cNvSpPr/>
          <p:nvPr/>
        </p:nvSpPr>
        <p:spPr>
          <a:xfrm>
            <a:off x="221040" y="2251440"/>
            <a:ext cx="6958440" cy="693720"/>
          </a:xfrm>
          <a:prstGeom prst="rect">
            <a:avLst/>
          </a:prstGeom>
          <a:noFill/>
          <a:ln>
            <a:noFill/>
          </a:ln>
        </p:spPr>
        <p:style>
          <a:lnRef idx="0"/>
          <a:fillRef idx="0"/>
          <a:effectRef idx="0"/>
          <a:fontRef idx="minor"/>
        </p:style>
        <p:txBody>
          <a:bodyPr wrap="none" lIns="90000" rIns="90000" tIns="45000" bIns="45000"/>
          <a:p>
            <a:pPr>
              <a:lnSpc>
                <a:spcPct val="120000"/>
              </a:lnSpc>
            </a:pPr>
            <a:r>
              <a:rPr lang="de-DE" sz="1800" spc="-1" strike="noStrike">
                <a:solidFill>
                  <a:srgbClr val="000000"/>
                </a:solidFill>
                <a:uFill>
                  <a:solidFill>
                    <a:srgbClr val="ffffff"/>
                  </a:solidFill>
                </a:uFill>
                <a:latin typeface="Calibri"/>
              </a:rPr>
              <a:t>2. Beschäftigen Sie sich dann mit den ausgelegten Materialien und erpro-</a:t>
            </a:r>
            <a:endParaRPr lang="de-DE" sz="1800" spc="-1" strike="noStrike">
              <a:solidFill>
                <a:srgbClr val="000000"/>
              </a:solidFill>
              <a:uFill>
                <a:solidFill>
                  <a:srgbClr val="ffffff"/>
                </a:solidFill>
              </a:uFill>
              <a:latin typeface="Arial"/>
            </a:endParaRPr>
          </a:p>
          <a:p>
            <a:pPr>
              <a:lnSpc>
                <a:spcPct val="120000"/>
              </a:lnSpc>
            </a:pPr>
            <a:r>
              <a:rPr lang="de-DE" sz="1800" spc="-1" strike="noStrike">
                <a:solidFill>
                  <a:srgbClr val="000000"/>
                </a:solidFill>
                <a:uFill>
                  <a:solidFill>
                    <a:srgbClr val="ffffff"/>
                  </a:solidFill>
                </a:uFill>
                <a:latin typeface="Calibri"/>
              </a:rPr>
              <a:t>    </a:t>
            </a:r>
            <a:r>
              <a:rPr lang="de-DE" sz="1800" spc="-1" strike="noStrike">
                <a:solidFill>
                  <a:srgbClr val="000000"/>
                </a:solidFill>
                <a:uFill>
                  <a:solidFill>
                    <a:srgbClr val="ffffff"/>
                  </a:solidFill>
                </a:uFill>
                <a:latin typeface="Calibri"/>
              </a:rPr>
              <a:t>ben Sie diese auch praktisch. </a:t>
            </a:r>
            <a:endParaRPr lang="de-DE" sz="1800" spc="-1" strike="noStrike">
              <a:solidFill>
                <a:srgbClr val="000000"/>
              </a:solidFill>
              <a:uFill>
                <a:solidFill>
                  <a:srgbClr val="ffffff"/>
                </a:solidFill>
              </a:uFill>
              <a:latin typeface="Arial"/>
            </a:endParaRPr>
          </a:p>
        </p:txBody>
      </p:sp>
      <p:sp>
        <p:nvSpPr>
          <p:cNvPr id="372" name="CustomShape 6"/>
          <p:cNvSpPr/>
          <p:nvPr/>
        </p:nvSpPr>
        <p:spPr>
          <a:xfrm>
            <a:off x="179640" y="5022000"/>
            <a:ext cx="6840360" cy="364680"/>
          </a:xfrm>
          <a:prstGeom prst="rect">
            <a:avLst/>
          </a:prstGeom>
          <a:noFill/>
          <a:ln>
            <a:noFill/>
          </a:ln>
        </p:spPr>
        <p:style>
          <a:lnRef idx="0"/>
          <a:fillRef idx="0"/>
          <a:effectRef idx="0"/>
          <a:fontRef idx="minor"/>
        </p:style>
        <p:txBody>
          <a:bodyPr lIns="90000" rIns="90000" tIns="45000" bIns="45000"/>
          <a:p>
            <a:pPr>
              <a:lnSpc>
                <a:spcPct val="100000"/>
              </a:lnSpc>
            </a:pPr>
            <a:r>
              <a:rPr lang="de-DE" sz="1800" spc="-1" strike="noStrike">
                <a:solidFill>
                  <a:srgbClr val="000000"/>
                </a:solidFill>
                <a:uFill>
                  <a:solidFill>
                    <a:srgbClr val="ffffff"/>
                  </a:solidFill>
                </a:uFill>
                <a:latin typeface="Calibri"/>
              </a:rPr>
              <a:t>3. Füllen Sie dann das an jeder Station ausliegende Rückmeldeblatt aus.</a:t>
            </a:r>
            <a:endParaRPr lang="de-DE" sz="1800" spc="-1" strike="noStrike">
              <a:solidFill>
                <a:srgbClr val="000000"/>
              </a:solidFill>
              <a:uFill>
                <a:solidFill>
                  <a:srgbClr val="ffffff"/>
                </a:solidFill>
              </a:uFill>
              <a:latin typeface="Arial"/>
            </a:endParaRPr>
          </a:p>
        </p:txBody>
      </p:sp>
      <p:pic>
        <p:nvPicPr>
          <p:cNvPr id="373" name="Grafik 11" descr=""/>
          <p:cNvPicPr/>
          <p:nvPr/>
        </p:nvPicPr>
        <p:blipFill>
          <a:blip r:embed="rId2"/>
          <a:srcRect l="4625" t="16475" r="7689" b="27359"/>
          <a:stretch/>
        </p:blipFill>
        <p:spPr>
          <a:xfrm>
            <a:off x="7276320" y="2934360"/>
            <a:ext cx="1721880" cy="810000"/>
          </a:xfrm>
          <a:prstGeom prst="rect">
            <a:avLst/>
          </a:prstGeom>
          <a:ln>
            <a:noFill/>
          </a:ln>
        </p:spPr>
      </p:pic>
      <p:pic>
        <p:nvPicPr>
          <p:cNvPr id="374" name="Picture 4" descr=""/>
          <p:cNvPicPr/>
          <p:nvPr/>
        </p:nvPicPr>
        <p:blipFill>
          <a:blip r:embed="rId3"/>
          <a:stretch/>
        </p:blipFill>
        <p:spPr>
          <a:xfrm rot="511800">
            <a:off x="6029280" y="3014280"/>
            <a:ext cx="888480" cy="1440360"/>
          </a:xfrm>
          <a:prstGeom prst="rect">
            <a:avLst/>
          </a:prstGeom>
          <a:ln w="9360">
            <a:solidFill>
              <a:schemeClr val="tx1"/>
            </a:solidFill>
            <a:miter/>
          </a:ln>
        </p:spPr>
      </p:pic>
      <p:pic>
        <p:nvPicPr>
          <p:cNvPr id="375" name="Picture 2" descr=""/>
          <p:cNvPicPr/>
          <p:nvPr/>
        </p:nvPicPr>
        <p:blipFill>
          <a:blip r:embed="rId4"/>
          <a:stretch/>
        </p:blipFill>
        <p:spPr>
          <a:xfrm rot="9788400">
            <a:off x="4150080" y="3026160"/>
            <a:ext cx="1179720" cy="1677240"/>
          </a:xfrm>
          <a:prstGeom prst="rect">
            <a:avLst/>
          </a:prstGeom>
          <a:ln w="9360">
            <a:solidFill>
              <a:schemeClr val="tx1"/>
            </a:solidFill>
            <a:miter/>
          </a:ln>
        </p:spPr>
      </p:pic>
      <p:pic>
        <p:nvPicPr>
          <p:cNvPr id="376" name="Grafik 14" descr=""/>
          <p:cNvPicPr/>
          <p:nvPr/>
        </p:nvPicPr>
        <p:blipFill>
          <a:blip r:embed="rId5"/>
          <a:stretch/>
        </p:blipFill>
        <p:spPr>
          <a:xfrm>
            <a:off x="1691640" y="3309840"/>
            <a:ext cx="1769400" cy="1326960"/>
          </a:xfrm>
          <a:prstGeom prst="rect">
            <a:avLst/>
          </a:prstGeom>
          <a:ln>
            <a:noFill/>
          </a:ln>
        </p:spPr>
      </p:pic>
      <p:pic>
        <p:nvPicPr>
          <p:cNvPr id="377" name="Grafik 15" descr=""/>
          <p:cNvPicPr/>
          <p:nvPr/>
        </p:nvPicPr>
        <p:blipFill>
          <a:blip r:embed="rId6"/>
          <a:stretch/>
        </p:blipFill>
        <p:spPr>
          <a:xfrm>
            <a:off x="7225560" y="5206680"/>
            <a:ext cx="697320" cy="859680"/>
          </a:xfrm>
          <a:prstGeom prst="rect">
            <a:avLst/>
          </a:prstGeom>
          <a:ln>
            <a:noFill/>
          </a:ln>
        </p:spPr>
      </p:pic>
      <p:pic>
        <p:nvPicPr>
          <p:cNvPr id="378" name="Picture 4" descr=""/>
          <p:cNvPicPr/>
          <p:nvPr/>
        </p:nvPicPr>
        <p:blipFill>
          <a:blip r:embed="rId7"/>
          <a:stretch/>
        </p:blipFill>
        <p:spPr>
          <a:xfrm>
            <a:off x="7791120" y="996120"/>
            <a:ext cx="691920" cy="1394640"/>
          </a:xfrm>
          <a:prstGeom prst="rect">
            <a:avLst/>
          </a:prstGeom>
          <a:ln>
            <a:noFill/>
          </a:ln>
        </p:spPr>
      </p:pic>
    </p:spTree>
  </p:cSld>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36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37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37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37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37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37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37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37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37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TextShape 1"/>
          <p:cNvSpPr txBox="1"/>
          <p:nvPr/>
        </p:nvSpPr>
        <p:spPr>
          <a:xfrm>
            <a:off x="457200" y="6356520"/>
            <a:ext cx="3178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380" name="TextShape 2"/>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381" name="Picture 4" descr=""/>
          <p:cNvPicPr/>
          <p:nvPr/>
        </p:nvPicPr>
        <p:blipFill>
          <a:blip r:embed="rId1"/>
          <a:srcRect l="14016" t="22058" r="11365" b="28141"/>
          <a:stretch/>
        </p:blipFill>
        <p:spPr>
          <a:xfrm rot="10800000">
            <a:off x="3708000" y="5909400"/>
            <a:ext cx="2304000" cy="1328040"/>
          </a:xfrm>
          <a:prstGeom prst="rect">
            <a:avLst/>
          </a:prstGeom>
          <a:ln>
            <a:noFill/>
          </a:ln>
          <a:scene3d>
            <a:camera prst="orthographicFront">
              <a:rot lat="348847" lon="19372428" rev="1292035"/>
            </a:camera>
            <a:lightRig dir="t" rig="threePt"/>
          </a:scene3d>
        </p:spPr>
      </p:pic>
      <p:sp>
        <p:nvSpPr>
          <p:cNvPr id="382" name="CustomShape 3"/>
          <p:cNvSpPr/>
          <p:nvPr/>
        </p:nvSpPr>
        <p:spPr>
          <a:xfrm>
            <a:off x="3348000" y="1390320"/>
            <a:ext cx="5040360" cy="3240000"/>
          </a:xfrm>
          <a:prstGeom prst="cloudCallout">
            <a:avLst>
              <a:gd name="adj1" fmla="val -47406"/>
              <a:gd name="adj2" fmla="val 61308"/>
            </a:avLst>
          </a:prstGeom>
          <a:gradFill>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i="1" lang="de-DE" sz="2800" spc="-1" strike="noStrike">
                <a:solidFill>
                  <a:srgbClr val="10243e"/>
                </a:solidFill>
                <a:uFill>
                  <a:solidFill>
                    <a:srgbClr val="ffffff"/>
                  </a:solidFill>
                </a:uFill>
                <a:latin typeface="Calibri"/>
              </a:rPr>
              <a:t>Merci vielmal!</a:t>
            </a:r>
            <a:endParaRPr lang="de-DE" sz="1800" spc="-1" strike="noStrike">
              <a:solidFill>
                <a:srgbClr val="000000"/>
              </a:solidFill>
              <a:uFill>
                <a:solidFill>
                  <a:srgbClr val="ffffff"/>
                </a:solidFill>
              </a:uFill>
              <a:latin typeface="Arial"/>
            </a:endParaRPr>
          </a:p>
          <a:p>
            <a:pPr algn="ctr">
              <a:lnSpc>
                <a:spcPct val="100000"/>
              </a:lnSpc>
            </a:pPr>
            <a:endParaRPr lang="de-DE" sz="1800" spc="-1" strike="noStrike">
              <a:solidFill>
                <a:srgbClr val="000000"/>
              </a:solidFill>
              <a:uFill>
                <a:solidFill>
                  <a:srgbClr val="ffffff"/>
                </a:solidFill>
              </a:uFill>
              <a:latin typeface="Arial"/>
            </a:endParaRPr>
          </a:p>
          <a:p>
            <a:pPr algn="ctr">
              <a:lnSpc>
                <a:spcPct val="100000"/>
              </a:lnSpc>
            </a:pPr>
            <a:r>
              <a:rPr b="1" i="1" lang="de-DE" sz="2800" spc="-1" strike="noStrike">
                <a:solidFill>
                  <a:srgbClr val="10243e"/>
                </a:solidFill>
                <a:uFill>
                  <a:solidFill>
                    <a:srgbClr val="ffffff"/>
                  </a:solidFill>
                </a:uFill>
                <a:latin typeface="Calibri"/>
              </a:rPr>
              <a:t>Viel Spaß im Praktikum!</a:t>
            </a:r>
            <a:endParaRPr lang="de-DE" sz="18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CustomShape 1"/>
          <p:cNvSpPr/>
          <p:nvPr/>
        </p:nvSpPr>
        <p:spPr>
          <a:xfrm>
            <a:off x="0" y="1733760"/>
            <a:ext cx="7164000" cy="4477320"/>
          </a:xfrm>
          <a:prstGeom prst="swooshArrow">
            <a:avLst>
              <a:gd name="adj1" fmla="val 25000"/>
              <a:gd name="adj2" fmla="val 25000"/>
            </a:avLst>
          </a:prstGeom>
          <a:solidFill>
            <a:schemeClr val="accent3">
              <a:lumMod val="60000"/>
              <a:lumOff val="40000"/>
            </a:schemeClr>
          </a:solidFill>
          <a:ln>
            <a:noFill/>
          </a:ln>
        </p:spPr>
        <p:style>
          <a:lnRef idx="0"/>
          <a:fillRef idx="0"/>
          <a:effectRef idx="0"/>
          <a:fontRef idx="minor"/>
        </p:style>
      </p:sp>
      <p:sp>
        <p:nvSpPr>
          <p:cNvPr id="202" name="CustomShape 2"/>
          <p:cNvSpPr/>
          <p:nvPr/>
        </p:nvSpPr>
        <p:spPr>
          <a:xfrm>
            <a:off x="705600" y="5075640"/>
            <a:ext cx="164520" cy="164520"/>
          </a:xfrm>
          <a:prstGeom prst="ellipse">
            <a:avLst/>
          </a:prstGeom>
          <a:solidFill>
            <a:schemeClr val="accent2">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03" name="CustomShape 3"/>
          <p:cNvSpPr/>
          <p:nvPr/>
        </p:nvSpPr>
        <p:spPr>
          <a:xfrm>
            <a:off x="678960" y="5158080"/>
            <a:ext cx="1156320" cy="1065240"/>
          </a:xfrm>
          <a:prstGeom prst="rect">
            <a:avLst/>
          </a:prstGeom>
          <a:noFill/>
          <a:ln>
            <a:noFill/>
          </a:ln>
        </p:spPr>
        <p:style>
          <a:lnRef idx="0"/>
          <a:fillRef idx="0"/>
          <a:effectRef idx="0"/>
          <a:fontRef idx="minor"/>
        </p:style>
        <p:txBody>
          <a:bodyPr lIns="87480" rIns="0" tIns="0" bIns="0"/>
          <a:p>
            <a:pPr>
              <a:lnSpc>
                <a:spcPct val="90000"/>
              </a:lnSpc>
            </a:pPr>
            <a:r>
              <a:rPr b="1" lang="de-DE" sz="2400" spc="-1" strike="noStrike">
                <a:solidFill>
                  <a:srgbClr val="000000"/>
                </a:solidFill>
                <a:uFill>
                  <a:solidFill>
                    <a:srgbClr val="ffffff"/>
                  </a:solidFill>
                </a:uFill>
                <a:latin typeface="Calibri"/>
              </a:rPr>
              <a:t>Körper-bau</a:t>
            </a:r>
            <a:endParaRPr lang="de-DE" sz="1800" spc="-1" strike="noStrike">
              <a:solidFill>
                <a:srgbClr val="000000"/>
              </a:solidFill>
              <a:uFill>
                <a:solidFill>
                  <a:srgbClr val="ffffff"/>
                </a:solidFill>
              </a:uFill>
              <a:latin typeface="Arial"/>
            </a:endParaRPr>
          </a:p>
        </p:txBody>
      </p:sp>
      <p:sp>
        <p:nvSpPr>
          <p:cNvPr id="204" name="CustomShape 4"/>
          <p:cNvSpPr/>
          <p:nvPr/>
        </p:nvSpPr>
        <p:spPr>
          <a:xfrm>
            <a:off x="1597680" y="4218840"/>
            <a:ext cx="257400" cy="257400"/>
          </a:xfrm>
          <a:prstGeom prst="ellipse">
            <a:avLst/>
          </a:prstGeom>
          <a:solidFill>
            <a:schemeClr val="accent3">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05" name="CustomShape 5"/>
          <p:cNvSpPr/>
          <p:nvPr/>
        </p:nvSpPr>
        <p:spPr>
          <a:xfrm>
            <a:off x="1726560" y="4347720"/>
            <a:ext cx="1189080" cy="1875960"/>
          </a:xfrm>
          <a:prstGeom prst="rect">
            <a:avLst/>
          </a:prstGeom>
          <a:noFill/>
          <a:ln>
            <a:noFill/>
          </a:ln>
        </p:spPr>
        <p:style>
          <a:lnRef idx="0"/>
          <a:fillRef idx="0"/>
          <a:effectRef idx="0"/>
          <a:fontRef idx="minor"/>
        </p:style>
        <p:txBody>
          <a:bodyPr lIns="136800" rIns="0" tIns="0" bIns="0"/>
          <a:p>
            <a:pPr>
              <a:lnSpc>
                <a:spcPct val="90000"/>
              </a:lnSpc>
            </a:pPr>
            <a:r>
              <a:rPr b="1" lang="de-DE" sz="24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p:txBody>
      </p:sp>
      <p:sp>
        <p:nvSpPr>
          <p:cNvPr id="206" name="CustomShape 6"/>
          <p:cNvSpPr/>
          <p:nvPr/>
        </p:nvSpPr>
        <p:spPr>
          <a:xfrm>
            <a:off x="2743920" y="3535200"/>
            <a:ext cx="343440" cy="343440"/>
          </a:xfrm>
          <a:prstGeom prst="ellipse">
            <a:avLst/>
          </a:prstGeom>
          <a:solidFill>
            <a:schemeClr val="accent4">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07" name="CustomShape 7"/>
          <p:cNvSpPr/>
          <p:nvPr/>
        </p:nvSpPr>
        <p:spPr>
          <a:xfrm>
            <a:off x="2856960" y="3717000"/>
            <a:ext cx="1641240" cy="2516040"/>
          </a:xfrm>
          <a:prstGeom prst="rect">
            <a:avLst/>
          </a:prstGeom>
          <a:noFill/>
          <a:ln>
            <a:noFill/>
          </a:ln>
        </p:spPr>
        <p:style>
          <a:lnRef idx="0"/>
          <a:fillRef idx="0"/>
          <a:effectRef idx="0"/>
          <a:fontRef idx="minor"/>
        </p:style>
        <p:txBody>
          <a:bodyPr lIns="182160" rIns="0" tIns="0" bIns="0"/>
          <a:p>
            <a:pPr>
              <a:lnSpc>
                <a:spcPct val="90000"/>
              </a:lnSpc>
            </a:pPr>
            <a:r>
              <a:rPr b="1" lang="de-DE" sz="24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p:txBody>
      </p:sp>
      <p:sp>
        <p:nvSpPr>
          <p:cNvPr id="208" name="CustomShape 8"/>
          <p:cNvSpPr/>
          <p:nvPr/>
        </p:nvSpPr>
        <p:spPr>
          <a:xfrm>
            <a:off x="4076640" y="3001680"/>
            <a:ext cx="443880" cy="443880"/>
          </a:xfrm>
          <a:prstGeom prst="ellipse">
            <a:avLst/>
          </a:prstGeom>
          <a:solidFill>
            <a:schemeClr val="accent5">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09" name="CustomShape 9"/>
          <p:cNvSpPr/>
          <p:nvPr/>
        </p:nvSpPr>
        <p:spPr>
          <a:xfrm>
            <a:off x="4298400" y="3223800"/>
            <a:ext cx="1432440" cy="2999520"/>
          </a:xfrm>
          <a:prstGeom prst="rect">
            <a:avLst/>
          </a:prstGeom>
          <a:noFill/>
          <a:ln>
            <a:noFill/>
          </a:ln>
        </p:spPr>
        <p:style>
          <a:lnRef idx="0"/>
          <a:fillRef idx="0"/>
          <a:effectRef idx="0"/>
          <a:fontRef idx="minor"/>
        </p:style>
        <p:txBody>
          <a:bodyPr lIns="235440" rIns="0" tIns="0" bIns="0"/>
          <a:p>
            <a:pPr>
              <a:lnSpc>
                <a:spcPct val="90000"/>
              </a:lnSpc>
            </a:pPr>
            <a:r>
              <a:rPr b="1" lang="de-DE" sz="24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p:txBody>
      </p:sp>
      <p:sp>
        <p:nvSpPr>
          <p:cNvPr id="210" name="CustomShape 10"/>
          <p:cNvSpPr/>
          <p:nvPr/>
        </p:nvSpPr>
        <p:spPr>
          <a:xfrm>
            <a:off x="5448600" y="2645280"/>
            <a:ext cx="565560" cy="565560"/>
          </a:xfrm>
          <a:prstGeom prst="ellipse">
            <a:avLst/>
          </a:prstGeom>
          <a:solidFill>
            <a:schemeClr val="accent6">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11" name="CustomShape 11"/>
          <p:cNvSpPr/>
          <p:nvPr/>
        </p:nvSpPr>
        <p:spPr>
          <a:xfrm>
            <a:off x="5731560" y="2928240"/>
            <a:ext cx="1432440" cy="3295080"/>
          </a:xfrm>
          <a:prstGeom prst="rect">
            <a:avLst/>
          </a:prstGeom>
          <a:noFill/>
          <a:ln>
            <a:noFill/>
          </a:ln>
        </p:spPr>
        <p:style>
          <a:lnRef idx="0"/>
          <a:fillRef idx="0"/>
          <a:effectRef idx="0"/>
          <a:fontRef idx="minor"/>
        </p:style>
        <p:txBody>
          <a:bodyPr lIns="299880" rIns="0" tIns="0" bIns="0"/>
          <a:p>
            <a:pPr>
              <a:lnSpc>
                <a:spcPct val="90000"/>
              </a:lnSpc>
            </a:pPr>
            <a:r>
              <a:rPr b="1" lang="de-DE" sz="24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p:txBody>
      </p:sp>
      <p:sp>
        <p:nvSpPr>
          <p:cNvPr id="212" name="TextShape 12"/>
          <p:cNvSpPr txBox="1"/>
          <p:nvPr/>
        </p:nvSpPr>
        <p:spPr>
          <a:xfrm>
            <a:off x="457200" y="6356520"/>
            <a:ext cx="274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213" name="TextShape 1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214" name="CustomShape 14"/>
          <p:cNvSpPr/>
          <p:nvPr/>
        </p:nvSpPr>
        <p:spPr>
          <a:xfrm>
            <a:off x="0" y="-12960"/>
            <a:ext cx="9143640" cy="1124280"/>
          </a:xfrm>
          <a:prstGeom prst="rect">
            <a:avLst/>
          </a:prstGeom>
          <a:noFill/>
          <a:ln>
            <a:noFill/>
          </a:ln>
        </p:spPr>
        <p:style>
          <a:lnRef idx="0"/>
          <a:fillRef idx="0"/>
          <a:effectRef idx="0"/>
          <a:fontRef idx="minor"/>
        </p:style>
        <p:txBody>
          <a:bodyPr anchor="ctr"/>
          <a:p>
            <a:pPr algn="ctr">
              <a:lnSpc>
                <a:spcPct val="100000"/>
              </a:lnSpc>
            </a:pPr>
            <a:r>
              <a:rPr lang="de-DE" sz="4000" spc="-1" strike="noStrike">
                <a:solidFill>
                  <a:srgbClr val="000000"/>
                </a:solidFill>
                <a:uFill>
                  <a:solidFill>
                    <a:srgbClr val="ffffff"/>
                  </a:solidFill>
                </a:uFill>
                <a:latin typeface="Calibri"/>
              </a:rPr>
              <a:t>Verlaufsplan «Fische»</a:t>
            </a:r>
            <a:endParaRPr lang="de-DE" sz="4400" spc="-1" strike="noStrike">
              <a:solidFill>
                <a:srgbClr val="000000"/>
              </a:solidFill>
              <a:uFill>
                <a:solidFill>
                  <a:srgbClr val="ffffff"/>
                </a:solidFill>
              </a:uFill>
              <a:latin typeface="Arial"/>
            </a:endParaRPr>
          </a:p>
        </p:txBody>
      </p:sp>
      <p:pic>
        <p:nvPicPr>
          <p:cNvPr id="215" name="Picture 4" descr=""/>
          <p:cNvPicPr/>
          <p:nvPr/>
        </p:nvPicPr>
        <p:blipFill>
          <a:blip r:embed="rId1"/>
          <a:srcRect l="13991" t="22030" r="11365" b="28141"/>
          <a:stretch/>
        </p:blipFill>
        <p:spPr>
          <a:xfrm rot="9422400">
            <a:off x="1771560" y="2536560"/>
            <a:ext cx="1094400" cy="630720"/>
          </a:xfrm>
          <a:prstGeom prst="rect">
            <a:avLst/>
          </a:prstGeom>
          <a:ln>
            <a:noFill/>
          </a:ln>
        </p:spPr>
      </p:pic>
      <p:pic>
        <p:nvPicPr>
          <p:cNvPr id="216" name="Picture 4" descr=""/>
          <p:cNvPicPr/>
          <p:nvPr/>
        </p:nvPicPr>
        <p:blipFill>
          <a:blip r:embed="rId2"/>
          <a:srcRect l="14012" t="22052" r="11362" b="28133"/>
          <a:stretch/>
        </p:blipFill>
        <p:spPr>
          <a:xfrm rot="11798400">
            <a:off x="7645320" y="4354920"/>
            <a:ext cx="1094400" cy="630720"/>
          </a:xfrm>
          <a:prstGeom prst="rect">
            <a:avLst/>
          </a:prstGeom>
          <a:ln>
            <a:noFill/>
          </a:ln>
        </p:spPr>
      </p:pic>
      <p:sp>
        <p:nvSpPr>
          <p:cNvPr id="217" name="CustomShape 15"/>
          <p:cNvSpPr/>
          <p:nvPr/>
        </p:nvSpPr>
        <p:spPr>
          <a:xfrm>
            <a:off x="3089520" y="1305360"/>
            <a:ext cx="1770120" cy="1078560"/>
          </a:xfrm>
          <a:prstGeom prst="cloudCallout">
            <a:avLst>
              <a:gd name="adj1" fmla="val -68735"/>
              <a:gd name="adj2" fmla="val 80404"/>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0000"/>
                </a:solidFill>
                <a:uFill>
                  <a:solidFill>
                    <a:srgbClr val="ffffff"/>
                  </a:solidFill>
                </a:uFill>
                <a:latin typeface="Calibri"/>
              </a:rPr>
              <a:t>integrativ</a:t>
            </a:r>
            <a:endParaRPr lang="de-DE" sz="1800" spc="-1" strike="noStrike">
              <a:solidFill>
                <a:srgbClr val="000000"/>
              </a:solidFill>
              <a:uFill>
                <a:solidFill>
                  <a:srgbClr val="ffffff"/>
                </a:solidFill>
              </a:uFill>
              <a:latin typeface="Arial"/>
            </a:endParaRPr>
          </a:p>
        </p:txBody>
      </p:sp>
      <p:sp>
        <p:nvSpPr>
          <p:cNvPr id="218" name="CustomShape 16"/>
          <p:cNvSpPr/>
          <p:nvPr/>
        </p:nvSpPr>
        <p:spPr>
          <a:xfrm rot="4396200">
            <a:off x="7008480" y="2583000"/>
            <a:ext cx="2035440" cy="1419480"/>
          </a:xfrm>
          <a:prstGeom prst="swooshArrow">
            <a:avLst>
              <a:gd name="adj1" fmla="val 16310"/>
              <a:gd name="adj2" fmla="val 31370"/>
            </a:avLst>
          </a:prstGeom>
          <a:solidFill>
            <a:srgbClr val="9ebd5f"/>
          </a:solidFill>
          <a:ln>
            <a:solidFill>
              <a:schemeClr val="lt1">
                <a:hueOff val="0"/>
                <a:satOff val="0"/>
                <a:lumOff val="0"/>
                <a:alphaOff val="0"/>
              </a:schemeClr>
            </a:solidFill>
            <a:round/>
          </a:ln>
        </p:spPr>
        <p:style>
          <a:lnRef idx="2"/>
          <a:fillRef idx="0"/>
          <a:effectRef idx="0"/>
          <a:fontRef idx="minor"/>
        </p:style>
      </p:sp>
      <p:sp>
        <p:nvSpPr>
          <p:cNvPr id="219" name="CustomShape 17"/>
          <p:cNvSpPr/>
          <p:nvPr/>
        </p:nvSpPr>
        <p:spPr>
          <a:xfrm>
            <a:off x="7506000" y="2116080"/>
            <a:ext cx="1471320" cy="775800"/>
          </a:xfrm>
          <a:prstGeom prst="rect">
            <a:avLst/>
          </a:prstGeom>
          <a:noFill/>
          <a:ln>
            <a:noFill/>
          </a:ln>
        </p:spPr>
        <p:style>
          <a:lnRef idx="0"/>
          <a:fillRef idx="0"/>
          <a:effectRef idx="0"/>
          <a:fontRef idx="minor"/>
        </p:style>
        <p:txBody>
          <a:bodyPr lIns="30600" rIns="30600" tIns="30600" bIns="30600" anchor="b"/>
          <a:p>
            <a:pPr algn="r">
              <a:lnSpc>
                <a:spcPct val="90000"/>
              </a:lnSpc>
            </a:pPr>
            <a:r>
              <a:rPr lang="de-DE" sz="2400" spc="-1" strike="noStrike">
                <a:solidFill>
                  <a:srgbClr val="00000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p:txBody>
      </p:sp>
      <p:sp>
        <p:nvSpPr>
          <p:cNvPr id="220" name="CustomShape 18"/>
          <p:cNvSpPr/>
          <p:nvPr/>
        </p:nvSpPr>
        <p:spPr>
          <a:xfrm>
            <a:off x="6876360" y="3556080"/>
            <a:ext cx="1538280" cy="1026720"/>
          </a:xfrm>
          <a:prstGeom prst="rect">
            <a:avLst/>
          </a:prstGeom>
          <a:noFill/>
          <a:ln>
            <a:noFill/>
          </a:ln>
        </p:spPr>
        <p:style>
          <a:lnRef idx="0"/>
          <a:fillRef idx="0"/>
          <a:effectRef idx="0"/>
          <a:fontRef idx="minor"/>
        </p:style>
        <p:txBody>
          <a:bodyPr lIns="30600" rIns="30600" tIns="30600" bIns="30600"/>
          <a:p>
            <a:pPr>
              <a:lnSpc>
                <a:spcPct val="90000"/>
              </a:lnSpc>
            </a:pPr>
            <a:r>
              <a:rPr lang="de-DE" sz="24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p:txBody>
      </p:sp>
      <p:sp>
        <p:nvSpPr>
          <p:cNvPr id="221" name="CustomShape 19"/>
          <p:cNvSpPr/>
          <p:nvPr/>
        </p:nvSpPr>
        <p:spPr>
          <a:xfrm>
            <a:off x="8192520" y="3146400"/>
            <a:ext cx="143640" cy="162000"/>
          </a:xfrm>
          <a:prstGeom prst="ellipse">
            <a:avLst/>
          </a:prstGeom>
          <a:solidFill>
            <a:schemeClr val="bg2">
              <a:lumMod val="50000"/>
            </a:schemeClr>
          </a:solidFill>
          <a:ln>
            <a:solidFill>
              <a:schemeClr val="bg2">
                <a:lumMod val="10000"/>
              </a:schemeClr>
            </a:solidFill>
            <a:round/>
          </a:ln>
        </p:spPr>
        <p:style>
          <a:lnRef idx="2">
            <a:schemeClr val="accent1">
              <a:shade val="50000"/>
            </a:schemeClr>
          </a:lnRef>
          <a:fillRef idx="1">
            <a:schemeClr val="accent1"/>
          </a:fillRef>
          <a:effectRef idx="0">
            <a:schemeClr val="accent1"/>
          </a:effectRef>
          <a:fontRef idx="minor"/>
        </p:style>
      </p:sp>
      <p:sp>
        <p:nvSpPr>
          <p:cNvPr id="222" name="CustomShape 20"/>
          <p:cNvSpPr/>
          <p:nvPr/>
        </p:nvSpPr>
        <p:spPr>
          <a:xfrm>
            <a:off x="8532360" y="3691800"/>
            <a:ext cx="151920" cy="162000"/>
          </a:xfrm>
          <a:prstGeom prst="ellipse">
            <a:avLst/>
          </a:prstGeom>
          <a:solidFill>
            <a:schemeClr val="accent4">
              <a:lumMod val="75000"/>
            </a:schemeClr>
          </a:solidFill>
          <a:ln>
            <a:solidFill>
              <a:schemeClr val="accent4">
                <a:lumMod val="50000"/>
              </a:schemeClr>
            </a:solidFill>
            <a:round/>
          </a:ln>
        </p:spPr>
        <p:style>
          <a:lnRef idx="2">
            <a:schemeClr val="accent1">
              <a:shade val="50000"/>
            </a:schemeClr>
          </a:lnRef>
          <a:fillRef idx="1">
            <a:schemeClr val="accent1"/>
          </a:fillRef>
          <a:effectRef idx="0">
            <a:schemeClr val="accent1"/>
          </a:effectRef>
          <a:fontRef idx="minor"/>
        </p:style>
      </p:sp>
      <p:sp>
        <p:nvSpPr>
          <p:cNvPr id="223" name="CustomShape 21"/>
          <p:cNvSpPr/>
          <p:nvPr/>
        </p:nvSpPr>
        <p:spPr>
          <a:xfrm>
            <a:off x="6372360" y="5373360"/>
            <a:ext cx="2190600" cy="1078560"/>
          </a:xfrm>
          <a:prstGeom prst="cloudCallout">
            <a:avLst>
              <a:gd name="adj1" fmla="val 53419"/>
              <a:gd name="adj2" fmla="val -91467"/>
            </a:avLst>
          </a:prstGeom>
          <a:solidFill>
            <a:schemeClr val="accent3">
              <a:lumMod val="60000"/>
              <a:lumOff val="40000"/>
            </a:schemeClr>
          </a:solidFill>
          <a:ln>
            <a:solidFill>
              <a:schemeClr val="accent3">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0000"/>
                </a:solidFill>
                <a:uFill>
                  <a:solidFill>
                    <a:srgbClr val="ffffff"/>
                  </a:solidFill>
                </a:uFill>
                <a:latin typeface="Calibri"/>
              </a:rPr>
              <a:t>fach-systematisch</a:t>
            </a:r>
            <a:endParaRPr lang="de-DE"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2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221"/>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2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0" y="1724760"/>
            <a:ext cx="7164000" cy="4477320"/>
          </a:xfrm>
          <a:prstGeom prst="swooshArrow">
            <a:avLst>
              <a:gd name="adj1" fmla="val 25000"/>
              <a:gd name="adj2" fmla="val 25000"/>
            </a:avLst>
          </a:prstGeom>
          <a:solidFill>
            <a:schemeClr val="accent3">
              <a:lumMod val="60000"/>
              <a:lumOff val="40000"/>
            </a:schemeClr>
          </a:solidFill>
          <a:ln>
            <a:noFill/>
          </a:ln>
        </p:spPr>
        <p:style>
          <a:lnRef idx="0"/>
          <a:fillRef idx="0"/>
          <a:effectRef idx="0"/>
          <a:fontRef idx="minor"/>
        </p:style>
      </p:sp>
      <p:sp>
        <p:nvSpPr>
          <p:cNvPr id="225" name="CustomShape 2"/>
          <p:cNvSpPr/>
          <p:nvPr/>
        </p:nvSpPr>
        <p:spPr>
          <a:xfrm>
            <a:off x="705600" y="5075640"/>
            <a:ext cx="164520" cy="164520"/>
          </a:xfrm>
          <a:prstGeom prst="ellipse">
            <a:avLst/>
          </a:prstGeom>
          <a:solidFill>
            <a:schemeClr val="accent2">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26" name="CustomShape 3"/>
          <p:cNvSpPr/>
          <p:nvPr/>
        </p:nvSpPr>
        <p:spPr>
          <a:xfrm>
            <a:off x="680760" y="5265000"/>
            <a:ext cx="1156320" cy="1065240"/>
          </a:xfrm>
          <a:prstGeom prst="rect">
            <a:avLst/>
          </a:prstGeom>
          <a:noFill/>
          <a:ln>
            <a:noFill/>
          </a:ln>
        </p:spPr>
        <p:style>
          <a:lnRef idx="0"/>
          <a:fillRef idx="0"/>
          <a:effectRef idx="0"/>
          <a:fontRef idx="minor"/>
        </p:style>
        <p:txBody>
          <a:bodyPr lIns="87480" rIns="0" tIns="0" bIns="0"/>
          <a:p>
            <a:pPr>
              <a:lnSpc>
                <a:spcPct val="90000"/>
              </a:lnSpc>
            </a:pPr>
            <a:r>
              <a:rPr b="1" lang="de-DE" sz="2400" spc="-1" strike="noStrike">
                <a:solidFill>
                  <a:srgbClr val="000000"/>
                </a:solidFill>
                <a:uFill>
                  <a:solidFill>
                    <a:srgbClr val="ffffff"/>
                  </a:solidFill>
                </a:uFill>
                <a:latin typeface="Calibri"/>
              </a:rPr>
              <a:t>Körper-bau</a:t>
            </a:r>
            <a:endParaRPr lang="de-DE" sz="1800" spc="-1" strike="noStrike">
              <a:solidFill>
                <a:srgbClr val="000000"/>
              </a:solidFill>
              <a:uFill>
                <a:solidFill>
                  <a:srgbClr val="ffffff"/>
                </a:solidFill>
              </a:uFill>
              <a:latin typeface="Arial"/>
            </a:endParaRPr>
          </a:p>
        </p:txBody>
      </p:sp>
      <p:sp>
        <p:nvSpPr>
          <p:cNvPr id="227" name="CustomShape 4"/>
          <p:cNvSpPr/>
          <p:nvPr/>
        </p:nvSpPr>
        <p:spPr>
          <a:xfrm>
            <a:off x="1597680" y="4218840"/>
            <a:ext cx="257400" cy="257400"/>
          </a:xfrm>
          <a:prstGeom prst="ellipse">
            <a:avLst/>
          </a:prstGeom>
          <a:solidFill>
            <a:schemeClr val="accent3">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28" name="CustomShape 5"/>
          <p:cNvSpPr/>
          <p:nvPr/>
        </p:nvSpPr>
        <p:spPr>
          <a:xfrm>
            <a:off x="1708920" y="4365000"/>
            <a:ext cx="2053080" cy="1875960"/>
          </a:xfrm>
          <a:prstGeom prst="rect">
            <a:avLst/>
          </a:prstGeom>
          <a:noFill/>
          <a:ln>
            <a:noFill/>
          </a:ln>
        </p:spPr>
        <p:style>
          <a:lnRef idx="0"/>
          <a:fillRef idx="0"/>
          <a:effectRef idx="0"/>
          <a:fontRef idx="minor"/>
        </p:style>
        <p:txBody>
          <a:bodyPr lIns="136800" rIns="0" tIns="0" bIns="0"/>
          <a:p>
            <a:pPr>
              <a:lnSpc>
                <a:spcPct val="90000"/>
              </a:lnSpc>
            </a:pPr>
            <a:r>
              <a:rPr b="1" lang="de-DE" sz="24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p:txBody>
      </p:sp>
      <p:sp>
        <p:nvSpPr>
          <p:cNvPr id="229" name="CustomShape 6"/>
          <p:cNvSpPr/>
          <p:nvPr/>
        </p:nvSpPr>
        <p:spPr>
          <a:xfrm>
            <a:off x="2743920" y="3535200"/>
            <a:ext cx="343440" cy="343440"/>
          </a:xfrm>
          <a:prstGeom prst="ellipse">
            <a:avLst/>
          </a:prstGeom>
          <a:solidFill>
            <a:schemeClr val="accent4">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30" name="CustomShape 7"/>
          <p:cNvSpPr/>
          <p:nvPr/>
        </p:nvSpPr>
        <p:spPr>
          <a:xfrm>
            <a:off x="2930400" y="3749760"/>
            <a:ext cx="1641240" cy="2516040"/>
          </a:xfrm>
          <a:prstGeom prst="rect">
            <a:avLst/>
          </a:prstGeom>
          <a:noFill/>
          <a:ln>
            <a:noFill/>
          </a:ln>
        </p:spPr>
        <p:style>
          <a:lnRef idx="0"/>
          <a:fillRef idx="0"/>
          <a:effectRef idx="0"/>
          <a:fontRef idx="minor"/>
        </p:style>
        <p:txBody>
          <a:bodyPr lIns="182160" rIns="0" tIns="0" bIns="0"/>
          <a:p>
            <a:pPr>
              <a:lnSpc>
                <a:spcPct val="90000"/>
              </a:lnSpc>
            </a:pPr>
            <a:r>
              <a:rPr b="1" lang="de-DE" sz="24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p:txBody>
      </p:sp>
      <p:sp>
        <p:nvSpPr>
          <p:cNvPr id="231" name="CustomShape 8"/>
          <p:cNvSpPr/>
          <p:nvPr/>
        </p:nvSpPr>
        <p:spPr>
          <a:xfrm>
            <a:off x="4076640" y="3001680"/>
            <a:ext cx="443880" cy="443880"/>
          </a:xfrm>
          <a:prstGeom prst="ellipse">
            <a:avLst/>
          </a:prstGeom>
          <a:solidFill>
            <a:schemeClr val="accent5">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32" name="CustomShape 9"/>
          <p:cNvSpPr/>
          <p:nvPr/>
        </p:nvSpPr>
        <p:spPr>
          <a:xfrm>
            <a:off x="4298400" y="3223800"/>
            <a:ext cx="1432440" cy="2999520"/>
          </a:xfrm>
          <a:prstGeom prst="rect">
            <a:avLst/>
          </a:prstGeom>
          <a:noFill/>
          <a:ln>
            <a:noFill/>
          </a:ln>
        </p:spPr>
        <p:style>
          <a:lnRef idx="0"/>
          <a:fillRef idx="0"/>
          <a:effectRef idx="0"/>
          <a:fontRef idx="minor"/>
        </p:style>
        <p:txBody>
          <a:bodyPr lIns="235440" rIns="0" tIns="0" bIns="0"/>
          <a:p>
            <a:pPr>
              <a:lnSpc>
                <a:spcPct val="90000"/>
              </a:lnSpc>
            </a:pPr>
            <a:r>
              <a:rPr b="1" lang="de-DE" sz="24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p:txBody>
      </p:sp>
      <p:sp>
        <p:nvSpPr>
          <p:cNvPr id="233" name="CustomShape 10"/>
          <p:cNvSpPr/>
          <p:nvPr/>
        </p:nvSpPr>
        <p:spPr>
          <a:xfrm>
            <a:off x="5448600" y="2645280"/>
            <a:ext cx="565560" cy="565560"/>
          </a:xfrm>
          <a:prstGeom prst="ellipse">
            <a:avLst/>
          </a:prstGeom>
          <a:solidFill>
            <a:schemeClr val="accent6">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234" name="CustomShape 11"/>
          <p:cNvSpPr/>
          <p:nvPr/>
        </p:nvSpPr>
        <p:spPr>
          <a:xfrm>
            <a:off x="5731560" y="2928240"/>
            <a:ext cx="1432440" cy="3295080"/>
          </a:xfrm>
          <a:prstGeom prst="rect">
            <a:avLst/>
          </a:prstGeom>
          <a:noFill/>
          <a:ln>
            <a:noFill/>
          </a:ln>
        </p:spPr>
        <p:style>
          <a:lnRef idx="0"/>
          <a:fillRef idx="0"/>
          <a:effectRef idx="0"/>
          <a:fontRef idx="minor"/>
        </p:style>
        <p:txBody>
          <a:bodyPr lIns="299880" rIns="0" tIns="0" bIns="0"/>
          <a:p>
            <a:pPr>
              <a:lnSpc>
                <a:spcPct val="90000"/>
              </a:lnSpc>
            </a:pPr>
            <a:r>
              <a:rPr b="1" lang="de-DE" sz="24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p:txBody>
      </p:sp>
      <p:sp>
        <p:nvSpPr>
          <p:cNvPr id="235" name="TextShape 12"/>
          <p:cNvSpPr txBox="1"/>
          <p:nvPr/>
        </p:nvSpPr>
        <p:spPr>
          <a:xfrm>
            <a:off x="457200" y="6356520"/>
            <a:ext cx="274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236" name="TextShape 1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sp>
        <p:nvSpPr>
          <p:cNvPr id="237" name="CustomShape 14"/>
          <p:cNvSpPr/>
          <p:nvPr/>
        </p:nvSpPr>
        <p:spPr>
          <a:xfrm>
            <a:off x="0" y="-12960"/>
            <a:ext cx="9143640" cy="1124280"/>
          </a:xfrm>
          <a:prstGeom prst="rect">
            <a:avLst/>
          </a:prstGeom>
          <a:noFill/>
          <a:ln>
            <a:noFill/>
          </a:ln>
        </p:spPr>
        <p:style>
          <a:lnRef idx="0"/>
          <a:fillRef idx="0"/>
          <a:effectRef idx="0"/>
          <a:fontRef idx="minor"/>
        </p:style>
        <p:txBody>
          <a:bodyPr anchor="ctr"/>
          <a:p>
            <a:pPr algn="ctr">
              <a:lnSpc>
                <a:spcPct val="100000"/>
              </a:lnSpc>
            </a:pPr>
            <a:r>
              <a:rPr lang="de-DE" sz="4000" spc="-1" strike="noStrike">
                <a:solidFill>
                  <a:srgbClr val="000000"/>
                </a:solidFill>
                <a:uFill>
                  <a:solidFill>
                    <a:srgbClr val="ffffff"/>
                  </a:solidFill>
                </a:uFill>
                <a:latin typeface="Calibri"/>
              </a:rPr>
              <a:t>Verknüpfungsmöglichkeiten</a:t>
            </a:r>
            <a:endParaRPr lang="de-DE" sz="4400" spc="-1" strike="noStrike">
              <a:solidFill>
                <a:srgbClr val="000000"/>
              </a:solidFill>
              <a:uFill>
                <a:solidFill>
                  <a:srgbClr val="ffffff"/>
                </a:solidFill>
              </a:uFill>
              <a:latin typeface="Arial"/>
            </a:endParaRPr>
          </a:p>
        </p:txBody>
      </p:sp>
      <p:pic>
        <p:nvPicPr>
          <p:cNvPr id="238" name="Picture 4" descr=""/>
          <p:cNvPicPr/>
          <p:nvPr/>
        </p:nvPicPr>
        <p:blipFill>
          <a:blip r:embed="rId1"/>
          <a:srcRect l="13991" t="22030" r="11365" b="28141"/>
          <a:stretch/>
        </p:blipFill>
        <p:spPr>
          <a:xfrm rot="9422400">
            <a:off x="2275560" y="1300680"/>
            <a:ext cx="1094400" cy="630720"/>
          </a:xfrm>
          <a:prstGeom prst="rect">
            <a:avLst/>
          </a:prstGeom>
          <a:ln>
            <a:noFill/>
          </a:ln>
        </p:spPr>
      </p:pic>
      <p:pic>
        <p:nvPicPr>
          <p:cNvPr id="239" name="Picture 4" descr=""/>
          <p:cNvPicPr/>
          <p:nvPr/>
        </p:nvPicPr>
        <p:blipFill>
          <a:blip r:embed="rId2"/>
          <a:srcRect l="14012" t="22052" r="11362" b="28133"/>
          <a:stretch/>
        </p:blipFill>
        <p:spPr>
          <a:xfrm rot="11798400">
            <a:off x="7645320" y="4354920"/>
            <a:ext cx="1094400" cy="630720"/>
          </a:xfrm>
          <a:prstGeom prst="rect">
            <a:avLst/>
          </a:prstGeom>
          <a:ln>
            <a:noFill/>
          </a:ln>
        </p:spPr>
      </p:pic>
      <p:sp>
        <p:nvSpPr>
          <p:cNvPr id="240" name="CustomShape 15"/>
          <p:cNvSpPr/>
          <p:nvPr/>
        </p:nvSpPr>
        <p:spPr>
          <a:xfrm rot="4396200">
            <a:off x="7008480" y="2583000"/>
            <a:ext cx="2035440" cy="1419480"/>
          </a:xfrm>
          <a:prstGeom prst="swooshArrow">
            <a:avLst>
              <a:gd name="adj1" fmla="val 16310"/>
              <a:gd name="adj2" fmla="val 31370"/>
            </a:avLst>
          </a:prstGeom>
          <a:solidFill>
            <a:srgbClr val="9ebd5f"/>
          </a:solidFill>
          <a:ln>
            <a:solidFill>
              <a:schemeClr val="lt1">
                <a:hueOff val="0"/>
                <a:satOff val="0"/>
                <a:lumOff val="0"/>
                <a:alphaOff val="0"/>
              </a:schemeClr>
            </a:solidFill>
            <a:round/>
          </a:ln>
        </p:spPr>
        <p:style>
          <a:lnRef idx="2"/>
          <a:fillRef idx="0"/>
          <a:effectRef idx="0"/>
          <a:fontRef idx="minor"/>
        </p:style>
      </p:sp>
      <p:sp>
        <p:nvSpPr>
          <p:cNvPr id="241" name="CustomShape 16"/>
          <p:cNvSpPr/>
          <p:nvPr/>
        </p:nvSpPr>
        <p:spPr>
          <a:xfrm>
            <a:off x="7506000" y="2116080"/>
            <a:ext cx="1471320" cy="775800"/>
          </a:xfrm>
          <a:prstGeom prst="rect">
            <a:avLst/>
          </a:prstGeom>
          <a:noFill/>
          <a:ln>
            <a:noFill/>
          </a:ln>
        </p:spPr>
        <p:style>
          <a:lnRef idx="0"/>
          <a:fillRef idx="0"/>
          <a:effectRef idx="0"/>
          <a:fontRef idx="minor"/>
        </p:style>
        <p:txBody>
          <a:bodyPr lIns="30600" rIns="30600" tIns="30600" bIns="30600" anchor="b"/>
          <a:p>
            <a:pPr algn="r">
              <a:lnSpc>
                <a:spcPct val="90000"/>
              </a:lnSpc>
            </a:pPr>
            <a:r>
              <a:rPr lang="de-DE" sz="2400" spc="-1" strike="noStrike">
                <a:solidFill>
                  <a:srgbClr val="595959"/>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p:txBody>
      </p:sp>
      <p:sp>
        <p:nvSpPr>
          <p:cNvPr id="242" name="CustomShape 17"/>
          <p:cNvSpPr/>
          <p:nvPr/>
        </p:nvSpPr>
        <p:spPr>
          <a:xfrm>
            <a:off x="6876360" y="3556080"/>
            <a:ext cx="1538280" cy="1026720"/>
          </a:xfrm>
          <a:prstGeom prst="rect">
            <a:avLst/>
          </a:prstGeom>
          <a:noFill/>
          <a:ln>
            <a:noFill/>
          </a:ln>
        </p:spPr>
        <p:style>
          <a:lnRef idx="0"/>
          <a:fillRef idx="0"/>
          <a:effectRef idx="0"/>
          <a:fontRef idx="minor"/>
        </p:style>
        <p:txBody>
          <a:bodyPr lIns="30600" rIns="30600" tIns="30600" bIns="30600"/>
          <a:p>
            <a:pPr>
              <a:lnSpc>
                <a:spcPct val="90000"/>
              </a:lnSpc>
            </a:pPr>
            <a:r>
              <a:rPr lang="de-DE" sz="24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p:txBody>
      </p:sp>
      <p:sp>
        <p:nvSpPr>
          <p:cNvPr id="243" name="CustomShape 18"/>
          <p:cNvSpPr/>
          <p:nvPr/>
        </p:nvSpPr>
        <p:spPr>
          <a:xfrm>
            <a:off x="8192520" y="3146400"/>
            <a:ext cx="143640" cy="162000"/>
          </a:xfrm>
          <a:prstGeom prst="ellipse">
            <a:avLst/>
          </a:prstGeom>
          <a:solidFill>
            <a:schemeClr val="bg2">
              <a:lumMod val="50000"/>
            </a:schemeClr>
          </a:solidFill>
          <a:ln>
            <a:solidFill>
              <a:schemeClr val="bg2">
                <a:lumMod val="10000"/>
              </a:schemeClr>
            </a:solidFill>
            <a:round/>
          </a:ln>
        </p:spPr>
        <p:style>
          <a:lnRef idx="2">
            <a:schemeClr val="accent1">
              <a:shade val="50000"/>
            </a:schemeClr>
          </a:lnRef>
          <a:fillRef idx="1">
            <a:schemeClr val="accent1"/>
          </a:fillRef>
          <a:effectRef idx="0">
            <a:schemeClr val="accent1"/>
          </a:effectRef>
          <a:fontRef idx="minor"/>
        </p:style>
      </p:sp>
      <p:sp>
        <p:nvSpPr>
          <p:cNvPr id="244" name="CustomShape 19"/>
          <p:cNvSpPr/>
          <p:nvPr/>
        </p:nvSpPr>
        <p:spPr>
          <a:xfrm>
            <a:off x="8532360" y="3645000"/>
            <a:ext cx="151920" cy="162000"/>
          </a:xfrm>
          <a:prstGeom prst="ellipse">
            <a:avLst/>
          </a:prstGeom>
          <a:solidFill>
            <a:schemeClr val="accent4">
              <a:lumMod val="75000"/>
            </a:schemeClr>
          </a:solidFill>
          <a:ln>
            <a:solidFill>
              <a:schemeClr val="accent4">
                <a:lumMod val="50000"/>
              </a:schemeClr>
            </a:solidFill>
            <a:round/>
          </a:ln>
        </p:spPr>
        <p:style>
          <a:lnRef idx="2">
            <a:schemeClr val="accent1">
              <a:shade val="50000"/>
            </a:schemeClr>
          </a:lnRef>
          <a:fillRef idx="1">
            <a:schemeClr val="accent1"/>
          </a:fillRef>
          <a:effectRef idx="0">
            <a:schemeClr val="accent1"/>
          </a:effectRef>
          <a:fontRef idx="minor"/>
        </p:style>
      </p:sp>
      <p:sp>
        <p:nvSpPr>
          <p:cNvPr id="245" name="CustomShape 20"/>
          <p:cNvSpPr/>
          <p:nvPr/>
        </p:nvSpPr>
        <p:spPr>
          <a:xfrm rot="1827000">
            <a:off x="1391400" y="5051520"/>
            <a:ext cx="1295640" cy="272160"/>
          </a:xfrm>
          <a:prstGeom prst="leftArrow">
            <a:avLst>
              <a:gd name="adj1" fmla="val 50000"/>
              <a:gd name="adj2" fmla="val 50000"/>
            </a:avLst>
          </a:prstGeom>
          <a:solidFill>
            <a:srgbClr val="0033cc"/>
          </a:solidFill>
          <a:ln>
            <a:solidFill>
              <a:srgbClr val="0033cc"/>
            </a:solidFill>
            <a:round/>
          </a:ln>
        </p:spPr>
        <p:style>
          <a:lnRef idx="2">
            <a:schemeClr val="accent2">
              <a:shade val="50000"/>
            </a:schemeClr>
          </a:lnRef>
          <a:fillRef idx="1">
            <a:schemeClr val="accent2"/>
          </a:fillRef>
          <a:effectRef idx="0">
            <a:schemeClr val="accent2"/>
          </a:effectRef>
          <a:fontRef idx="minor"/>
        </p:style>
      </p:sp>
      <p:sp>
        <p:nvSpPr>
          <p:cNvPr id="246" name="CustomShape 21"/>
          <p:cNvSpPr/>
          <p:nvPr/>
        </p:nvSpPr>
        <p:spPr>
          <a:xfrm rot="3595800">
            <a:off x="1384200" y="3245400"/>
            <a:ext cx="1223640" cy="224280"/>
          </a:xfrm>
          <a:prstGeom prst="rightArrow">
            <a:avLst>
              <a:gd name="adj1" fmla="val 50000"/>
              <a:gd name="adj2" fmla="val 50000"/>
            </a:avLst>
          </a:prstGeom>
          <a:solidFill>
            <a:srgbClr val="0033cc"/>
          </a:solidFill>
          <a:ln>
            <a:solidFill>
              <a:srgbClr val="0033cc"/>
            </a:solidFill>
            <a:round/>
          </a:ln>
        </p:spPr>
        <p:style>
          <a:lnRef idx="2">
            <a:schemeClr val="accent2">
              <a:shade val="50000"/>
            </a:schemeClr>
          </a:lnRef>
          <a:fillRef idx="1">
            <a:schemeClr val="accent2"/>
          </a:fillRef>
          <a:effectRef idx="0">
            <a:schemeClr val="accent2"/>
          </a:effectRef>
          <a:fontRef idx="minor"/>
        </p:style>
      </p:sp>
      <p:sp>
        <p:nvSpPr>
          <p:cNvPr id="247" name="CustomShape 22"/>
          <p:cNvSpPr/>
          <p:nvPr/>
        </p:nvSpPr>
        <p:spPr>
          <a:xfrm rot="5869200">
            <a:off x="4630320" y="2116800"/>
            <a:ext cx="1223640" cy="263880"/>
          </a:xfrm>
          <a:prstGeom prst="rightArrow">
            <a:avLst>
              <a:gd name="adj1" fmla="val 40533"/>
              <a:gd name="adj2" fmla="val 50000"/>
            </a:avLst>
          </a:prstGeom>
          <a:solidFill>
            <a:srgbClr val="ff0000"/>
          </a:solidFill>
          <a:ln>
            <a:solidFill>
              <a:srgbClr val="ff0000"/>
            </a:solidFill>
            <a:round/>
          </a:ln>
        </p:spPr>
        <p:style>
          <a:lnRef idx="2">
            <a:schemeClr val="accent2">
              <a:shade val="50000"/>
            </a:schemeClr>
          </a:lnRef>
          <a:fillRef idx="1">
            <a:schemeClr val="accent2"/>
          </a:fillRef>
          <a:effectRef idx="0">
            <a:schemeClr val="accent2"/>
          </a:effectRef>
          <a:fontRef idx="minor"/>
        </p:style>
      </p:sp>
      <p:sp>
        <p:nvSpPr>
          <p:cNvPr id="248" name="CustomShape 23"/>
          <p:cNvSpPr/>
          <p:nvPr/>
        </p:nvSpPr>
        <p:spPr>
          <a:xfrm>
            <a:off x="2688840" y="5388120"/>
            <a:ext cx="2674800" cy="364680"/>
          </a:xfrm>
          <a:prstGeom prst="rect">
            <a:avLst/>
          </a:prstGeom>
          <a:noFill/>
          <a:ln w="19080">
            <a:solidFill>
              <a:srgbClr val="0033cc"/>
            </a:solidFill>
            <a:round/>
          </a:ln>
        </p:spPr>
        <p:style>
          <a:lnRef idx="0"/>
          <a:fillRef idx="0"/>
          <a:effectRef idx="0"/>
          <a:fontRef idx="minor"/>
        </p:style>
        <p:txBody>
          <a:bodyPr lIns="90000" rIns="90000" tIns="45000" bIns="45000"/>
          <a:p>
            <a:pPr>
              <a:lnSpc>
                <a:spcPct val="100000"/>
              </a:lnSpc>
            </a:pPr>
            <a:r>
              <a:rPr b="1" lang="de-DE" sz="1800" spc="-1" strike="noStrike">
                <a:solidFill>
                  <a:srgbClr val="0033cc"/>
                </a:solidFill>
                <a:uFill>
                  <a:solidFill>
                    <a:srgbClr val="ffffff"/>
                  </a:solidFill>
                </a:uFill>
                <a:latin typeface="Calibri"/>
              </a:rPr>
              <a:t>Physik</a:t>
            </a:r>
            <a:r>
              <a:rPr lang="de-DE" sz="1800" spc="-1" strike="noStrike">
                <a:solidFill>
                  <a:srgbClr val="0033cc"/>
                </a:solidFill>
                <a:uFill>
                  <a:solidFill>
                    <a:srgbClr val="ffffff"/>
                  </a:solidFill>
                </a:uFill>
                <a:latin typeface="Calibri"/>
              </a:rPr>
              <a:t>: „Stromlinienform“</a:t>
            </a:r>
            <a:endParaRPr lang="de-DE" sz="1800" spc="-1" strike="noStrike">
              <a:solidFill>
                <a:srgbClr val="000000"/>
              </a:solidFill>
              <a:uFill>
                <a:solidFill>
                  <a:srgbClr val="ffffff"/>
                </a:solidFill>
              </a:uFill>
              <a:latin typeface="Arial"/>
            </a:endParaRPr>
          </a:p>
        </p:txBody>
      </p:sp>
      <p:sp>
        <p:nvSpPr>
          <p:cNvPr id="249" name="CustomShape 24"/>
          <p:cNvSpPr/>
          <p:nvPr/>
        </p:nvSpPr>
        <p:spPr>
          <a:xfrm>
            <a:off x="55080" y="2289600"/>
            <a:ext cx="4818600" cy="364680"/>
          </a:xfrm>
          <a:prstGeom prst="rect">
            <a:avLst/>
          </a:prstGeom>
          <a:noFill/>
          <a:ln w="19080">
            <a:solidFill>
              <a:srgbClr val="0033cc"/>
            </a:solidFill>
            <a:round/>
          </a:ln>
        </p:spPr>
        <p:style>
          <a:lnRef idx="0"/>
          <a:fillRef idx="0"/>
          <a:effectRef idx="0"/>
          <a:fontRef idx="minor"/>
        </p:style>
        <p:txBody>
          <a:bodyPr lIns="90000" rIns="90000" tIns="45000" bIns="45000"/>
          <a:p>
            <a:pPr>
              <a:lnSpc>
                <a:spcPct val="100000"/>
              </a:lnSpc>
            </a:pPr>
            <a:r>
              <a:rPr b="1" lang="de-DE" sz="1800" spc="-1" strike="noStrike">
                <a:solidFill>
                  <a:srgbClr val="0033cc"/>
                </a:solidFill>
                <a:uFill>
                  <a:solidFill>
                    <a:srgbClr val="ffffff"/>
                  </a:solidFill>
                </a:uFill>
                <a:latin typeface="Calibri"/>
              </a:rPr>
              <a:t>Physik</a:t>
            </a:r>
            <a:r>
              <a:rPr lang="de-DE" sz="1800" spc="-1" strike="noStrike">
                <a:solidFill>
                  <a:srgbClr val="0033cc"/>
                </a:solidFill>
                <a:uFill>
                  <a:solidFill>
                    <a:srgbClr val="ffffff"/>
                  </a:solidFill>
                </a:uFill>
                <a:latin typeface="Calibri"/>
              </a:rPr>
              <a:t>: Dichte; Masse; Schwimmen; Schweben; ... </a:t>
            </a:r>
            <a:endParaRPr lang="de-DE" sz="1800" spc="-1" strike="noStrike">
              <a:solidFill>
                <a:srgbClr val="000000"/>
              </a:solidFill>
              <a:uFill>
                <a:solidFill>
                  <a:srgbClr val="ffffff"/>
                </a:solidFill>
              </a:uFill>
              <a:latin typeface="Arial"/>
            </a:endParaRPr>
          </a:p>
        </p:txBody>
      </p:sp>
      <p:sp>
        <p:nvSpPr>
          <p:cNvPr id="250" name="CustomShape 25"/>
          <p:cNvSpPr/>
          <p:nvPr/>
        </p:nvSpPr>
        <p:spPr>
          <a:xfrm>
            <a:off x="4070160" y="1209960"/>
            <a:ext cx="4584240" cy="364680"/>
          </a:xfrm>
          <a:prstGeom prst="rect">
            <a:avLst/>
          </a:prstGeom>
          <a:noFill/>
          <a:ln w="19080">
            <a:solidFill>
              <a:srgbClr val="ff0000"/>
            </a:solidFill>
            <a:round/>
          </a:ln>
        </p:spPr>
        <p:style>
          <a:lnRef idx="0"/>
          <a:fillRef idx="0"/>
          <a:effectRef idx="0"/>
          <a:fontRef idx="minor"/>
        </p:style>
        <p:txBody>
          <a:bodyPr lIns="90000" rIns="90000" tIns="45000" bIns="45000"/>
          <a:p>
            <a:pPr>
              <a:lnSpc>
                <a:spcPct val="100000"/>
              </a:lnSpc>
            </a:pPr>
            <a:r>
              <a:rPr b="1" lang="de-DE" sz="1800" spc="-1" strike="noStrike">
                <a:solidFill>
                  <a:srgbClr val="ff0000"/>
                </a:solidFill>
                <a:uFill>
                  <a:solidFill>
                    <a:srgbClr val="ffffff"/>
                  </a:solidFill>
                </a:uFill>
                <a:latin typeface="Calibri"/>
              </a:rPr>
              <a:t>Chemie</a:t>
            </a:r>
            <a:r>
              <a:rPr lang="de-DE" sz="1800" spc="-1" strike="noStrike">
                <a:solidFill>
                  <a:srgbClr val="ff0000"/>
                </a:solidFill>
                <a:uFill>
                  <a:solidFill>
                    <a:srgbClr val="ffffff"/>
                  </a:solidFill>
                </a:uFill>
                <a:latin typeface="Calibri"/>
              </a:rPr>
              <a:t>: Eigenschaften von Wasser; Löslichkeit</a:t>
            </a:r>
            <a:endParaRPr lang="de-DE"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dur="indefinite" nodeType="mainSeq">
                <p:childTnLst>
                  <p:par>
                    <p:cTn id="59" fill="hold">
                      <p:stCondLst>
                        <p:cond delay="0"/>
                      </p:stCondLst>
                      <p:childTnLst>
                        <p:par>
                          <p:cTn id="60" fill="hold">
                            <p:stCondLst>
                              <p:cond delay="0"/>
                            </p:stCondLst>
                            <p:childTnLst>
                              <p:par>
                                <p:cTn id="61" nodeType="withEffect" fill="hold" presetClass="entr" presetID="1">
                                  <p:stCondLst>
                                    <p:cond delay="0"/>
                                  </p:stCondLst>
                                  <p:childTnLst>
                                    <p:set>
                                      <p:cBhvr>
                                        <p:cTn id="62" dur="1" fill="hold">
                                          <p:stCondLst>
                                            <p:cond delay="0"/>
                                          </p:stCondLst>
                                        </p:cTn>
                                        <p:tgtEl>
                                          <p:spTgt spid="-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2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2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2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2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2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252" name="TextShape 2"/>
          <p:cNvSpPr txBox="1"/>
          <p:nvPr/>
        </p:nvSpPr>
        <p:spPr>
          <a:xfrm>
            <a:off x="457200" y="6356520"/>
            <a:ext cx="3106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253"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254"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972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528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255"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256"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257" name="Picture 4" descr=""/>
          <p:cNvPicPr/>
          <p:nvPr/>
        </p:nvPicPr>
        <p:blipFill>
          <a:blip r:embed="rId1"/>
          <a:srcRect l="13991" t="22030" r="11365" b="28141"/>
          <a:stretch/>
        </p:blipFill>
        <p:spPr>
          <a:xfrm rot="10800000">
            <a:off x="8547120" y="891720"/>
            <a:ext cx="1094400" cy="63072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0" y="-12960"/>
            <a:ext cx="9143640" cy="1124280"/>
          </a:xfrm>
          <a:prstGeom prst="rect">
            <a:avLst/>
          </a:prstGeom>
          <a:noFill/>
          <a:ln>
            <a:noFill/>
          </a:ln>
        </p:spPr>
        <p:txBody>
          <a:bodyPr anchor="ctr"/>
          <a:p>
            <a:pPr>
              <a:lnSpc>
                <a:spcPct val="100000"/>
              </a:lnSpc>
            </a:pPr>
            <a:r>
              <a:rPr lang="de-DE" sz="4000" spc="-1" strike="noStrike">
                <a:solidFill>
                  <a:srgbClr val="000000"/>
                </a:solidFill>
                <a:uFill>
                  <a:solidFill>
                    <a:srgbClr val="ffffff"/>
                  </a:solidFill>
                </a:uFill>
                <a:latin typeface="Calibri"/>
              </a:rPr>
              <a:t>   </a:t>
            </a:r>
            <a:r>
              <a:rPr lang="de-DE" sz="4000" spc="-1" strike="noStrike">
                <a:solidFill>
                  <a:srgbClr val="000000"/>
                </a:solidFill>
                <a:uFill>
                  <a:solidFill>
                    <a:srgbClr val="ffffff"/>
                  </a:solidFill>
                </a:uFill>
                <a:latin typeface="Calibri"/>
              </a:rPr>
              <a:t>Didaktisch-methodische Hinweise    </a:t>
            </a:r>
            <a:endParaRPr lang="de-DE" sz="1800" spc="-1" strike="noStrike">
              <a:solidFill>
                <a:srgbClr val="000000"/>
              </a:solidFill>
              <a:uFill>
                <a:solidFill>
                  <a:srgbClr val="ffffff"/>
                </a:solidFill>
              </a:uFill>
              <a:latin typeface="Calibri"/>
            </a:endParaRPr>
          </a:p>
        </p:txBody>
      </p:sp>
      <p:sp>
        <p:nvSpPr>
          <p:cNvPr id="259" name="TextShape 2"/>
          <p:cNvSpPr txBox="1"/>
          <p:nvPr/>
        </p:nvSpPr>
        <p:spPr>
          <a:xfrm>
            <a:off x="125640" y="6356520"/>
            <a:ext cx="4042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a:t>
            </a:r>
            <a:r>
              <a:rPr lang="de-DE" sz="1200" spc="-1" strike="noStrike">
                <a:solidFill>
                  <a:srgbClr val="8b8b8b"/>
                </a:solidFill>
                <a:uFill>
                  <a:solidFill>
                    <a:srgbClr val="ffffff"/>
                  </a:solidFill>
                </a:uFill>
                <a:latin typeface="Calibri"/>
              </a:rPr>
              <a:t> </a:t>
            </a:r>
            <a:endParaRPr lang="de-DE" sz="1400" spc="-1" strike="noStrike">
              <a:solidFill>
                <a:srgbClr val="000000"/>
              </a:solidFill>
              <a:uFill>
                <a:solidFill>
                  <a:srgbClr val="ffffff"/>
                </a:solidFill>
              </a:uFill>
              <a:latin typeface="Times New Roman"/>
            </a:endParaRPr>
          </a:p>
        </p:txBody>
      </p:sp>
      <p:sp>
        <p:nvSpPr>
          <p:cNvPr id="260" name="TextShape 3"/>
          <p:cNvSpPr txBox="1"/>
          <p:nvPr/>
        </p:nvSpPr>
        <p:spPr>
          <a:xfrm>
            <a:off x="342000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graphicFrame>
        <p:nvGraphicFramePr>
          <p:cNvPr id="261" name="Table 4"/>
          <p:cNvGraphicFramePr/>
          <p:nvPr/>
        </p:nvGraphicFramePr>
        <p:xfrm>
          <a:off x="107640" y="1196640"/>
          <a:ext cx="8928720" cy="5112360"/>
        </p:xfrm>
        <a:graphic>
          <a:graphicData uri="http://schemas.openxmlformats.org/drawingml/2006/table">
            <a:tbl>
              <a:tblPr/>
              <a:tblGrid>
                <a:gridCol w="1884960"/>
                <a:gridCol w="1006200"/>
                <a:gridCol w="1006200"/>
                <a:gridCol w="1006200"/>
                <a:gridCol w="1006200"/>
                <a:gridCol w="1006200"/>
                <a:gridCol w="1006200"/>
                <a:gridCol w="1006560"/>
              </a:tblGrid>
              <a:tr h="1089720">
                <a:tc>
                  <a:txBody>
                    <a:bodyPr/>
                    <a:p>
                      <a:pPr algn="r">
                        <a:lnSpc>
                          <a:spcPct val="100000"/>
                        </a:lnSpc>
                      </a:pPr>
                      <a:r>
                        <a:rPr b="1" lang="de-DE" sz="1600" spc="-1" strike="noStrike">
                          <a:solidFill>
                            <a:srgbClr val="000000"/>
                          </a:solidFill>
                          <a:uFill>
                            <a:solidFill>
                              <a:srgbClr val="ffffff"/>
                            </a:solidFill>
                          </a:uFill>
                          <a:latin typeface="Calibri"/>
                        </a:rPr>
                        <a:t>Verlauf</a:t>
                      </a:r>
                      <a:endParaRPr lang="de-DE" sz="1800" spc="-1" strike="noStrike">
                        <a:solidFill>
                          <a:srgbClr val="000000"/>
                        </a:solidFill>
                        <a:uFill>
                          <a:solidFill>
                            <a:srgbClr val="ffffff"/>
                          </a:solidFill>
                        </a:uFill>
                        <a:latin typeface="Arial"/>
                      </a:endParaRPr>
                    </a:p>
                    <a:p>
                      <a:pPr algn="r">
                        <a:lnSpc>
                          <a:spcPct val="100000"/>
                        </a:lnSpc>
                      </a:pPr>
                      <a:r>
                        <a:rPr b="1" lang="de-DE" sz="1600" spc="-1" strike="noStrike">
                          <a:solidFill>
                            <a:srgbClr val="00000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 bau</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Körper-form</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Schweben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Sektion</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000000"/>
                          </a:solidFill>
                          <a:uFill>
                            <a:solidFill>
                              <a:srgbClr val="ffffff"/>
                            </a:solidFill>
                          </a:uFill>
                          <a:latin typeface="Calibri"/>
                        </a:rPr>
                        <a:t>Atmung</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c>
                  <a:txBody>
                    <a:bodyPr anchor="ctr"/>
                    <a:p>
                      <a:pPr>
                        <a:lnSpc>
                          <a:spcPct val="100000"/>
                        </a:lnSpc>
                      </a:pPr>
                      <a:r>
                        <a:rPr b="1" lang="de-DE" sz="1600" spc="-1" strike="noStrike">
                          <a:solidFill>
                            <a:srgbClr val="808080"/>
                          </a:solidFill>
                          <a:uFill>
                            <a:solidFill>
                              <a:srgbClr val="ffffff"/>
                            </a:solidFill>
                          </a:uFill>
                          <a:latin typeface="Calibri"/>
                        </a:rPr>
                        <a:t>Fort-pflanzung</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2f2f2"/>
                    </a:solidFill>
                  </a:tcPr>
                </a:tc>
                <a:tc>
                  <a:txBody>
                    <a:bodyPr anchor="ctr"/>
                    <a:p>
                      <a:pPr>
                        <a:lnSpc>
                          <a:spcPct val="100000"/>
                        </a:lnSpc>
                      </a:pPr>
                      <a:r>
                        <a:rPr lang="de-DE" sz="1600" spc="-1" strike="noStrike">
                          <a:solidFill>
                            <a:srgbClr val="000000"/>
                          </a:solidFill>
                          <a:uFill>
                            <a:solidFill>
                              <a:srgbClr val="ffffff"/>
                            </a:solidFill>
                          </a:uFill>
                          <a:latin typeface="Calibri"/>
                        </a:rPr>
                        <a:t>Ange-passtheit</a:t>
                      </a:r>
                      <a:endParaRPr lang="de-DE" sz="1800" spc="-1" strike="noStrike">
                        <a:solidFill>
                          <a:srgbClr val="000000"/>
                        </a:solidFill>
                        <a:uFill>
                          <a:solidFill>
                            <a:srgbClr val="ffffff"/>
                          </a:solidFill>
                        </a:uFill>
                        <a:latin typeface="Arial"/>
                      </a:endParaRPr>
                    </a:p>
                    <a:p>
                      <a:pPr>
                        <a:lnSpc>
                          <a:spcPct val="100000"/>
                        </a:lnSpc>
                      </a:pP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gradFill>
                      <a:gsLst>
                        <a:gs pos="0">
                          <a:srgbClr val="9ab4e4"/>
                        </a:gs>
                        <a:gs pos="100000">
                          <a:srgbClr val="c1d1ec"/>
                        </a:gs>
                      </a:gsLst>
                      <a:lin ang="16200000"/>
                    </a:gradFill>
                  </a:tcPr>
                </a:tc>
              </a:tr>
              <a:tr h="574560">
                <a:tc>
                  <a:txBody>
                    <a:bodyPr anchor="ctr"/>
                    <a:p>
                      <a:pPr>
                        <a:lnSpc>
                          <a:spcPct val="100000"/>
                        </a:lnSpc>
                      </a:pPr>
                      <a:r>
                        <a:rPr lang="de-DE" sz="1600" spc="-1" strike="noStrike">
                          <a:solidFill>
                            <a:srgbClr val="000000"/>
                          </a:solidFill>
                          <a:uFill>
                            <a:solidFill>
                              <a:srgbClr val="ffffff"/>
                            </a:solidFill>
                          </a:uFill>
                          <a:latin typeface="Calibri"/>
                        </a:rPr>
                        <a:t>Formative Elemente</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chor="ctr"/>
                    <a:p>
                      <a:pPr algn="ctr">
                        <a:lnSpc>
                          <a:spcPct val="100000"/>
                        </a:lnSpc>
                      </a:pPr>
                      <a:r>
                        <a:rPr b="1" lang="de-DE" sz="1600" spc="-1" strike="noStrike">
                          <a:solidFill>
                            <a:srgbClr val="00b050"/>
                          </a:solidFill>
                          <a:uFill>
                            <a:solidFill>
                              <a:srgbClr val="ffffff"/>
                            </a:solidFill>
                          </a:uFill>
                          <a:latin typeface="Wingdings"/>
                        </a:rPr>
                        <a:t></a:t>
                      </a:r>
                      <a:endParaRPr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74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7528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262" name="Line 5"/>
          <p:cNvSpPr/>
          <p:nvPr/>
        </p:nvSpPr>
        <p:spPr>
          <a:xfrm>
            <a:off x="125640" y="1239120"/>
            <a:ext cx="1800000" cy="1008000"/>
          </a:xfrm>
          <a:prstGeom prst="line">
            <a:avLst/>
          </a:prstGeom>
          <a:ln w="28440">
            <a:solidFill>
              <a:schemeClr val="bg1"/>
            </a:solidFill>
            <a:round/>
          </a:ln>
        </p:spPr>
        <p:style>
          <a:lnRef idx="1">
            <a:schemeClr val="accent1"/>
          </a:lnRef>
          <a:fillRef idx="0">
            <a:schemeClr val="accent1"/>
          </a:fillRef>
          <a:effectRef idx="0">
            <a:schemeClr val="accent1"/>
          </a:effectRef>
          <a:fontRef idx="minor"/>
        </p:style>
      </p:sp>
      <p:sp>
        <p:nvSpPr>
          <p:cNvPr id="263" name="CustomShape 6"/>
          <p:cNvSpPr/>
          <p:nvPr/>
        </p:nvSpPr>
        <p:spPr>
          <a:xfrm>
            <a:off x="179640" y="1743120"/>
            <a:ext cx="575640" cy="456120"/>
          </a:xfrm>
          <a:prstGeom prst="rect">
            <a:avLst/>
          </a:prstGeom>
          <a:noFill/>
          <a:ln>
            <a:noFill/>
          </a:ln>
        </p:spPr>
        <p:style>
          <a:lnRef idx="0"/>
          <a:fillRef idx="0"/>
          <a:effectRef idx="0"/>
          <a:fontRef idx="minor"/>
        </p:style>
        <p:txBody>
          <a:bodyPr lIns="90000" rIns="90000" tIns="45000" bIns="45000"/>
          <a:p>
            <a:pPr>
              <a:lnSpc>
                <a:spcPct val="100000"/>
              </a:lnSpc>
            </a:pPr>
            <a:r>
              <a:rPr b="1" lang="de-DE" sz="2400" spc="-1" strike="noStrike">
                <a:solidFill>
                  <a:srgbClr val="000000"/>
                </a:solidFill>
                <a:uFill>
                  <a:solidFill>
                    <a:srgbClr val="ffffff"/>
                  </a:solidFill>
                </a:uFill>
                <a:latin typeface="Calibri"/>
              </a:rPr>
              <a:t>+</a:t>
            </a:r>
            <a:endParaRPr lang="de-DE" sz="1800" spc="-1" strike="noStrike">
              <a:solidFill>
                <a:srgbClr val="000000"/>
              </a:solidFill>
              <a:uFill>
                <a:solidFill>
                  <a:srgbClr val="ffffff"/>
                </a:solidFill>
              </a:uFill>
              <a:latin typeface="Arial"/>
            </a:endParaRPr>
          </a:p>
        </p:txBody>
      </p:sp>
      <p:pic>
        <p:nvPicPr>
          <p:cNvPr id="264" name="Picture 4" descr=""/>
          <p:cNvPicPr/>
          <p:nvPr/>
        </p:nvPicPr>
        <p:blipFill>
          <a:blip r:embed="rId1"/>
          <a:srcRect l="13991" t="22030" r="11365" b="28141"/>
          <a:stretch/>
        </p:blipFill>
        <p:spPr>
          <a:xfrm rot="10800000">
            <a:off x="8547120" y="891720"/>
            <a:ext cx="1094400" cy="63072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TextShape 1"/>
          <p:cNvSpPr txBox="1"/>
          <p:nvPr/>
        </p:nvSpPr>
        <p:spPr>
          <a:xfrm>
            <a:off x="457200" y="274680"/>
            <a:ext cx="8229240" cy="1142640"/>
          </a:xfrm>
          <a:prstGeom prst="rect">
            <a:avLst/>
          </a:prstGeom>
          <a:noFill/>
          <a:ln>
            <a:noFill/>
          </a:ln>
        </p:spPr>
        <p:txBody>
          <a:bodyPr anchor="ctr"/>
          <a:p>
            <a:pPr>
              <a:lnSpc>
                <a:spcPct val="100000"/>
              </a:lnSpc>
            </a:pPr>
            <a:r>
              <a:rPr lang="de-DE" sz="3600" spc="-1" strike="noStrike">
                <a:solidFill>
                  <a:srgbClr val="000000"/>
                </a:solidFill>
                <a:uFill>
                  <a:solidFill>
                    <a:srgbClr val="ffffff"/>
                  </a:solidFill>
                </a:uFill>
                <a:latin typeface="Calibri"/>
              </a:rPr>
              <a:t>
</a:t>
            </a:r>
            <a:r>
              <a:rPr lang="de-DE" sz="3600" spc="-1" strike="noStrike">
                <a:solidFill>
                  <a:srgbClr val="000000"/>
                </a:solidFill>
                <a:uFill>
                  <a:solidFill>
                    <a:srgbClr val="ffffff"/>
                  </a:solidFill>
                </a:uFill>
                <a:latin typeface="Calibri"/>
              </a:rPr>
              <a:t>Formatives Assessment - Definition</a:t>
            </a:r>
            <a:r>
              <a:rPr lang="de-DE" sz="3600" spc="-1" strike="noStrike">
                <a:solidFill>
                  <a:srgbClr val="000000"/>
                </a:solidFill>
                <a:uFill>
                  <a:solidFill>
                    <a:srgbClr val="ffffff"/>
                  </a:solidFill>
                </a:uFill>
                <a:latin typeface="Calibri"/>
              </a:rPr>
              <a:t>
</a:t>
            </a:r>
            <a:r>
              <a:rPr lang="de-DE" sz="1300" spc="-1" strike="noStrike">
                <a:solidFill>
                  <a:srgbClr val="000000"/>
                </a:solidFill>
                <a:uFill>
                  <a:solidFill>
                    <a:srgbClr val="ffffff"/>
                  </a:solidFill>
                </a:uFill>
                <a:latin typeface="Calibri"/>
              </a:rPr>
              <a:t>[Quelle: ZPG Biologie © 201</a:t>
            </a:r>
            <a:r>
              <a:rPr lang="de-DE" sz="1300" spc="-1" strike="noStrike">
                <a:solidFill>
                  <a:srgbClr val="8b8b8b"/>
                </a:solidFill>
                <a:uFill>
                  <a:solidFill>
                    <a:srgbClr val="ffffff"/>
                  </a:solidFill>
                </a:uFill>
                <a:latin typeface="Calibri"/>
              </a:rPr>
              <a:t>3; </a:t>
            </a:r>
            <a:r>
              <a:rPr lang="de-DE" sz="1300" spc="-1" strike="noStrike">
                <a:solidFill>
                  <a:srgbClr val="000000"/>
                </a:solidFill>
                <a:uFill>
                  <a:solidFill>
                    <a:srgbClr val="ffffff"/>
                  </a:solidFill>
                </a:uFill>
                <a:latin typeface="Calibri"/>
              </a:rPr>
              <a:t>formatives assessment]</a:t>
            </a:r>
            <a:r>
              <a:rPr lang="de-DE" sz="3600" spc="-1" strike="noStrike">
                <a:solidFill>
                  <a:srgbClr val="000000"/>
                </a:solidFill>
                <a:uFill>
                  <a:solidFill>
                    <a:srgbClr val="ffffff"/>
                  </a:solidFill>
                </a:uFill>
                <a:latin typeface="Calibri"/>
              </a:rPr>
              <a:t>
</a:t>
            </a:r>
            <a:endParaRPr lang="de-DE" sz="1800" spc="-1" strike="noStrike">
              <a:solidFill>
                <a:srgbClr val="000000"/>
              </a:solidFill>
              <a:uFill>
                <a:solidFill>
                  <a:srgbClr val="ffffff"/>
                </a:solidFill>
              </a:uFill>
              <a:latin typeface="Calibri"/>
            </a:endParaRPr>
          </a:p>
        </p:txBody>
      </p:sp>
      <p:sp>
        <p:nvSpPr>
          <p:cNvPr id="266" name="TextShape 2"/>
          <p:cNvSpPr txBox="1"/>
          <p:nvPr/>
        </p:nvSpPr>
        <p:spPr>
          <a:xfrm>
            <a:off x="467640" y="4581000"/>
            <a:ext cx="8229240" cy="1656000"/>
          </a:xfrm>
          <a:prstGeom prst="rect">
            <a:avLst/>
          </a:prstGeom>
          <a:noFill/>
          <a:ln>
            <a:noFill/>
          </a:ln>
        </p:spPr>
        <p:txBody>
          <a:bodyPr/>
          <a:p>
            <a:pPr marL="343080" indent="-342720">
              <a:lnSpc>
                <a:spcPct val="120000"/>
              </a:lnSpc>
              <a:buClr>
                <a:srgbClr val="000000"/>
              </a:buClr>
              <a:buFont typeface="Calibri"/>
              <a:buChar char="="/>
            </a:pPr>
            <a:r>
              <a:rPr lang="de-DE" sz="1800" spc="-1" strike="noStrike">
                <a:solidFill>
                  <a:srgbClr val="000000"/>
                </a:solidFill>
                <a:uFill>
                  <a:solidFill>
                    <a:srgbClr val="ffffff"/>
                  </a:solidFill>
                </a:uFill>
                <a:latin typeface="Calibri"/>
              </a:rPr>
              <a:t>Unterricht gestaltendes Erheben von Lernständen mit Feedback für den Schüler </a:t>
            </a:r>
            <a:r>
              <a:rPr lang="de-DE" sz="1800" spc="-1" strike="noStrike">
                <a:solidFill>
                  <a:srgbClr val="808080"/>
                </a:solidFill>
                <a:uFill>
                  <a:solidFill>
                    <a:srgbClr val="ffffff"/>
                  </a:solidFill>
                </a:uFill>
                <a:latin typeface="Calibri"/>
              </a:rPr>
              <a:t>und</a:t>
            </a:r>
            <a:r>
              <a:rPr lang="de-DE" sz="1800" spc="-1" strike="noStrike">
                <a:solidFill>
                  <a:srgbClr val="0d0d0d"/>
                </a:solidFill>
                <a:uFill>
                  <a:solidFill>
                    <a:srgbClr val="ffffff"/>
                  </a:solidFill>
                </a:uFill>
                <a:latin typeface="Calibri"/>
              </a:rPr>
              <a:t> </a:t>
            </a:r>
            <a:r>
              <a:rPr lang="de-DE" sz="1800" spc="-1" strike="noStrike">
                <a:solidFill>
                  <a:srgbClr val="808080"/>
                </a:solidFill>
                <a:uFill>
                  <a:solidFill>
                    <a:srgbClr val="ffffff"/>
                  </a:solidFill>
                </a:uFill>
                <a:latin typeface="Calibri"/>
              </a:rPr>
              <a:t>auch für den Lehrer</a:t>
            </a:r>
            <a:endParaRPr lang="de-DE" sz="3200" spc="-1" strike="noStrike">
              <a:solidFill>
                <a:srgbClr val="000000"/>
              </a:solidFill>
              <a:uFill>
                <a:solidFill>
                  <a:srgbClr val="ffffff"/>
                </a:solidFill>
              </a:uFill>
              <a:latin typeface="Calibri"/>
            </a:endParaRPr>
          </a:p>
          <a:p>
            <a:pPr marL="343080" indent="-342720">
              <a:lnSpc>
                <a:spcPct val="120000"/>
              </a:lnSpc>
              <a:buClr>
                <a:srgbClr val="000000"/>
              </a:buClr>
              <a:buFont typeface="Calibri"/>
              <a:buChar char="="/>
            </a:pPr>
            <a:r>
              <a:rPr lang="de-DE" sz="1800" spc="-1" strike="noStrike">
                <a:solidFill>
                  <a:srgbClr val="000000"/>
                </a:solidFill>
                <a:uFill>
                  <a:solidFill>
                    <a:srgbClr val="ffffff"/>
                  </a:solidFill>
                </a:uFill>
                <a:latin typeface="Calibri"/>
              </a:rPr>
              <a:t>individuelle Rückmeldung (auch an Lernprodukten) mit spezifischen Verbesserungsvorschlägen primär für den Schüler </a:t>
            </a:r>
            <a:r>
              <a:rPr lang="de-DE" sz="1800" spc="-1" strike="noStrike">
                <a:solidFill>
                  <a:srgbClr val="808080"/>
                </a:solidFill>
                <a:uFill>
                  <a:solidFill>
                    <a:srgbClr val="ffffff"/>
                  </a:solidFill>
                </a:uFill>
                <a:latin typeface="Calibri"/>
              </a:rPr>
              <a:t>aber auch für den Lehrer</a:t>
            </a:r>
            <a:endParaRPr lang="de-DE" sz="3200" spc="-1" strike="noStrike">
              <a:solidFill>
                <a:srgbClr val="000000"/>
              </a:solidFill>
              <a:uFill>
                <a:solidFill>
                  <a:srgbClr val="ffffff"/>
                </a:solidFill>
              </a:uFill>
              <a:latin typeface="Calibri"/>
            </a:endParaRPr>
          </a:p>
          <a:p>
            <a:pPr>
              <a:lnSpc>
                <a:spcPct val="100000"/>
              </a:lnSpc>
            </a:pPr>
            <a:endParaRPr lang="de-DE" sz="3200" spc="-1" strike="noStrike">
              <a:solidFill>
                <a:srgbClr val="000000"/>
              </a:solidFill>
              <a:uFill>
                <a:solidFill>
                  <a:srgbClr val="ffffff"/>
                </a:solidFill>
              </a:uFill>
              <a:latin typeface="Calibri"/>
            </a:endParaRPr>
          </a:p>
          <a:p>
            <a:endParaRPr lang="de-DE" sz="3200" spc="-1" strike="noStrike">
              <a:solidFill>
                <a:srgbClr val="000000"/>
              </a:solidFill>
              <a:uFill>
                <a:solidFill>
                  <a:srgbClr val="ffffff"/>
                </a:solidFill>
              </a:uFill>
              <a:latin typeface="Calibri"/>
            </a:endParaRPr>
          </a:p>
          <a:p>
            <a:pPr>
              <a:lnSpc>
                <a:spcPct val="100000"/>
              </a:lnSpc>
            </a:pPr>
            <a:endParaRPr lang="de-DE" sz="3200" spc="-1" strike="noStrike">
              <a:solidFill>
                <a:srgbClr val="000000"/>
              </a:solidFill>
              <a:uFill>
                <a:solidFill>
                  <a:srgbClr val="ffffff"/>
                </a:solidFill>
              </a:uFill>
              <a:latin typeface="Calibri"/>
            </a:endParaRPr>
          </a:p>
        </p:txBody>
      </p:sp>
      <p:sp>
        <p:nvSpPr>
          <p:cNvPr id="267" name="TextShape 3"/>
          <p:cNvSpPr txBox="1"/>
          <p:nvPr/>
        </p:nvSpPr>
        <p:spPr>
          <a:xfrm>
            <a:off x="3708000" y="635868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268" name="Picture 2" descr=""/>
          <p:cNvPicPr/>
          <p:nvPr/>
        </p:nvPicPr>
        <p:blipFill>
          <a:blip r:embed="rId1"/>
          <a:stretch/>
        </p:blipFill>
        <p:spPr>
          <a:xfrm>
            <a:off x="1673640" y="1412640"/>
            <a:ext cx="5596560" cy="3024000"/>
          </a:xfrm>
          <a:prstGeom prst="rect">
            <a:avLst/>
          </a:prstGeom>
          <a:ln>
            <a:noFill/>
          </a:ln>
        </p:spPr>
      </p:pic>
      <p:sp>
        <p:nvSpPr>
          <p:cNvPr id="269" name="TextShape 4"/>
          <p:cNvSpPr txBox="1"/>
          <p:nvPr/>
        </p:nvSpPr>
        <p:spPr>
          <a:xfrm>
            <a:off x="286920" y="6358680"/>
            <a:ext cx="4330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TextShape 1"/>
          <p:cNvSpPr txBox="1"/>
          <p:nvPr/>
        </p:nvSpPr>
        <p:spPr>
          <a:xfrm>
            <a:off x="457200" y="27468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Formatives Assessment – Ziele</a:t>
            </a:r>
            <a:r>
              <a:rPr lang="de-DE" sz="4000" spc="-1" strike="noStrike">
                <a:solidFill>
                  <a:srgbClr val="000000"/>
                </a:solidFill>
                <a:uFill>
                  <a:solidFill>
                    <a:srgbClr val="ffffff"/>
                  </a:solidFill>
                </a:uFill>
                <a:latin typeface="Calibri"/>
              </a:rPr>
              <a:t>
</a:t>
            </a:r>
            <a:r>
              <a:rPr lang="de-DE" sz="1300" spc="-1" strike="noStrike">
                <a:solidFill>
                  <a:srgbClr val="000000"/>
                </a:solidFill>
                <a:uFill>
                  <a:solidFill>
                    <a:srgbClr val="ffffff"/>
                  </a:solidFill>
                </a:uFill>
                <a:latin typeface="Calibri"/>
              </a:rPr>
              <a:t>[Quelle: ZPG Biologie © 201</a:t>
            </a:r>
            <a:r>
              <a:rPr lang="de-DE" sz="1300" spc="-1" strike="noStrike">
                <a:solidFill>
                  <a:srgbClr val="8b8b8b"/>
                </a:solidFill>
                <a:uFill>
                  <a:solidFill>
                    <a:srgbClr val="ffffff"/>
                  </a:solidFill>
                </a:uFill>
                <a:latin typeface="Calibri"/>
              </a:rPr>
              <a:t>3; </a:t>
            </a:r>
            <a:r>
              <a:rPr lang="de-DE" sz="1300" spc="-1" strike="noStrike">
                <a:solidFill>
                  <a:srgbClr val="000000"/>
                </a:solidFill>
                <a:uFill>
                  <a:solidFill>
                    <a:srgbClr val="ffffff"/>
                  </a:solidFill>
                </a:uFill>
                <a:latin typeface="Calibri"/>
              </a:rPr>
              <a:t>formatives assessment]</a:t>
            </a:r>
            <a:r>
              <a:rPr lang="de-DE" sz="1300" spc="-1" strike="noStrike">
                <a:solidFill>
                  <a:srgbClr val="000000"/>
                </a:solidFill>
                <a:uFill>
                  <a:solidFill>
                    <a:srgbClr val="ffffff"/>
                  </a:solidFill>
                </a:uFill>
                <a:latin typeface="Calibri"/>
              </a:rPr>
              <a:t>
</a:t>
            </a:r>
            <a:endParaRPr lang="de-DE" sz="1800" spc="-1" strike="noStrike">
              <a:solidFill>
                <a:srgbClr val="000000"/>
              </a:solidFill>
              <a:uFill>
                <a:solidFill>
                  <a:srgbClr val="ffffff"/>
                </a:solidFill>
              </a:uFill>
              <a:latin typeface="Calibri"/>
            </a:endParaRPr>
          </a:p>
        </p:txBody>
      </p:sp>
      <p:sp>
        <p:nvSpPr>
          <p:cNvPr id="271" name="TextShape 2"/>
          <p:cNvSpPr txBox="1"/>
          <p:nvPr/>
        </p:nvSpPr>
        <p:spPr>
          <a:xfrm>
            <a:off x="457200" y="3213000"/>
            <a:ext cx="4209840" cy="2912400"/>
          </a:xfrm>
          <a:prstGeom prst="rect">
            <a:avLst/>
          </a:prstGeom>
          <a:noFill/>
          <a:ln>
            <a:noFill/>
          </a:ln>
        </p:spPr>
        <p:txBody>
          <a:bodyPr/>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Stärkung Selbsteinschätzungs-kompetenz</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aktive Verantwortung für Lernprozess übernehmen</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individuelle Handlungsoptionen erhalten</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Fehlkonzepte entdecken und korrigieren</a:t>
            </a:r>
            <a:endParaRPr lang="de-DE" sz="3200" spc="-1" strike="noStrike">
              <a:solidFill>
                <a:srgbClr val="000000"/>
              </a:solidFill>
              <a:uFill>
                <a:solidFill>
                  <a:srgbClr val="ffffff"/>
                </a:solidFill>
              </a:uFill>
              <a:latin typeface="Calibri"/>
            </a:endParaRPr>
          </a:p>
          <a:p>
            <a:pPr>
              <a:lnSpc>
                <a:spcPct val="100000"/>
              </a:lnSpc>
            </a:pPr>
            <a:endParaRPr lang="de-DE" sz="3200" spc="-1" strike="noStrike">
              <a:solidFill>
                <a:srgbClr val="000000"/>
              </a:solidFill>
              <a:uFill>
                <a:solidFill>
                  <a:srgbClr val="ffffff"/>
                </a:solidFill>
              </a:uFill>
              <a:latin typeface="Calibri"/>
            </a:endParaRPr>
          </a:p>
          <a:p>
            <a:pPr>
              <a:lnSpc>
                <a:spcPct val="100000"/>
              </a:lnSpc>
            </a:pPr>
            <a:endParaRPr lang="de-DE" sz="3200" spc="-1" strike="noStrike">
              <a:solidFill>
                <a:srgbClr val="000000"/>
              </a:solidFill>
              <a:uFill>
                <a:solidFill>
                  <a:srgbClr val="ffffff"/>
                </a:solidFill>
              </a:uFill>
              <a:latin typeface="Calibri"/>
            </a:endParaRPr>
          </a:p>
        </p:txBody>
      </p:sp>
      <p:sp>
        <p:nvSpPr>
          <p:cNvPr id="272" name="TextShape 3"/>
          <p:cNvSpPr txBox="1"/>
          <p:nvPr/>
        </p:nvSpPr>
        <p:spPr>
          <a:xfrm>
            <a:off x="4646160" y="3198600"/>
            <a:ext cx="4040280" cy="2926800"/>
          </a:xfrm>
          <a:prstGeom prst="rect">
            <a:avLst/>
          </a:prstGeom>
          <a:noFill/>
          <a:ln>
            <a:noFill/>
          </a:ln>
        </p:spPr>
        <p:txBody>
          <a:bodyPr/>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Wissens- und Kompetenzstand SuS erheben</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Fehlkonzepte aufdecken u. bearbeiten (kognitive Diskrepanz erzeugen)</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Transparenz für SuS schaffen</a:t>
            </a:r>
            <a:endParaRPr lang="de-DE"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e-DE" sz="2000" spc="-1" strike="noStrike">
                <a:solidFill>
                  <a:srgbClr val="000000"/>
                </a:solidFill>
                <a:uFill>
                  <a:solidFill>
                    <a:srgbClr val="ffffff"/>
                  </a:solidFill>
                </a:uFill>
                <a:latin typeface="Calibri"/>
              </a:rPr>
              <a:t>Handlungsoptionen aufzeigen</a:t>
            </a:r>
            <a:endParaRPr lang="de-DE" sz="3200" spc="-1" strike="noStrike">
              <a:solidFill>
                <a:srgbClr val="000000"/>
              </a:solidFill>
              <a:uFill>
                <a:solidFill>
                  <a:srgbClr val="ffffff"/>
                </a:solidFill>
              </a:uFill>
              <a:latin typeface="Calibri"/>
            </a:endParaRPr>
          </a:p>
        </p:txBody>
      </p:sp>
      <p:sp>
        <p:nvSpPr>
          <p:cNvPr id="273" name="TextShape 4"/>
          <p:cNvSpPr txBox="1"/>
          <p:nvPr/>
        </p:nvSpPr>
        <p:spPr>
          <a:xfrm>
            <a:off x="2915640" y="6377040"/>
            <a:ext cx="309600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(CC)BY-NC-SA 3.0 DE</a:t>
            </a:r>
            <a:r>
              <a:rPr lang="de-DE" sz="1000" spc="-1" strike="noStrike">
                <a:solidFill>
                  <a:srgbClr val="d9d9d9"/>
                </a:solidFill>
                <a:uFill>
                  <a:solidFill>
                    <a:srgbClr val="ffffff"/>
                  </a:solidFill>
                </a:uFill>
                <a:latin typeface="Calibri"/>
              </a:rPr>
              <a:t>	</a:t>
            </a:r>
            <a:r>
              <a:rPr lang="de-DE" sz="1000" spc="-1" strike="noStrike">
                <a:solidFill>
                  <a:srgbClr val="d9d9d9"/>
                </a:solidFill>
                <a:uFill>
                  <a:solidFill>
                    <a:srgbClr val="ffffff"/>
                  </a:solidFill>
                </a:uFill>
                <a:latin typeface="Calibri"/>
              </a:rPr>
              <a:t>ZPG BNT 2015</a:t>
            </a:r>
            <a:endParaRPr lang="de-DE" sz="1400" spc="-1" strike="noStrike">
              <a:solidFill>
                <a:srgbClr val="000000"/>
              </a:solidFill>
              <a:uFill>
                <a:solidFill>
                  <a:srgbClr val="ffffff"/>
                </a:solidFill>
              </a:uFill>
              <a:latin typeface="Times New Roman"/>
            </a:endParaRPr>
          </a:p>
        </p:txBody>
      </p:sp>
      <p:pic>
        <p:nvPicPr>
          <p:cNvPr id="274" name="Picture 2" descr=""/>
          <p:cNvPicPr/>
          <p:nvPr/>
        </p:nvPicPr>
        <p:blipFill>
          <a:blip r:embed="rId1"/>
          <a:stretch/>
        </p:blipFill>
        <p:spPr>
          <a:xfrm>
            <a:off x="1835640" y="1412640"/>
            <a:ext cx="1218960" cy="1785600"/>
          </a:xfrm>
          <a:prstGeom prst="rect">
            <a:avLst/>
          </a:prstGeom>
          <a:ln>
            <a:noFill/>
          </a:ln>
        </p:spPr>
      </p:pic>
      <p:pic>
        <p:nvPicPr>
          <p:cNvPr id="275" name="Picture 4" descr=""/>
          <p:cNvPicPr/>
          <p:nvPr/>
        </p:nvPicPr>
        <p:blipFill>
          <a:blip r:embed="rId2"/>
          <a:stretch/>
        </p:blipFill>
        <p:spPr>
          <a:xfrm>
            <a:off x="6012000" y="1497600"/>
            <a:ext cx="1493640" cy="1615680"/>
          </a:xfrm>
          <a:prstGeom prst="rect">
            <a:avLst/>
          </a:prstGeom>
          <a:ln>
            <a:noFill/>
          </a:ln>
        </p:spPr>
      </p:pic>
      <p:sp>
        <p:nvSpPr>
          <p:cNvPr id="276" name="TextShape 5"/>
          <p:cNvSpPr txBox="1"/>
          <p:nvPr/>
        </p:nvSpPr>
        <p:spPr>
          <a:xfrm>
            <a:off x="457200" y="6356520"/>
            <a:ext cx="2818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Tree>
  </p:cSld>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271">
                                            <p:txEl>
                                              <p:pRg st="0" end="39"/>
                                            </p:txEl>
                                          </p:spTgt>
                                        </p:tgtEl>
                                        <p:attrNameLst>
                                          <p:attrName>style.visibility</p:attrName>
                                        </p:attrNameLst>
                                      </p:cBhvr>
                                      <p:to>
                                        <p:strVal val="visible"/>
                                      </p:to>
                                    </p:set>
                                  </p:childTnLst>
                                </p:cTn>
                              </p:par>
                              <p:par>
                                <p:cTn id="99" nodeType="withEffect" fill="hold" presetClass="entr" presetID="1">
                                  <p:stCondLst>
                                    <p:cond delay="0"/>
                                  </p:stCondLst>
                                  <p:childTnLst>
                                    <p:set>
                                      <p:cBhvr>
                                        <p:cTn id="100" dur="1" fill="hold">
                                          <p:stCondLst>
                                            <p:cond delay="0"/>
                                          </p:stCondLst>
                                        </p:cTn>
                                        <p:tgtEl>
                                          <p:spTgt spid="271">
                                            <p:txEl>
                                              <p:pRg st="39" end="87"/>
                                            </p:txEl>
                                          </p:spTgt>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271">
                                            <p:txEl>
                                              <p:pRg st="87" end="127"/>
                                            </p:txEl>
                                          </p:spTgt>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271">
                                            <p:txEl>
                                              <p:pRg st="127" end="166"/>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
                                  <p:stCondLst>
                                    <p:cond delay="0"/>
                                  </p:stCondLst>
                                  <p:childTnLst>
                                    <p:set>
                                      <p:cBhvr>
                                        <p:cTn id="108" dur="1" fill="hold">
                                          <p:stCondLst>
                                            <p:cond delay="0"/>
                                          </p:stCondLst>
                                        </p:cTn>
                                        <p:tgtEl>
                                          <p:spTgt spid="272">
                                            <p:txEl>
                                              <p:pRg st="0" end="40"/>
                                            </p:txEl>
                                          </p:spTgt>
                                        </p:tgtEl>
                                        <p:attrNameLst>
                                          <p:attrName>style.visibility</p:attrName>
                                        </p:attrNameLst>
                                      </p:cBhvr>
                                      <p:to>
                                        <p:strVal val="visible"/>
                                      </p:to>
                                    </p:set>
                                  </p:childTnLst>
                                </p:cTn>
                              </p:par>
                              <p:par>
                                <p:cTn id="109" nodeType="withEffect" fill="hold" presetClass="entr" presetID="1">
                                  <p:stCondLst>
                                    <p:cond delay="0"/>
                                  </p:stCondLst>
                                  <p:childTnLst>
                                    <p:set>
                                      <p:cBhvr>
                                        <p:cTn id="110" dur="1" fill="hold">
                                          <p:stCondLst>
                                            <p:cond delay="0"/>
                                          </p:stCondLst>
                                        </p:cTn>
                                        <p:tgtEl>
                                          <p:spTgt spid="272">
                                            <p:txEl>
                                              <p:pRg st="40" end="109"/>
                                            </p:txEl>
                                          </p:spTgt>
                                        </p:tgtEl>
                                        <p:attrNameLst>
                                          <p:attrName>style.visibility</p:attrName>
                                        </p:attrNameLst>
                                      </p:cBhvr>
                                      <p:to>
                                        <p:strVal val="visible"/>
                                      </p:to>
                                    </p:set>
                                  </p:childTnLst>
                                </p:cTn>
                              </p:par>
                              <p:par>
                                <p:cTn id="111" nodeType="withEffect" fill="hold" presetClass="entr" presetID="1">
                                  <p:stCondLst>
                                    <p:cond delay="0"/>
                                  </p:stCondLst>
                                  <p:childTnLst>
                                    <p:set>
                                      <p:cBhvr>
                                        <p:cTn id="112" dur="1" fill="hold">
                                          <p:stCondLst>
                                            <p:cond delay="0"/>
                                          </p:stCondLst>
                                        </p:cTn>
                                        <p:tgtEl>
                                          <p:spTgt spid="272">
                                            <p:txEl>
                                              <p:pRg st="109" end="138"/>
                                            </p:txEl>
                                          </p:spTgt>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272">
                                            <p:txEl>
                                              <p:pRg st="138" end="16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TextShape 1"/>
          <p:cNvSpPr txBox="1"/>
          <p:nvPr/>
        </p:nvSpPr>
        <p:spPr>
          <a:xfrm>
            <a:off x="467640" y="0"/>
            <a:ext cx="8229240" cy="1142640"/>
          </a:xfrm>
          <a:prstGeom prst="rect">
            <a:avLst/>
          </a:prstGeom>
          <a:noFill/>
          <a:ln>
            <a:noFill/>
          </a:ln>
        </p:spPr>
        <p:txBody>
          <a:bodyPr anchor="ctr"/>
          <a:p>
            <a:pPr algn="ctr">
              <a:lnSpc>
                <a:spcPct val="100000"/>
              </a:lnSpc>
            </a:pPr>
            <a:r>
              <a:rPr lang="de-DE" sz="4000" spc="-1" strike="noStrike">
                <a:solidFill>
                  <a:srgbClr val="000000"/>
                </a:solidFill>
                <a:uFill>
                  <a:solidFill>
                    <a:srgbClr val="ffffff"/>
                  </a:solidFill>
                </a:uFill>
                <a:latin typeface="Calibri"/>
              </a:rPr>
              <a:t>Formative Elemente I</a:t>
            </a:r>
            <a:endParaRPr lang="de-DE" sz="1800" spc="-1" strike="noStrike">
              <a:solidFill>
                <a:srgbClr val="000000"/>
              </a:solidFill>
              <a:uFill>
                <a:solidFill>
                  <a:srgbClr val="ffffff"/>
                </a:solidFill>
              </a:uFill>
              <a:latin typeface="Calibri"/>
            </a:endParaRPr>
          </a:p>
        </p:txBody>
      </p:sp>
      <p:sp>
        <p:nvSpPr>
          <p:cNvPr id="278" name="TextShape 2"/>
          <p:cNvSpPr txBox="1"/>
          <p:nvPr/>
        </p:nvSpPr>
        <p:spPr>
          <a:xfrm>
            <a:off x="457200" y="6356520"/>
            <a:ext cx="2890440" cy="364680"/>
          </a:xfrm>
          <a:prstGeom prst="rect">
            <a:avLst/>
          </a:prstGeom>
          <a:noFill/>
          <a:ln>
            <a:noFill/>
          </a:ln>
        </p:spPr>
        <p:txBody>
          <a:bodyPr anchor="ctr"/>
          <a:p>
            <a:pPr>
              <a:lnSpc>
                <a:spcPct val="100000"/>
              </a:lnSpc>
            </a:pPr>
            <a:r>
              <a:rPr lang="de-DE" sz="1000" spc="-1" strike="noStrike">
                <a:solidFill>
                  <a:srgbClr val="d9d9d9"/>
                </a:solidFill>
                <a:uFill>
                  <a:solidFill>
                    <a:srgbClr val="ffffff"/>
                  </a:solidFill>
                </a:uFill>
                <a:latin typeface="Calibri"/>
              </a:rPr>
              <a:t>3101_fische_praesentation_einfuehrung </a:t>
            </a:r>
            <a:endParaRPr lang="de-DE" sz="1400" spc="-1" strike="noStrike">
              <a:solidFill>
                <a:srgbClr val="000000"/>
              </a:solidFill>
              <a:uFill>
                <a:solidFill>
                  <a:srgbClr val="ffffff"/>
                </a:solidFill>
              </a:uFill>
              <a:latin typeface="Times New Roman"/>
            </a:endParaRPr>
          </a:p>
        </p:txBody>
      </p:sp>
      <p:sp>
        <p:nvSpPr>
          <p:cNvPr id="279" name="TextShape 3"/>
          <p:cNvSpPr txBox="1"/>
          <p:nvPr/>
        </p:nvSpPr>
        <p:spPr>
          <a:xfrm>
            <a:off x="3124080" y="6356520"/>
            <a:ext cx="2895120" cy="364680"/>
          </a:xfrm>
          <a:prstGeom prst="rect">
            <a:avLst/>
          </a:prstGeom>
          <a:noFill/>
          <a:ln>
            <a:noFill/>
          </a:ln>
        </p:spPr>
        <p:txBody>
          <a:bodyPr anchor="ctr"/>
          <a:p>
            <a:pPr algn="ctr">
              <a:lnSpc>
                <a:spcPct val="100000"/>
              </a:lnSpc>
            </a:pPr>
            <a:r>
              <a:rPr lang="de-DE" sz="1000" spc="-1" strike="noStrike">
                <a:solidFill>
                  <a:srgbClr val="d9d9d9"/>
                </a:solidFill>
                <a:uFill>
                  <a:solidFill>
                    <a:srgbClr val="ffffff"/>
                  </a:solidFill>
                </a:uFill>
                <a:latin typeface="Calibri"/>
              </a:rPr>
              <a:t>(CC)BY-NC-SA 3.0 DE     ZPG BNT 2015</a:t>
            </a:r>
            <a:endParaRPr lang="de-DE" sz="1400" spc="-1" strike="noStrike">
              <a:solidFill>
                <a:srgbClr val="000000"/>
              </a:solidFill>
              <a:uFill>
                <a:solidFill>
                  <a:srgbClr val="ffffff"/>
                </a:solidFill>
              </a:uFill>
              <a:latin typeface="Times New Roman"/>
            </a:endParaRPr>
          </a:p>
        </p:txBody>
      </p:sp>
      <p:pic>
        <p:nvPicPr>
          <p:cNvPr id="280" name="Picture 4" descr=""/>
          <p:cNvPicPr/>
          <p:nvPr/>
        </p:nvPicPr>
        <p:blipFill>
          <a:blip r:embed="rId1"/>
          <a:stretch/>
        </p:blipFill>
        <p:spPr>
          <a:xfrm rot="886800">
            <a:off x="5424840" y="2082960"/>
            <a:ext cx="2985840" cy="4249800"/>
          </a:xfrm>
          <a:prstGeom prst="rect">
            <a:avLst/>
          </a:prstGeom>
          <a:ln>
            <a:noFill/>
          </a:ln>
        </p:spPr>
      </p:pic>
      <p:pic>
        <p:nvPicPr>
          <p:cNvPr id="281" name="Picture 3" descr=""/>
          <p:cNvPicPr/>
          <p:nvPr/>
        </p:nvPicPr>
        <p:blipFill>
          <a:blip r:embed="rId2"/>
          <a:stretch/>
        </p:blipFill>
        <p:spPr>
          <a:xfrm rot="178800">
            <a:off x="1435320" y="1420560"/>
            <a:ext cx="3502440" cy="1799280"/>
          </a:xfrm>
          <a:prstGeom prst="rect">
            <a:avLst/>
          </a:prstGeom>
          <a:ln>
            <a:noFill/>
          </a:ln>
        </p:spPr>
      </p:pic>
      <p:pic>
        <p:nvPicPr>
          <p:cNvPr id="282" name="Picture 4" descr=""/>
          <p:cNvPicPr/>
          <p:nvPr/>
        </p:nvPicPr>
        <p:blipFill>
          <a:blip r:embed="rId3"/>
          <a:srcRect l="13991" t="22030" r="11365" b="28141"/>
          <a:stretch/>
        </p:blipFill>
        <p:spPr>
          <a:xfrm rot="9864000">
            <a:off x="3564000" y="3829320"/>
            <a:ext cx="1094400" cy="630720"/>
          </a:xfrm>
          <a:prstGeom prst="rect">
            <a:avLst/>
          </a:prstGeom>
          <a:ln>
            <a:noFill/>
          </a:ln>
        </p:spPr>
      </p:pic>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LibreOffice/5.0.4.2$Windows_X86_64 LibreOffice_project/2b9802c1994aa0b7dc6079e128979269cf95bc78</Application>
  <Paragraphs>419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2015-10-01T12:29:20Z</dcterms:created>
  <dc:creator>TA</dc:creator>
  <dc:language>de-DE</dc:language>
  <dcterms:modified xsi:type="dcterms:W3CDTF">2016-10-26T19:17:40Z</dcterms:modified>
  <cp:revision>65</cp:revision>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21</vt:i4>
  </property>
  <property fmtid="{D5CDD505-2E9C-101B-9397-08002B2CF9AE}" pid="8" name="PresentationFormat">
    <vt:lpwstr>Bildschirmpräsentation (4:3)</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