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8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de-DE" dirty="0" smtClean="0"/>
              <a:t>Thematisieren</a:t>
            </a:r>
            <a:r>
              <a:rPr lang="de-DE" baseline="0" dirty="0" smtClean="0"/>
              <a:t> der Energieversorgung: „Woher kommt </a:t>
            </a:r>
            <a:r>
              <a:rPr lang="de-DE" baseline="0" dirty="0" smtClean="0"/>
              <a:t>die </a:t>
            </a:r>
            <a:r>
              <a:rPr lang="de-DE" baseline="0" dirty="0" smtClean="0"/>
              <a:t>Energie?“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baseline="0" dirty="0" smtClean="0"/>
              <a:t>Oben sieht man eine Windenergieanlage, unten ein Kohlekraftwerk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baseline="0" dirty="0" smtClean="0"/>
              <a:t>Hier wird nur die elektrische Versorgung </a:t>
            </a:r>
            <a:r>
              <a:rPr lang="de-DE" baseline="0" smtClean="0"/>
              <a:t>angesprochen.</a:t>
            </a:r>
            <a:endParaRPr lang="de-DE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de-DE" baseline="0" dirty="0" err="1" smtClean="0"/>
              <a:t>Advance</a:t>
            </a:r>
            <a:r>
              <a:rPr lang="de-DE" baseline="0" dirty="0" smtClean="0"/>
              <a:t> </a:t>
            </a:r>
            <a:r>
              <a:rPr lang="de-DE" baseline="0" dirty="0" smtClean="0"/>
              <a:t>Organizer: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de-DE" baseline="0" dirty="0" smtClean="0"/>
              <a:t>Zunächst Energieübertragung „im kleinen“ kennen lernen (AB1 und AB2)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de-DE" baseline="0" dirty="0" smtClean="0"/>
              <a:t>dann übertragen auf „Woher kommt unsere Energie?“ (AB3</a:t>
            </a:r>
            <a:r>
              <a:rPr lang="de-DE" baseline="0" dirty="0" smtClean="0"/>
              <a:t>)</a:t>
            </a:r>
          </a:p>
          <a:p>
            <a:pPr marL="0" lv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kraftwerk-flammen-gegenlicht-2012377/" TargetMode="External"/><Relationship Id="rId7" Type="http://schemas.openxmlformats.org/officeDocument/2006/relationships/hyperlink" Target="https://pixabay.com/de/himmel-wolken-windrad-windkraft-150654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0" y="3695466"/>
            <a:ext cx="4272048" cy="2901566"/>
            <a:chOff x="0" y="3695466"/>
            <a:chExt cx="4272048" cy="2901566"/>
          </a:xfrm>
        </p:grpSpPr>
        <p:sp>
          <p:nvSpPr>
            <p:cNvPr id="10" name="Textfeld 37"/>
            <p:cNvSpPr txBox="1"/>
            <p:nvPr/>
          </p:nvSpPr>
          <p:spPr>
            <a:xfrm>
              <a:off x="3840000" y="3695466"/>
              <a:ext cx="432048" cy="2880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(CC0) </a:t>
              </a:r>
              <a:r>
                <a:rPr lang="de-DE" sz="1000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MonikaP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  <a:hlinkClick r:id="rId3"/>
                </a:rPr>
                <a:t>https://pixabay.com/de/kraftwerk-flammen-gegenlicht-2012377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3"/>
                </a:rPr>
                <a:t>/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 (20.02.17)</a:t>
              </a:r>
              <a:endParaRPr lang="de-DE" sz="10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17032"/>
              <a:ext cx="3840000" cy="2880000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haben die Bilder miteinander zu tun?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88224" y="6669360"/>
            <a:ext cx="2555776" cy="188640"/>
          </a:xfrm>
        </p:spPr>
        <p:txBody>
          <a:bodyPr/>
          <a:lstStyle/>
          <a:p>
            <a:r>
              <a:rPr lang="de-DE" dirty="0" smtClean="0"/>
              <a:t>4112_Einstieg_Energieuebertragung.pptx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6224591" y="1809020"/>
            <a:ext cx="2919409" cy="3600000"/>
            <a:chOff x="5976175" y="1809020"/>
            <a:chExt cx="2919409" cy="3600000"/>
          </a:xfrm>
        </p:grpSpPr>
        <p:pic>
          <p:nvPicPr>
            <p:cNvPr id="3" name="Grafik 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56175" y="1809020"/>
              <a:ext cx="2739409" cy="3600000"/>
            </a:xfrm>
            <a:prstGeom prst="rect">
              <a:avLst/>
            </a:prstGeom>
          </p:spPr>
        </p:pic>
        <p:sp>
          <p:nvSpPr>
            <p:cNvPr id="11" name="Textfeld 37"/>
            <p:cNvSpPr txBox="1"/>
            <p:nvPr/>
          </p:nvSpPr>
          <p:spPr>
            <a:xfrm>
              <a:off x="5976175" y="2514990"/>
              <a:ext cx="180000" cy="2880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C.-J. </a:t>
              </a:r>
              <a:r>
                <a:rPr lang="de-DE" sz="1000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Pardall</a:t>
              </a:r>
              <a:endParaRPr lang="de-DE" sz="20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0" y="731151"/>
            <a:ext cx="2711361" cy="2913553"/>
            <a:chOff x="0" y="731151"/>
            <a:chExt cx="2711361" cy="2913553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764704"/>
              <a:ext cx="2351321" cy="2880000"/>
            </a:xfrm>
            <a:prstGeom prst="rect">
              <a:avLst/>
            </a:prstGeom>
          </p:spPr>
        </p:pic>
        <p:sp>
          <p:nvSpPr>
            <p:cNvPr id="13" name="Textfeld 37"/>
            <p:cNvSpPr txBox="1"/>
            <p:nvPr/>
          </p:nvSpPr>
          <p:spPr>
            <a:xfrm>
              <a:off x="2351321" y="731151"/>
              <a:ext cx="360040" cy="2880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(CC0) B. 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</a:rPr>
                <a:t>Wälz 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  <a:hlinkClick r:id="rId7"/>
                </a:rPr>
                <a:t>https://pixabay.com/de/himmel-wolken-windrad-windkraft-1506548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7"/>
                </a:rPr>
                <a:t>/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 (20.02.17)</a:t>
              </a:r>
              <a:endParaRPr lang="de-DE" sz="20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</p:grpSp>
      <p:sp>
        <p:nvSpPr>
          <p:cNvPr id="20" name="Textfeld 19"/>
          <p:cNvSpPr txBox="1"/>
          <p:nvPr/>
        </p:nvSpPr>
        <p:spPr>
          <a:xfrm>
            <a:off x="3707904" y="1916832"/>
            <a:ext cx="2736304" cy="28623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latin typeface="Arial" pitchFamily="34" charset="0"/>
                <a:cs typeface="Arial" pitchFamily="34" charset="0"/>
              </a:rPr>
              <a:t>Woher kommt die</a:t>
            </a:r>
          </a:p>
          <a:p>
            <a:pPr algn="ctr"/>
            <a:endParaRPr lang="de-DE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3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3600" b="1" dirty="0" smtClean="0">
                <a:latin typeface="Arial" pitchFamily="34" charset="0"/>
                <a:cs typeface="Arial" pitchFamily="34" charset="0"/>
              </a:rPr>
              <a:t>?</a:t>
            </a:r>
            <a:endParaRPr lang="de-DE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feil nach rechts 18"/>
          <p:cNvSpPr/>
          <p:nvPr/>
        </p:nvSpPr>
        <p:spPr>
          <a:xfrm>
            <a:off x="3779912" y="3140968"/>
            <a:ext cx="2664296" cy="936104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Energie</a:t>
            </a:r>
            <a:endParaRPr lang="de-DE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</p:bld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114</Words>
  <Application>Microsoft Office PowerPoint</Application>
  <PresentationFormat>Bildschirmpräsentation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CJP</vt:lpstr>
      <vt:lpstr>Was haben die Bilder miteinander zu tun?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haben die Bilder miteinander zu tun?</dc:title>
  <dc:creator>Carl-Julian</dc:creator>
  <cp:lastModifiedBy>Carl-Julian</cp:lastModifiedBy>
  <cp:revision>366</cp:revision>
  <cp:lastPrinted>2016-01-30T18:57:11Z</cp:lastPrinted>
  <dcterms:created xsi:type="dcterms:W3CDTF">2014-11-17T20:26:36Z</dcterms:created>
  <dcterms:modified xsi:type="dcterms:W3CDTF">2017-02-22T17:43:03Z</dcterms:modified>
</cp:coreProperties>
</file>