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98" r:id="rId2"/>
    <p:sldId id="530" r:id="rId3"/>
    <p:sldId id="538" r:id="rId4"/>
    <p:sldId id="539" r:id="rId5"/>
    <p:sldId id="529" r:id="rId6"/>
    <p:sldId id="502" r:id="rId7"/>
    <p:sldId id="541" r:id="rId8"/>
    <p:sldId id="542" r:id="rId9"/>
    <p:sldId id="543" r:id="rId10"/>
    <p:sldId id="544" r:id="rId11"/>
    <p:sldId id="545" r:id="rId12"/>
    <p:sldId id="547" r:id="rId13"/>
    <p:sldId id="548" r:id="rId14"/>
    <p:sldId id="549" r:id="rId15"/>
    <p:sldId id="540" r:id="rId16"/>
  </p:sldIdLst>
  <p:sldSz cx="9144000" cy="6858000" type="screen4x3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33"/>
    <a:srgbClr val="CC3300"/>
    <a:srgbClr val="C0504D"/>
    <a:srgbClr val="FFCC66"/>
    <a:srgbClr val="00FF00"/>
    <a:srgbClr val="99CCFF"/>
    <a:srgbClr val="0066FF"/>
    <a:srgbClr val="FF8E1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444" autoAdjust="0"/>
  </p:normalViewPr>
  <p:slideViewPr>
    <p:cSldViewPr>
      <p:cViewPr varScale="1">
        <p:scale>
          <a:sx n="88" d="100"/>
          <a:sy n="88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35" tIns="48168" rIns="96335" bIns="4816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35" tIns="48168" rIns="96335" bIns="48168" rtlCol="0"/>
          <a:lstStyle>
            <a:lvl1pPr algn="r">
              <a:defRPr sz="1300"/>
            </a:lvl1pPr>
          </a:lstStyle>
          <a:p>
            <a:fld id="{1A136899-E11A-487E-8519-BE3C6BFA3797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5" tIns="48168" rIns="96335" bIns="4816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35" tIns="48168" rIns="96335" bIns="48168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35" tIns="48168" rIns="96335" bIns="4816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35" tIns="48168" rIns="96335" bIns="48168" rtlCol="0" anchor="b"/>
          <a:lstStyle>
            <a:lvl1pPr algn="r">
              <a:defRPr sz="1300"/>
            </a:lvl1pPr>
          </a:lstStyle>
          <a:p>
            <a:fld id="{69B0DF57-06E9-4811-AA0E-99F56149F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97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7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7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59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68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90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6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0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99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2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892D-B710-4870-82F1-8D1F8626FBE4}" type="datetimeFigureOut">
              <a:rPr lang="de-DE" smtClean="0"/>
              <a:t>01.04.2017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C1C26-833C-44F2-9D5E-0E9B7AC80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3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feld 65"/>
          <p:cNvSpPr txBox="1"/>
          <p:nvPr/>
        </p:nvSpPr>
        <p:spPr>
          <a:xfrm>
            <a:off x="418980" y="404664"/>
            <a:ext cx="8329484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Brennerfibel</a:t>
            </a:r>
          </a:p>
          <a:p>
            <a:pPr algn="ctr"/>
            <a:r>
              <a:rPr lang="de-DE" sz="2800" b="1" dirty="0"/>
              <a:t>f</a:t>
            </a:r>
            <a:r>
              <a:rPr lang="de-DE" sz="2800" b="1" dirty="0" smtClean="0"/>
              <a:t>ür den richtigen Umgang mit dem Gasbrenner</a:t>
            </a:r>
            <a:endParaRPr lang="de-DE" sz="2400" b="1" dirty="0" smtClean="0"/>
          </a:p>
        </p:txBody>
      </p:sp>
      <p:sp>
        <p:nvSpPr>
          <p:cNvPr id="18" name="Freihandform 17"/>
          <p:cNvSpPr/>
          <p:nvPr/>
        </p:nvSpPr>
        <p:spPr>
          <a:xfrm>
            <a:off x="3463357" y="2795289"/>
            <a:ext cx="2250634" cy="2584836"/>
          </a:xfrm>
          <a:custGeom>
            <a:avLst/>
            <a:gdLst>
              <a:gd name="connsiteX0" fmla="*/ 571263 w 2250634"/>
              <a:gd name="connsiteY0" fmla="*/ 444717 h 2584836"/>
              <a:gd name="connsiteX1" fmla="*/ 483340 w 2250634"/>
              <a:gd name="connsiteY1" fmla="*/ 638148 h 2584836"/>
              <a:gd name="connsiteX2" fmla="*/ 158025 w 2250634"/>
              <a:gd name="connsiteY2" fmla="*/ 813994 h 2584836"/>
              <a:gd name="connsiteX3" fmla="*/ 52517 w 2250634"/>
              <a:gd name="connsiteY3" fmla="*/ 1033802 h 2584836"/>
              <a:gd name="connsiteX4" fmla="*/ 8555 w 2250634"/>
              <a:gd name="connsiteY4" fmla="*/ 1394287 h 2584836"/>
              <a:gd name="connsiteX5" fmla="*/ 219571 w 2250634"/>
              <a:gd name="connsiteY5" fmla="*/ 1798733 h 2584836"/>
              <a:gd name="connsiteX6" fmla="*/ 562471 w 2250634"/>
              <a:gd name="connsiteY6" fmla="*/ 2053710 h 2584836"/>
              <a:gd name="connsiteX7" fmla="*/ 870202 w 2250634"/>
              <a:gd name="connsiteY7" fmla="*/ 2132840 h 2584836"/>
              <a:gd name="connsiteX8" fmla="*/ 835032 w 2250634"/>
              <a:gd name="connsiteY8" fmla="*/ 2247140 h 2584836"/>
              <a:gd name="connsiteX9" fmla="*/ 887786 w 2250634"/>
              <a:gd name="connsiteY9" fmla="*/ 2493325 h 2584836"/>
              <a:gd name="connsiteX10" fmla="*/ 1046048 w 2250634"/>
              <a:gd name="connsiteY10" fmla="*/ 2563663 h 2584836"/>
              <a:gd name="connsiteX11" fmla="*/ 1274648 w 2250634"/>
              <a:gd name="connsiteY11" fmla="*/ 2572456 h 2584836"/>
              <a:gd name="connsiteX12" fmla="*/ 1556002 w 2250634"/>
              <a:gd name="connsiteY12" fmla="*/ 2405402 h 2584836"/>
              <a:gd name="connsiteX13" fmla="*/ 1547209 w 2250634"/>
              <a:gd name="connsiteY13" fmla="*/ 2097671 h 2584836"/>
              <a:gd name="connsiteX14" fmla="*/ 1890109 w 2250634"/>
              <a:gd name="connsiteY14" fmla="*/ 1983371 h 2584836"/>
              <a:gd name="connsiteX15" fmla="*/ 2153878 w 2250634"/>
              <a:gd name="connsiteY15" fmla="*/ 1552548 h 2584836"/>
              <a:gd name="connsiteX16" fmla="*/ 2250594 w 2250634"/>
              <a:gd name="connsiteY16" fmla="*/ 849163 h 2584836"/>
              <a:gd name="connsiteX17" fmla="*/ 2145086 w 2250634"/>
              <a:gd name="connsiteY17" fmla="*/ 638148 h 2584836"/>
              <a:gd name="connsiteX18" fmla="*/ 2013202 w 2250634"/>
              <a:gd name="connsiteY18" fmla="*/ 66648 h 2584836"/>
              <a:gd name="connsiteX19" fmla="*/ 1705471 w 2250634"/>
              <a:gd name="connsiteY19" fmla="*/ 330417 h 2584836"/>
              <a:gd name="connsiteX20" fmla="*/ 1468078 w 2250634"/>
              <a:gd name="connsiteY20" fmla="*/ 224910 h 2584836"/>
              <a:gd name="connsiteX21" fmla="*/ 914163 w 2250634"/>
              <a:gd name="connsiteY21" fmla="*/ 251287 h 2584836"/>
              <a:gd name="connsiteX22" fmla="*/ 694355 w 2250634"/>
              <a:gd name="connsiteY22" fmla="*/ 5102 h 2584836"/>
              <a:gd name="connsiteX23" fmla="*/ 544886 w 2250634"/>
              <a:gd name="connsiteY23" fmla="*/ 515056 h 258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0634" h="2584836">
                <a:moveTo>
                  <a:pt x="571263" y="444717"/>
                </a:moveTo>
                <a:cubicBezTo>
                  <a:pt x="561738" y="510659"/>
                  <a:pt x="552213" y="576602"/>
                  <a:pt x="483340" y="638148"/>
                </a:cubicBezTo>
                <a:cubicBezTo>
                  <a:pt x="414467" y="699694"/>
                  <a:pt x="229829" y="748052"/>
                  <a:pt x="158025" y="813994"/>
                </a:cubicBezTo>
                <a:cubicBezTo>
                  <a:pt x="86221" y="879936"/>
                  <a:pt x="77429" y="937087"/>
                  <a:pt x="52517" y="1033802"/>
                </a:cubicBezTo>
                <a:cubicBezTo>
                  <a:pt x="27605" y="1130518"/>
                  <a:pt x="-19287" y="1266799"/>
                  <a:pt x="8555" y="1394287"/>
                </a:cubicBezTo>
                <a:cubicBezTo>
                  <a:pt x="36397" y="1521775"/>
                  <a:pt x="127252" y="1688829"/>
                  <a:pt x="219571" y="1798733"/>
                </a:cubicBezTo>
                <a:cubicBezTo>
                  <a:pt x="311890" y="1908637"/>
                  <a:pt x="454033" y="1998026"/>
                  <a:pt x="562471" y="2053710"/>
                </a:cubicBezTo>
                <a:cubicBezTo>
                  <a:pt x="670909" y="2109394"/>
                  <a:pt x="824775" y="2100602"/>
                  <a:pt x="870202" y="2132840"/>
                </a:cubicBezTo>
                <a:cubicBezTo>
                  <a:pt x="915629" y="2165078"/>
                  <a:pt x="832101" y="2187059"/>
                  <a:pt x="835032" y="2247140"/>
                </a:cubicBezTo>
                <a:cubicBezTo>
                  <a:pt x="837963" y="2307221"/>
                  <a:pt x="852617" y="2440571"/>
                  <a:pt x="887786" y="2493325"/>
                </a:cubicBezTo>
                <a:cubicBezTo>
                  <a:pt x="922955" y="2546079"/>
                  <a:pt x="981571" y="2550475"/>
                  <a:pt x="1046048" y="2563663"/>
                </a:cubicBezTo>
                <a:cubicBezTo>
                  <a:pt x="1110525" y="2576851"/>
                  <a:pt x="1189656" y="2598833"/>
                  <a:pt x="1274648" y="2572456"/>
                </a:cubicBezTo>
                <a:cubicBezTo>
                  <a:pt x="1359640" y="2546079"/>
                  <a:pt x="1510575" y="2484533"/>
                  <a:pt x="1556002" y="2405402"/>
                </a:cubicBezTo>
                <a:cubicBezTo>
                  <a:pt x="1601429" y="2326271"/>
                  <a:pt x="1491524" y="2168010"/>
                  <a:pt x="1547209" y="2097671"/>
                </a:cubicBezTo>
                <a:cubicBezTo>
                  <a:pt x="1602894" y="2027332"/>
                  <a:pt x="1788998" y="2074225"/>
                  <a:pt x="1890109" y="1983371"/>
                </a:cubicBezTo>
                <a:cubicBezTo>
                  <a:pt x="1991221" y="1892517"/>
                  <a:pt x="2093797" y="1741583"/>
                  <a:pt x="2153878" y="1552548"/>
                </a:cubicBezTo>
                <a:cubicBezTo>
                  <a:pt x="2213959" y="1363513"/>
                  <a:pt x="2252059" y="1001563"/>
                  <a:pt x="2250594" y="849163"/>
                </a:cubicBezTo>
                <a:cubicBezTo>
                  <a:pt x="2249129" y="696763"/>
                  <a:pt x="2184651" y="768567"/>
                  <a:pt x="2145086" y="638148"/>
                </a:cubicBezTo>
                <a:cubicBezTo>
                  <a:pt x="2105521" y="507729"/>
                  <a:pt x="2086471" y="117936"/>
                  <a:pt x="2013202" y="66648"/>
                </a:cubicBezTo>
                <a:cubicBezTo>
                  <a:pt x="1939933" y="15359"/>
                  <a:pt x="1796325" y="304040"/>
                  <a:pt x="1705471" y="330417"/>
                </a:cubicBezTo>
                <a:cubicBezTo>
                  <a:pt x="1614617" y="356794"/>
                  <a:pt x="1599963" y="238098"/>
                  <a:pt x="1468078" y="224910"/>
                </a:cubicBezTo>
                <a:cubicBezTo>
                  <a:pt x="1336193" y="211722"/>
                  <a:pt x="1043117" y="287922"/>
                  <a:pt x="914163" y="251287"/>
                </a:cubicBezTo>
                <a:cubicBezTo>
                  <a:pt x="785209" y="214652"/>
                  <a:pt x="755901" y="-38859"/>
                  <a:pt x="694355" y="5102"/>
                </a:cubicBezTo>
                <a:cubicBezTo>
                  <a:pt x="632809" y="49063"/>
                  <a:pt x="588847" y="282059"/>
                  <a:pt x="544886" y="51505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4111429" y="3662312"/>
            <a:ext cx="1154015" cy="1067538"/>
          </a:xfrm>
          <a:custGeom>
            <a:avLst/>
            <a:gdLst>
              <a:gd name="connsiteX0" fmla="*/ 65014 w 1154015"/>
              <a:gd name="connsiteY0" fmla="*/ 633100 h 1067538"/>
              <a:gd name="connsiteX1" fmla="*/ 390329 w 1154015"/>
              <a:gd name="connsiteY1" fmla="*/ 685854 h 1067538"/>
              <a:gd name="connsiteX2" fmla="*/ 917868 w 1154015"/>
              <a:gd name="connsiteY2" fmla="*/ 422085 h 1067538"/>
              <a:gd name="connsiteX3" fmla="*/ 1146468 w 1154015"/>
              <a:gd name="connsiteY3" fmla="*/ 54 h 1067538"/>
              <a:gd name="connsiteX4" fmla="*/ 1084922 w 1154015"/>
              <a:gd name="connsiteY4" fmla="*/ 395708 h 1067538"/>
              <a:gd name="connsiteX5" fmla="*/ 944245 w 1154015"/>
              <a:gd name="connsiteY5" fmla="*/ 817739 h 1067538"/>
              <a:gd name="connsiteX6" fmla="*/ 407914 w 1154015"/>
              <a:gd name="connsiteY6" fmla="*/ 1055131 h 1067538"/>
              <a:gd name="connsiteX7" fmla="*/ 29845 w 1154015"/>
              <a:gd name="connsiteY7" fmla="*/ 993585 h 1067538"/>
              <a:gd name="connsiteX8" fmla="*/ 65014 w 1154015"/>
              <a:gd name="connsiteY8" fmla="*/ 633100 h 106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015" h="1067538">
                <a:moveTo>
                  <a:pt x="65014" y="633100"/>
                </a:moveTo>
                <a:cubicBezTo>
                  <a:pt x="125095" y="581812"/>
                  <a:pt x="248187" y="721023"/>
                  <a:pt x="390329" y="685854"/>
                </a:cubicBezTo>
                <a:cubicBezTo>
                  <a:pt x="532471" y="650685"/>
                  <a:pt x="791845" y="536385"/>
                  <a:pt x="917868" y="422085"/>
                </a:cubicBezTo>
                <a:cubicBezTo>
                  <a:pt x="1043891" y="307785"/>
                  <a:pt x="1118626" y="4450"/>
                  <a:pt x="1146468" y="54"/>
                </a:cubicBezTo>
                <a:cubicBezTo>
                  <a:pt x="1174310" y="-4342"/>
                  <a:pt x="1118626" y="259427"/>
                  <a:pt x="1084922" y="395708"/>
                </a:cubicBezTo>
                <a:cubicBezTo>
                  <a:pt x="1051218" y="531989"/>
                  <a:pt x="1057080" y="707835"/>
                  <a:pt x="944245" y="817739"/>
                </a:cubicBezTo>
                <a:cubicBezTo>
                  <a:pt x="831410" y="927643"/>
                  <a:pt x="560314" y="1025823"/>
                  <a:pt x="407914" y="1055131"/>
                </a:cubicBezTo>
                <a:cubicBezTo>
                  <a:pt x="255514" y="1084439"/>
                  <a:pt x="86995" y="1060993"/>
                  <a:pt x="29845" y="993585"/>
                </a:cubicBezTo>
                <a:cubicBezTo>
                  <a:pt x="-27305" y="926177"/>
                  <a:pt x="4933" y="684388"/>
                  <a:pt x="65014" y="6331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 23"/>
          <p:cNvSpPr/>
          <p:nvPr/>
        </p:nvSpPr>
        <p:spPr>
          <a:xfrm>
            <a:off x="3967413" y="3054293"/>
            <a:ext cx="477954" cy="204992"/>
          </a:xfrm>
          <a:custGeom>
            <a:avLst/>
            <a:gdLst>
              <a:gd name="connsiteX0" fmla="*/ 61546 w 396961"/>
              <a:gd name="connsiteY0" fmla="*/ 127 h 204992"/>
              <a:gd name="connsiteX1" fmla="*/ 0 w 396961"/>
              <a:gd name="connsiteY1" fmla="*/ 96842 h 204992"/>
              <a:gd name="connsiteX2" fmla="*/ 61546 w 396961"/>
              <a:gd name="connsiteY2" fmla="*/ 158389 h 204992"/>
              <a:gd name="connsiteX3" fmla="*/ 351692 w 396961"/>
              <a:gd name="connsiteY3" fmla="*/ 202350 h 204992"/>
              <a:gd name="connsiteX4" fmla="*/ 369277 w 396961"/>
              <a:gd name="connsiteY4" fmla="*/ 79258 h 204992"/>
              <a:gd name="connsiteX5" fmla="*/ 61546 w 396961"/>
              <a:gd name="connsiteY5" fmla="*/ 127 h 20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1" h="204992">
                <a:moveTo>
                  <a:pt x="61546" y="127"/>
                </a:moveTo>
                <a:cubicBezTo>
                  <a:pt x="0" y="3058"/>
                  <a:pt x="0" y="70465"/>
                  <a:pt x="0" y="96842"/>
                </a:cubicBezTo>
                <a:cubicBezTo>
                  <a:pt x="0" y="123219"/>
                  <a:pt x="2931" y="140804"/>
                  <a:pt x="61546" y="158389"/>
                </a:cubicBezTo>
                <a:cubicBezTo>
                  <a:pt x="120161" y="175974"/>
                  <a:pt x="300404" y="215539"/>
                  <a:pt x="351692" y="202350"/>
                </a:cubicBezTo>
                <a:cubicBezTo>
                  <a:pt x="402981" y="189162"/>
                  <a:pt x="413238" y="112962"/>
                  <a:pt x="369277" y="79258"/>
                </a:cubicBezTo>
                <a:cubicBezTo>
                  <a:pt x="325316" y="45554"/>
                  <a:pt x="123092" y="-2804"/>
                  <a:pt x="61546" y="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reihandform 46"/>
          <p:cNvSpPr/>
          <p:nvPr/>
        </p:nvSpPr>
        <p:spPr>
          <a:xfrm rot="20099932">
            <a:off x="4564404" y="3065309"/>
            <a:ext cx="477954" cy="204992"/>
          </a:xfrm>
          <a:custGeom>
            <a:avLst/>
            <a:gdLst>
              <a:gd name="connsiteX0" fmla="*/ 61546 w 396961"/>
              <a:gd name="connsiteY0" fmla="*/ 127 h 204992"/>
              <a:gd name="connsiteX1" fmla="*/ 0 w 396961"/>
              <a:gd name="connsiteY1" fmla="*/ 96842 h 204992"/>
              <a:gd name="connsiteX2" fmla="*/ 61546 w 396961"/>
              <a:gd name="connsiteY2" fmla="*/ 158389 h 204992"/>
              <a:gd name="connsiteX3" fmla="*/ 351692 w 396961"/>
              <a:gd name="connsiteY3" fmla="*/ 202350 h 204992"/>
              <a:gd name="connsiteX4" fmla="*/ 369277 w 396961"/>
              <a:gd name="connsiteY4" fmla="*/ 79258 h 204992"/>
              <a:gd name="connsiteX5" fmla="*/ 61546 w 396961"/>
              <a:gd name="connsiteY5" fmla="*/ 127 h 20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1" h="204992">
                <a:moveTo>
                  <a:pt x="61546" y="127"/>
                </a:moveTo>
                <a:cubicBezTo>
                  <a:pt x="0" y="3058"/>
                  <a:pt x="0" y="70465"/>
                  <a:pt x="0" y="96842"/>
                </a:cubicBezTo>
                <a:cubicBezTo>
                  <a:pt x="0" y="123219"/>
                  <a:pt x="2931" y="140804"/>
                  <a:pt x="61546" y="158389"/>
                </a:cubicBezTo>
                <a:cubicBezTo>
                  <a:pt x="120161" y="175974"/>
                  <a:pt x="300404" y="215539"/>
                  <a:pt x="351692" y="202350"/>
                </a:cubicBezTo>
                <a:cubicBezTo>
                  <a:pt x="402981" y="189162"/>
                  <a:pt x="413238" y="112962"/>
                  <a:pt x="369277" y="79258"/>
                </a:cubicBezTo>
                <a:cubicBezTo>
                  <a:pt x="325316" y="45554"/>
                  <a:pt x="123092" y="-2804"/>
                  <a:pt x="61546" y="12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965526" y="3355352"/>
            <a:ext cx="432048" cy="451421"/>
          </a:xfrm>
          <a:prstGeom prst="ellipse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4295689" y="3311509"/>
            <a:ext cx="585970" cy="544190"/>
          </a:xfrm>
          <a:prstGeom prst="ellipse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26"/>
          <p:cNvCxnSpPr>
            <a:stCxn id="23" idx="1"/>
            <a:endCxn id="23" idx="6"/>
          </p:cNvCxnSpPr>
          <p:nvPr/>
        </p:nvCxnSpPr>
        <p:spPr>
          <a:xfrm>
            <a:off x="4501758" y="4348166"/>
            <a:ext cx="17585" cy="369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4831509" y="4196081"/>
            <a:ext cx="111451" cy="369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5090380" y="4009869"/>
            <a:ext cx="108000" cy="1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4158971" y="358106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4526368" y="356893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reihandform 35"/>
          <p:cNvSpPr/>
          <p:nvPr/>
        </p:nvSpPr>
        <p:spPr>
          <a:xfrm>
            <a:off x="3769195" y="5261399"/>
            <a:ext cx="851551" cy="390329"/>
          </a:xfrm>
          <a:custGeom>
            <a:avLst/>
            <a:gdLst>
              <a:gd name="connsiteX0" fmla="*/ 713966 w 851551"/>
              <a:gd name="connsiteY0" fmla="*/ 0 h 390329"/>
              <a:gd name="connsiteX1" fmla="*/ 652420 w 851551"/>
              <a:gd name="connsiteY1" fmla="*/ 281353 h 390329"/>
              <a:gd name="connsiteX2" fmla="*/ 177635 w 851551"/>
              <a:gd name="connsiteY2" fmla="*/ 281353 h 390329"/>
              <a:gd name="connsiteX3" fmla="*/ 36958 w 851551"/>
              <a:gd name="connsiteY3" fmla="*/ 386861 h 390329"/>
              <a:gd name="connsiteX4" fmla="*/ 810681 w 851551"/>
              <a:gd name="connsiteY4" fmla="*/ 360484 h 390329"/>
              <a:gd name="connsiteX5" fmla="*/ 749135 w 851551"/>
              <a:gd name="connsiteY5" fmla="*/ 316523 h 390329"/>
              <a:gd name="connsiteX6" fmla="*/ 793097 w 851551"/>
              <a:gd name="connsiteY6" fmla="*/ 26376 h 39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51" h="390329">
                <a:moveTo>
                  <a:pt x="713966" y="0"/>
                </a:moveTo>
                <a:cubicBezTo>
                  <a:pt x="727887" y="117230"/>
                  <a:pt x="741808" y="234461"/>
                  <a:pt x="652420" y="281353"/>
                </a:cubicBezTo>
                <a:cubicBezTo>
                  <a:pt x="563032" y="328245"/>
                  <a:pt x="280212" y="263768"/>
                  <a:pt x="177635" y="281353"/>
                </a:cubicBezTo>
                <a:cubicBezTo>
                  <a:pt x="75058" y="298938"/>
                  <a:pt x="-68550" y="373673"/>
                  <a:pt x="36958" y="386861"/>
                </a:cubicBezTo>
                <a:cubicBezTo>
                  <a:pt x="142466" y="400049"/>
                  <a:pt x="691985" y="372207"/>
                  <a:pt x="810681" y="360484"/>
                </a:cubicBezTo>
                <a:cubicBezTo>
                  <a:pt x="929377" y="348761"/>
                  <a:pt x="752066" y="372208"/>
                  <a:pt x="749135" y="316523"/>
                </a:cubicBezTo>
                <a:cubicBezTo>
                  <a:pt x="746204" y="260838"/>
                  <a:pt x="769650" y="143607"/>
                  <a:pt x="793097" y="2637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 flipH="1">
            <a:off x="4638404" y="5270919"/>
            <a:ext cx="778443" cy="390329"/>
          </a:xfrm>
          <a:custGeom>
            <a:avLst/>
            <a:gdLst>
              <a:gd name="connsiteX0" fmla="*/ 713966 w 851551"/>
              <a:gd name="connsiteY0" fmla="*/ 0 h 390329"/>
              <a:gd name="connsiteX1" fmla="*/ 652420 w 851551"/>
              <a:gd name="connsiteY1" fmla="*/ 281353 h 390329"/>
              <a:gd name="connsiteX2" fmla="*/ 177635 w 851551"/>
              <a:gd name="connsiteY2" fmla="*/ 281353 h 390329"/>
              <a:gd name="connsiteX3" fmla="*/ 36958 w 851551"/>
              <a:gd name="connsiteY3" fmla="*/ 386861 h 390329"/>
              <a:gd name="connsiteX4" fmla="*/ 810681 w 851551"/>
              <a:gd name="connsiteY4" fmla="*/ 360484 h 390329"/>
              <a:gd name="connsiteX5" fmla="*/ 749135 w 851551"/>
              <a:gd name="connsiteY5" fmla="*/ 316523 h 390329"/>
              <a:gd name="connsiteX6" fmla="*/ 793097 w 851551"/>
              <a:gd name="connsiteY6" fmla="*/ 26376 h 39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51" h="390329">
                <a:moveTo>
                  <a:pt x="713966" y="0"/>
                </a:moveTo>
                <a:cubicBezTo>
                  <a:pt x="727887" y="117230"/>
                  <a:pt x="741808" y="234461"/>
                  <a:pt x="652420" y="281353"/>
                </a:cubicBezTo>
                <a:cubicBezTo>
                  <a:pt x="563032" y="328245"/>
                  <a:pt x="280212" y="263768"/>
                  <a:pt x="177635" y="281353"/>
                </a:cubicBezTo>
                <a:cubicBezTo>
                  <a:pt x="75058" y="298938"/>
                  <a:pt x="-68550" y="373673"/>
                  <a:pt x="36958" y="386861"/>
                </a:cubicBezTo>
                <a:cubicBezTo>
                  <a:pt x="142466" y="400049"/>
                  <a:pt x="691985" y="372207"/>
                  <a:pt x="810681" y="360484"/>
                </a:cubicBezTo>
                <a:cubicBezTo>
                  <a:pt x="929377" y="348761"/>
                  <a:pt x="752066" y="372208"/>
                  <a:pt x="749135" y="316523"/>
                </a:cubicBezTo>
                <a:cubicBezTo>
                  <a:pt x="746204" y="260838"/>
                  <a:pt x="769650" y="143607"/>
                  <a:pt x="793097" y="26376"/>
                </a:cubicBezTo>
              </a:path>
            </a:pathLst>
          </a:cu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reihandform 37"/>
          <p:cNvSpPr/>
          <p:nvPr/>
        </p:nvSpPr>
        <p:spPr>
          <a:xfrm>
            <a:off x="4934795" y="4879270"/>
            <a:ext cx="1046284" cy="633984"/>
          </a:xfrm>
          <a:custGeom>
            <a:avLst/>
            <a:gdLst>
              <a:gd name="connsiteX0" fmla="*/ 0 w 1046284"/>
              <a:gd name="connsiteY0" fmla="*/ 194369 h 633984"/>
              <a:gd name="connsiteX1" fmla="*/ 571500 w 1046284"/>
              <a:gd name="connsiteY1" fmla="*/ 379007 h 633984"/>
              <a:gd name="connsiteX2" fmla="*/ 931984 w 1046284"/>
              <a:gd name="connsiteY2" fmla="*/ 62484 h 633984"/>
              <a:gd name="connsiteX3" fmla="*/ 580292 w 1046284"/>
              <a:gd name="connsiteY3" fmla="*/ 53692 h 633984"/>
              <a:gd name="connsiteX4" fmla="*/ 1046284 w 1046284"/>
              <a:gd name="connsiteY4" fmla="*/ 633984 h 6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6284" h="633984">
                <a:moveTo>
                  <a:pt x="0" y="194369"/>
                </a:moveTo>
                <a:cubicBezTo>
                  <a:pt x="208084" y="297678"/>
                  <a:pt x="416169" y="400988"/>
                  <a:pt x="571500" y="379007"/>
                </a:cubicBezTo>
                <a:cubicBezTo>
                  <a:pt x="726831" y="357026"/>
                  <a:pt x="930519" y="116703"/>
                  <a:pt x="931984" y="62484"/>
                </a:cubicBezTo>
                <a:cubicBezTo>
                  <a:pt x="933449" y="8265"/>
                  <a:pt x="561242" y="-41558"/>
                  <a:pt x="580292" y="53692"/>
                </a:cubicBezTo>
                <a:cubicBezTo>
                  <a:pt x="599342" y="148942"/>
                  <a:pt x="822813" y="391463"/>
                  <a:pt x="1046284" y="633984"/>
                </a:cubicBezTo>
              </a:path>
            </a:pathLst>
          </a:custGeom>
          <a:noFill/>
          <a:ln w="57150">
            <a:solidFill>
              <a:srgbClr val="C0504D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 45"/>
          <p:cNvSpPr/>
          <p:nvPr/>
        </p:nvSpPr>
        <p:spPr>
          <a:xfrm>
            <a:off x="3360724" y="4767917"/>
            <a:ext cx="408471" cy="428345"/>
          </a:xfrm>
          <a:custGeom>
            <a:avLst/>
            <a:gdLst>
              <a:gd name="connsiteX0" fmla="*/ 408471 w 408471"/>
              <a:gd name="connsiteY0" fmla="*/ 129203 h 428345"/>
              <a:gd name="connsiteX1" fmla="*/ 320548 w 408471"/>
              <a:gd name="connsiteY1" fmla="*/ 14903 h 428345"/>
              <a:gd name="connsiteX2" fmla="*/ 179871 w 408471"/>
              <a:gd name="connsiteY2" fmla="*/ 6111 h 428345"/>
              <a:gd name="connsiteX3" fmla="*/ 171078 w 408471"/>
              <a:gd name="connsiteY3" fmla="*/ 58865 h 428345"/>
              <a:gd name="connsiteX4" fmla="*/ 47986 w 408471"/>
              <a:gd name="connsiteY4" fmla="*/ 32488 h 428345"/>
              <a:gd name="connsiteX5" fmla="*/ 12817 w 408471"/>
              <a:gd name="connsiteY5" fmla="*/ 85242 h 428345"/>
              <a:gd name="connsiteX6" fmla="*/ 4025 w 408471"/>
              <a:gd name="connsiteY6" fmla="*/ 181957 h 428345"/>
              <a:gd name="connsiteX7" fmla="*/ 74363 w 408471"/>
              <a:gd name="connsiteY7" fmla="*/ 181957 h 428345"/>
              <a:gd name="connsiteX8" fmla="*/ 39194 w 408471"/>
              <a:gd name="connsiteY8" fmla="*/ 208334 h 428345"/>
              <a:gd name="connsiteX9" fmla="*/ 47986 w 408471"/>
              <a:gd name="connsiteY9" fmla="*/ 322634 h 428345"/>
              <a:gd name="connsiteX10" fmla="*/ 153494 w 408471"/>
              <a:gd name="connsiteY10" fmla="*/ 322634 h 428345"/>
              <a:gd name="connsiteX11" fmla="*/ 109532 w 408471"/>
              <a:gd name="connsiteY11" fmla="*/ 357803 h 428345"/>
              <a:gd name="connsiteX12" fmla="*/ 241417 w 408471"/>
              <a:gd name="connsiteY12" fmla="*/ 428142 h 428345"/>
              <a:gd name="connsiteX13" fmla="*/ 267794 w 408471"/>
              <a:gd name="connsiteY13" fmla="*/ 375388 h 428345"/>
              <a:gd name="connsiteX14" fmla="*/ 294171 w 408471"/>
              <a:gd name="connsiteY14" fmla="*/ 269880 h 428345"/>
              <a:gd name="connsiteX15" fmla="*/ 320548 w 408471"/>
              <a:gd name="connsiteY15" fmla="*/ 164373 h 428345"/>
              <a:gd name="connsiteX16" fmla="*/ 267794 w 408471"/>
              <a:gd name="connsiteY16" fmla="*/ 234711 h 428345"/>
              <a:gd name="connsiteX17" fmla="*/ 162286 w 408471"/>
              <a:gd name="connsiteY17" fmla="*/ 243503 h 428345"/>
              <a:gd name="connsiteX18" fmla="*/ 162286 w 408471"/>
              <a:gd name="connsiteY18" fmla="*/ 146788 h 428345"/>
              <a:gd name="connsiteX19" fmla="*/ 171078 w 408471"/>
              <a:gd name="connsiteY19" fmla="*/ 58865 h 42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8471" h="428345">
                <a:moveTo>
                  <a:pt x="408471" y="129203"/>
                </a:moveTo>
                <a:cubicBezTo>
                  <a:pt x="383559" y="82310"/>
                  <a:pt x="358648" y="35418"/>
                  <a:pt x="320548" y="14903"/>
                </a:cubicBezTo>
                <a:cubicBezTo>
                  <a:pt x="282448" y="-5612"/>
                  <a:pt x="204783" y="-1216"/>
                  <a:pt x="179871" y="6111"/>
                </a:cubicBezTo>
                <a:cubicBezTo>
                  <a:pt x="154959" y="13438"/>
                  <a:pt x="193059" y="54469"/>
                  <a:pt x="171078" y="58865"/>
                </a:cubicBezTo>
                <a:cubicBezTo>
                  <a:pt x="149097" y="63261"/>
                  <a:pt x="74363" y="28092"/>
                  <a:pt x="47986" y="32488"/>
                </a:cubicBezTo>
                <a:cubicBezTo>
                  <a:pt x="21609" y="36884"/>
                  <a:pt x="20144" y="60330"/>
                  <a:pt x="12817" y="85242"/>
                </a:cubicBezTo>
                <a:cubicBezTo>
                  <a:pt x="5490" y="110153"/>
                  <a:pt x="-6233" y="165838"/>
                  <a:pt x="4025" y="181957"/>
                </a:cubicBezTo>
                <a:cubicBezTo>
                  <a:pt x="14283" y="198076"/>
                  <a:pt x="68502" y="177561"/>
                  <a:pt x="74363" y="181957"/>
                </a:cubicBezTo>
                <a:cubicBezTo>
                  <a:pt x="80224" y="186353"/>
                  <a:pt x="43590" y="184888"/>
                  <a:pt x="39194" y="208334"/>
                </a:cubicBezTo>
                <a:cubicBezTo>
                  <a:pt x="34798" y="231780"/>
                  <a:pt x="28936" y="303584"/>
                  <a:pt x="47986" y="322634"/>
                </a:cubicBezTo>
                <a:cubicBezTo>
                  <a:pt x="67036" y="341684"/>
                  <a:pt x="143236" y="316773"/>
                  <a:pt x="153494" y="322634"/>
                </a:cubicBezTo>
                <a:cubicBezTo>
                  <a:pt x="163752" y="328496"/>
                  <a:pt x="94878" y="340218"/>
                  <a:pt x="109532" y="357803"/>
                </a:cubicBezTo>
                <a:cubicBezTo>
                  <a:pt x="124186" y="375388"/>
                  <a:pt x="215040" y="425211"/>
                  <a:pt x="241417" y="428142"/>
                </a:cubicBezTo>
                <a:cubicBezTo>
                  <a:pt x="267794" y="431073"/>
                  <a:pt x="259002" y="401765"/>
                  <a:pt x="267794" y="375388"/>
                </a:cubicBezTo>
                <a:cubicBezTo>
                  <a:pt x="276586" y="349011"/>
                  <a:pt x="294171" y="269880"/>
                  <a:pt x="294171" y="269880"/>
                </a:cubicBezTo>
                <a:cubicBezTo>
                  <a:pt x="302963" y="234711"/>
                  <a:pt x="324944" y="170234"/>
                  <a:pt x="320548" y="164373"/>
                </a:cubicBezTo>
                <a:cubicBezTo>
                  <a:pt x="316152" y="158512"/>
                  <a:pt x="294171" y="221523"/>
                  <a:pt x="267794" y="234711"/>
                </a:cubicBezTo>
                <a:cubicBezTo>
                  <a:pt x="241417" y="247899"/>
                  <a:pt x="179871" y="258157"/>
                  <a:pt x="162286" y="243503"/>
                </a:cubicBezTo>
                <a:cubicBezTo>
                  <a:pt x="144701" y="228849"/>
                  <a:pt x="160821" y="177561"/>
                  <a:pt x="162286" y="146788"/>
                </a:cubicBezTo>
                <a:cubicBezTo>
                  <a:pt x="163751" y="116015"/>
                  <a:pt x="167414" y="87440"/>
                  <a:pt x="171078" y="58865"/>
                </a:cubicBezTo>
              </a:path>
            </a:pathLst>
          </a:cu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reihandform 47"/>
          <p:cNvSpPr/>
          <p:nvPr/>
        </p:nvSpPr>
        <p:spPr>
          <a:xfrm>
            <a:off x="3642324" y="5029678"/>
            <a:ext cx="720970" cy="96863"/>
          </a:xfrm>
          <a:custGeom>
            <a:avLst/>
            <a:gdLst>
              <a:gd name="connsiteX0" fmla="*/ 720970 w 720970"/>
              <a:gd name="connsiteY0" fmla="*/ 17584 h 96863"/>
              <a:gd name="connsiteX1" fmla="*/ 422031 w 720970"/>
              <a:gd name="connsiteY1" fmla="*/ 96715 h 96863"/>
              <a:gd name="connsiteX2" fmla="*/ 0 w 720970"/>
              <a:gd name="connsiteY2" fmla="*/ 0 h 9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70" h="96863">
                <a:moveTo>
                  <a:pt x="720970" y="17584"/>
                </a:moveTo>
                <a:cubicBezTo>
                  <a:pt x="631581" y="58615"/>
                  <a:pt x="542193" y="99646"/>
                  <a:pt x="422031" y="96715"/>
                </a:cubicBezTo>
                <a:cubicBezTo>
                  <a:pt x="301869" y="93784"/>
                  <a:pt x="150934" y="46892"/>
                  <a:pt x="0" y="0"/>
                </a:cubicBezTo>
              </a:path>
            </a:pathLst>
          </a:custGeom>
          <a:noFill/>
          <a:ln w="76200"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ihandform 49"/>
          <p:cNvSpPr/>
          <p:nvPr/>
        </p:nvSpPr>
        <p:spPr>
          <a:xfrm rot="20917526">
            <a:off x="2983371" y="3890458"/>
            <a:ext cx="628364" cy="1232158"/>
          </a:xfrm>
          <a:custGeom>
            <a:avLst/>
            <a:gdLst>
              <a:gd name="connsiteX0" fmla="*/ 628364 w 628364"/>
              <a:gd name="connsiteY0" fmla="*/ 1091481 h 1232158"/>
              <a:gd name="connsiteX1" fmla="*/ 206333 w 628364"/>
              <a:gd name="connsiteY1" fmla="*/ 124327 h 1232158"/>
              <a:gd name="connsiteX2" fmla="*/ 144787 w 628364"/>
              <a:gd name="connsiteY2" fmla="*/ 36404 h 1232158"/>
              <a:gd name="connsiteX3" fmla="*/ 12902 w 628364"/>
              <a:gd name="connsiteY3" fmla="*/ 115535 h 1232158"/>
              <a:gd name="connsiteX4" fmla="*/ 496479 w 628364"/>
              <a:gd name="connsiteY4" fmla="*/ 1232158 h 1232158"/>
              <a:gd name="connsiteX5" fmla="*/ 496479 w 628364"/>
              <a:gd name="connsiteY5" fmla="*/ 1232158 h 12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364" h="1232158">
                <a:moveTo>
                  <a:pt x="628364" y="1091481"/>
                </a:moveTo>
                <a:cubicBezTo>
                  <a:pt x="457646" y="695827"/>
                  <a:pt x="286929" y="300173"/>
                  <a:pt x="206333" y="124327"/>
                </a:cubicBezTo>
                <a:cubicBezTo>
                  <a:pt x="125737" y="-51519"/>
                  <a:pt x="177025" y="37869"/>
                  <a:pt x="144787" y="36404"/>
                </a:cubicBezTo>
                <a:cubicBezTo>
                  <a:pt x="112548" y="34939"/>
                  <a:pt x="-45713" y="-83757"/>
                  <a:pt x="12902" y="115535"/>
                </a:cubicBezTo>
                <a:cubicBezTo>
                  <a:pt x="71517" y="314827"/>
                  <a:pt x="496479" y="1232158"/>
                  <a:pt x="496479" y="1232158"/>
                </a:cubicBezTo>
                <a:lnTo>
                  <a:pt x="496479" y="1232158"/>
                </a:lnTo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Freihandform 55"/>
          <p:cNvSpPr/>
          <p:nvPr/>
        </p:nvSpPr>
        <p:spPr>
          <a:xfrm rot="21100474">
            <a:off x="2763008" y="3737006"/>
            <a:ext cx="264991" cy="325564"/>
          </a:xfrm>
          <a:custGeom>
            <a:avLst/>
            <a:gdLst>
              <a:gd name="connsiteX0" fmla="*/ 263854 w 264991"/>
              <a:gd name="connsiteY0" fmla="*/ 263970 h 325564"/>
              <a:gd name="connsiteX1" fmla="*/ 175931 w 264991"/>
              <a:gd name="connsiteY1" fmla="*/ 70539 h 325564"/>
              <a:gd name="connsiteX2" fmla="*/ 44047 w 264991"/>
              <a:gd name="connsiteY2" fmla="*/ 201 h 325564"/>
              <a:gd name="connsiteX3" fmla="*/ 85 w 264991"/>
              <a:gd name="connsiteY3" fmla="*/ 88124 h 325564"/>
              <a:gd name="connsiteX4" fmla="*/ 35254 w 264991"/>
              <a:gd name="connsiteY4" fmla="*/ 255178 h 325564"/>
              <a:gd name="connsiteX5" fmla="*/ 114385 w 264991"/>
              <a:gd name="connsiteY5" fmla="*/ 325516 h 325564"/>
              <a:gd name="connsiteX6" fmla="*/ 263854 w 264991"/>
              <a:gd name="connsiteY6" fmla="*/ 263970 h 32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991" h="325564">
                <a:moveTo>
                  <a:pt x="263854" y="263970"/>
                </a:moveTo>
                <a:cubicBezTo>
                  <a:pt x="274112" y="221474"/>
                  <a:pt x="212565" y="114500"/>
                  <a:pt x="175931" y="70539"/>
                </a:cubicBezTo>
                <a:cubicBezTo>
                  <a:pt x="139297" y="26578"/>
                  <a:pt x="73355" y="-2730"/>
                  <a:pt x="44047" y="201"/>
                </a:cubicBezTo>
                <a:cubicBezTo>
                  <a:pt x="14739" y="3132"/>
                  <a:pt x="1550" y="45628"/>
                  <a:pt x="85" y="88124"/>
                </a:cubicBezTo>
                <a:cubicBezTo>
                  <a:pt x="-1380" y="130620"/>
                  <a:pt x="16204" y="215613"/>
                  <a:pt x="35254" y="255178"/>
                </a:cubicBezTo>
                <a:cubicBezTo>
                  <a:pt x="54304" y="294743"/>
                  <a:pt x="79216" y="326981"/>
                  <a:pt x="114385" y="325516"/>
                </a:cubicBezTo>
                <a:cubicBezTo>
                  <a:pt x="149554" y="324051"/>
                  <a:pt x="253596" y="306466"/>
                  <a:pt x="263854" y="2639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 56"/>
          <p:cNvSpPr/>
          <p:nvPr/>
        </p:nvSpPr>
        <p:spPr>
          <a:xfrm rot="-660000">
            <a:off x="4442424" y="5161562"/>
            <a:ext cx="36000" cy="108000"/>
          </a:xfrm>
          <a:custGeom>
            <a:avLst/>
            <a:gdLst>
              <a:gd name="connsiteX0" fmla="*/ 0 w 89193"/>
              <a:gd name="connsiteY0" fmla="*/ 0 h 105508"/>
              <a:gd name="connsiteX1" fmla="*/ 87923 w 89193"/>
              <a:gd name="connsiteY1" fmla="*/ 35170 h 105508"/>
              <a:gd name="connsiteX2" fmla="*/ 43962 w 89193"/>
              <a:gd name="connsiteY2" fmla="*/ 105508 h 10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93" h="105508">
                <a:moveTo>
                  <a:pt x="0" y="0"/>
                </a:moveTo>
                <a:cubicBezTo>
                  <a:pt x="40298" y="8792"/>
                  <a:pt x="80596" y="17585"/>
                  <a:pt x="87923" y="35170"/>
                </a:cubicBezTo>
                <a:cubicBezTo>
                  <a:pt x="95250" y="52755"/>
                  <a:pt x="69606" y="79131"/>
                  <a:pt x="43962" y="1055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12774" y="3326530"/>
            <a:ext cx="479841" cy="5380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4424034" y="3326530"/>
            <a:ext cx="479841" cy="54053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Freihandform 64"/>
          <p:cNvSpPr/>
          <p:nvPr/>
        </p:nvSpPr>
        <p:spPr>
          <a:xfrm>
            <a:off x="4897316" y="3089539"/>
            <a:ext cx="311464" cy="497722"/>
          </a:xfrm>
          <a:custGeom>
            <a:avLst/>
            <a:gdLst>
              <a:gd name="connsiteX0" fmla="*/ 0 w 311464"/>
              <a:gd name="connsiteY0" fmla="*/ 497722 h 497722"/>
              <a:gd name="connsiteX1" fmla="*/ 281354 w 311464"/>
              <a:gd name="connsiteY1" fmla="*/ 49314 h 497722"/>
              <a:gd name="connsiteX2" fmla="*/ 290146 w 311464"/>
              <a:gd name="connsiteY2" fmla="*/ 31730 h 49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64" h="497722">
                <a:moveTo>
                  <a:pt x="0" y="497722"/>
                </a:moveTo>
                <a:lnTo>
                  <a:pt x="281354" y="49314"/>
                </a:lnTo>
                <a:cubicBezTo>
                  <a:pt x="329712" y="-28351"/>
                  <a:pt x="309929" y="1689"/>
                  <a:pt x="290146" y="3173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Freihandform 73"/>
          <p:cNvSpPr>
            <a:spLocks noChangeAspect="1"/>
          </p:cNvSpPr>
          <p:nvPr/>
        </p:nvSpPr>
        <p:spPr>
          <a:xfrm rot="-2220000">
            <a:off x="2518691" y="3038799"/>
            <a:ext cx="262054" cy="1134286"/>
          </a:xfrm>
          <a:custGeom>
            <a:avLst/>
            <a:gdLst>
              <a:gd name="connsiteX0" fmla="*/ 41296 w 133602"/>
              <a:gd name="connsiteY0" fmla="*/ 441805 h 472285"/>
              <a:gd name="connsiteX1" fmla="*/ 656 w 133602"/>
              <a:gd name="connsiteY1" fmla="*/ 309725 h 472285"/>
              <a:gd name="connsiteX2" fmla="*/ 20976 w 133602"/>
              <a:gd name="connsiteY2" fmla="*/ 15085 h 472285"/>
              <a:gd name="connsiteX3" fmla="*/ 81936 w 133602"/>
              <a:gd name="connsiteY3" fmla="*/ 55725 h 472285"/>
              <a:gd name="connsiteX4" fmla="*/ 132736 w 133602"/>
              <a:gd name="connsiteY4" fmla="*/ 167485 h 472285"/>
              <a:gd name="connsiteX5" fmla="*/ 112416 w 133602"/>
              <a:gd name="connsiteY5" fmla="*/ 350365 h 472285"/>
              <a:gd name="connsiteX6" fmla="*/ 92096 w 133602"/>
              <a:gd name="connsiteY6" fmla="*/ 472285 h 47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02" h="472285">
                <a:moveTo>
                  <a:pt x="41296" y="441805"/>
                </a:moveTo>
                <a:cubicBezTo>
                  <a:pt x="22669" y="411325"/>
                  <a:pt x="4043" y="380845"/>
                  <a:pt x="656" y="309725"/>
                </a:cubicBezTo>
                <a:cubicBezTo>
                  <a:pt x="-2731" y="238605"/>
                  <a:pt x="7429" y="57418"/>
                  <a:pt x="20976" y="15085"/>
                </a:cubicBezTo>
                <a:cubicBezTo>
                  <a:pt x="34523" y="-27248"/>
                  <a:pt x="63309" y="30325"/>
                  <a:pt x="81936" y="55725"/>
                </a:cubicBezTo>
                <a:cubicBezTo>
                  <a:pt x="100563" y="81125"/>
                  <a:pt x="127656" y="118378"/>
                  <a:pt x="132736" y="167485"/>
                </a:cubicBezTo>
                <a:cubicBezTo>
                  <a:pt x="137816" y="216592"/>
                  <a:pt x="119189" y="299565"/>
                  <a:pt x="112416" y="350365"/>
                </a:cubicBezTo>
                <a:cubicBezTo>
                  <a:pt x="105643" y="401165"/>
                  <a:pt x="98869" y="436725"/>
                  <a:pt x="92096" y="472285"/>
                </a:cubicBezTo>
              </a:path>
            </a:pathLst>
          </a:cu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6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8767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ihandform 2"/>
          <p:cNvSpPr/>
          <p:nvPr/>
        </p:nvSpPr>
        <p:spPr>
          <a:xfrm>
            <a:off x="5272799" y="332656"/>
            <a:ext cx="533497" cy="2088232"/>
          </a:xfrm>
          <a:custGeom>
            <a:avLst/>
            <a:gdLst>
              <a:gd name="connsiteX0" fmla="*/ 59055 w 336894"/>
              <a:gd name="connsiteY0" fmla="*/ 1933240 h 1943400"/>
              <a:gd name="connsiteX1" fmla="*/ 69215 w 336894"/>
              <a:gd name="connsiteY1" fmla="*/ 1252520 h 1943400"/>
              <a:gd name="connsiteX2" fmla="*/ 28575 w 336894"/>
              <a:gd name="connsiteY2" fmla="*/ 734360 h 1943400"/>
              <a:gd name="connsiteX3" fmla="*/ 8255 w 336894"/>
              <a:gd name="connsiteY3" fmla="*/ 368600 h 1943400"/>
              <a:gd name="connsiteX4" fmla="*/ 170815 w 336894"/>
              <a:gd name="connsiteY4" fmla="*/ 2840 h 1943400"/>
              <a:gd name="connsiteX5" fmla="*/ 333375 w 336894"/>
              <a:gd name="connsiteY5" fmla="*/ 571800 h 1943400"/>
              <a:gd name="connsiteX6" fmla="*/ 282575 w 336894"/>
              <a:gd name="connsiteY6" fmla="*/ 1110280 h 1943400"/>
              <a:gd name="connsiteX7" fmla="*/ 282575 w 336894"/>
              <a:gd name="connsiteY7" fmla="*/ 1943400 h 19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894" h="1943400">
                <a:moveTo>
                  <a:pt x="59055" y="1933240"/>
                </a:moveTo>
                <a:cubicBezTo>
                  <a:pt x="66675" y="1692786"/>
                  <a:pt x="74295" y="1452333"/>
                  <a:pt x="69215" y="1252520"/>
                </a:cubicBezTo>
                <a:cubicBezTo>
                  <a:pt x="64135" y="1052707"/>
                  <a:pt x="38735" y="881680"/>
                  <a:pt x="28575" y="734360"/>
                </a:cubicBezTo>
                <a:cubicBezTo>
                  <a:pt x="18415" y="587040"/>
                  <a:pt x="-15452" y="490520"/>
                  <a:pt x="8255" y="368600"/>
                </a:cubicBezTo>
                <a:cubicBezTo>
                  <a:pt x="31962" y="246680"/>
                  <a:pt x="116628" y="-31027"/>
                  <a:pt x="170815" y="2840"/>
                </a:cubicBezTo>
                <a:cubicBezTo>
                  <a:pt x="225002" y="36707"/>
                  <a:pt x="314748" y="387227"/>
                  <a:pt x="333375" y="571800"/>
                </a:cubicBezTo>
                <a:cubicBezTo>
                  <a:pt x="352002" y="756373"/>
                  <a:pt x="291042" y="881680"/>
                  <a:pt x="282575" y="1110280"/>
                </a:cubicBezTo>
                <a:cubicBezTo>
                  <a:pt x="274108" y="1338880"/>
                  <a:pt x="278341" y="1641140"/>
                  <a:pt x="282575" y="1943400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leichschenkliges Dreieck 12"/>
          <p:cNvSpPr/>
          <p:nvPr/>
        </p:nvSpPr>
        <p:spPr>
          <a:xfrm>
            <a:off x="5397718" y="1159876"/>
            <a:ext cx="288032" cy="1261011"/>
          </a:xfrm>
          <a:prstGeom prst="triangl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890414" y="692696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NICHTLEUCHTENDE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18980" y="404664"/>
            <a:ext cx="44853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Wird die Schraube ein Stück weit geöffnet, so entsteht die nichtleuchtende Flamme. Sie ist ideal wenn z.B. Wasser erhitzt werden soll.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5" name="Textfeld 34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7086756" y="4971648"/>
            <a:ext cx="1229660" cy="369332"/>
          </a:xfrm>
          <a:prstGeom prst="rect">
            <a:avLst/>
          </a:prstGeom>
          <a:gradFill>
            <a:gsLst>
              <a:gs pos="54000">
                <a:srgbClr val="66FF66"/>
              </a:gs>
              <a:gs pos="49000">
                <a:schemeClr val="accent2">
                  <a:lumMod val="60000"/>
                  <a:lumOff val="40000"/>
                </a:schemeClr>
              </a:gs>
            </a:gsLst>
            <a:lin ang="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</a:t>
            </a:r>
            <a:r>
              <a:rPr lang="de-DE" dirty="0" smtClean="0"/>
              <a:t>alb auf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 rot="5400000">
            <a:off x="5248958" y="5613972"/>
            <a:ext cx="61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229200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5890414" y="692696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RAUSCHENDE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30" name="Gleichschenkliges Dreieck 29"/>
          <p:cNvSpPr/>
          <p:nvPr/>
        </p:nvSpPr>
        <p:spPr>
          <a:xfrm>
            <a:off x="5304999" y="658132"/>
            <a:ext cx="469929" cy="1656184"/>
          </a:xfrm>
          <a:prstGeom prst="triangl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leichschenkliges Dreieck 30"/>
          <p:cNvSpPr/>
          <p:nvPr/>
        </p:nvSpPr>
        <p:spPr>
          <a:xfrm>
            <a:off x="5359444" y="1412776"/>
            <a:ext cx="378981" cy="92340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18980" y="404664"/>
            <a:ext cx="448533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Wird die Schraube ganz geöffnet, so entsteht die die sehr heiße rauschende Flamme. Sie ist geeignet, wenn sehr intensiv erhitzt werden muss.</a:t>
            </a:r>
          </a:p>
          <a:p>
            <a:pPr algn="just"/>
            <a:endParaRPr lang="de-DE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5544320" y="1433096"/>
            <a:ext cx="19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7467386" y="1248430"/>
            <a:ext cx="128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1500°C</a:t>
            </a:r>
            <a:endParaRPr lang="de-DE" dirty="0"/>
          </a:p>
        </p:txBody>
      </p:sp>
      <p:cxnSp>
        <p:nvCxnSpPr>
          <p:cNvPr id="40" name="Gerade Verbindung 39"/>
          <p:cNvCxnSpPr>
            <a:stCxn id="31" idx="3"/>
            <a:endCxn id="41" idx="1"/>
          </p:cNvCxnSpPr>
          <p:nvPr/>
        </p:nvCxnSpPr>
        <p:spPr>
          <a:xfrm flipV="1">
            <a:off x="5548935" y="2298070"/>
            <a:ext cx="1962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7511717" y="2113404"/>
            <a:ext cx="123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300°C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5526576" y="639160"/>
            <a:ext cx="19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7461556" y="448964"/>
            <a:ext cx="128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1200°C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43" name="Textfeld 42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 rot="5400000">
            <a:off x="5248958" y="5613972"/>
            <a:ext cx="61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4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5890414" y="836712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LEUCHTENDE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4853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Um den Brenner wieder korrekt abzustellen, wird zuerst der Luftregler geschlossen.</a:t>
            </a:r>
          </a:p>
          <a:p>
            <a:endParaRPr lang="de-DE" dirty="0"/>
          </a:p>
        </p:txBody>
      </p:sp>
      <p:sp>
        <p:nvSpPr>
          <p:cNvPr id="28" name="Freihandform 27"/>
          <p:cNvSpPr/>
          <p:nvPr/>
        </p:nvSpPr>
        <p:spPr>
          <a:xfrm>
            <a:off x="5283107" y="-603448"/>
            <a:ext cx="467741" cy="2987084"/>
          </a:xfrm>
          <a:custGeom>
            <a:avLst/>
            <a:gdLst>
              <a:gd name="connsiteX0" fmla="*/ 112088 w 467741"/>
              <a:gd name="connsiteY0" fmla="*/ 2465611 h 2514912"/>
              <a:gd name="connsiteX1" fmla="*/ 112088 w 467741"/>
              <a:gd name="connsiteY1" fmla="*/ 1977931 h 2514912"/>
              <a:gd name="connsiteX2" fmla="*/ 112088 w 467741"/>
              <a:gd name="connsiteY2" fmla="*/ 1744251 h 2514912"/>
              <a:gd name="connsiteX3" fmla="*/ 10488 w 467741"/>
              <a:gd name="connsiteY3" fmla="*/ 1195611 h 2514912"/>
              <a:gd name="connsiteX4" fmla="*/ 30808 w 467741"/>
              <a:gd name="connsiteY4" fmla="*/ 657131 h 2514912"/>
              <a:gd name="connsiteX5" fmla="*/ 254328 w 467741"/>
              <a:gd name="connsiteY5" fmla="*/ 169451 h 2514912"/>
              <a:gd name="connsiteX6" fmla="*/ 315288 w 467741"/>
              <a:gd name="connsiteY6" fmla="*/ 67851 h 2514912"/>
              <a:gd name="connsiteX7" fmla="*/ 355928 w 467741"/>
              <a:gd name="connsiteY7" fmla="*/ 27211 h 2514912"/>
              <a:gd name="connsiteX8" fmla="*/ 366088 w 467741"/>
              <a:gd name="connsiteY8" fmla="*/ 494571 h 2514912"/>
              <a:gd name="connsiteX9" fmla="*/ 406728 w 467741"/>
              <a:gd name="connsiteY9" fmla="*/ 1124491 h 2514912"/>
              <a:gd name="connsiteX10" fmla="*/ 447368 w 467741"/>
              <a:gd name="connsiteY10" fmla="*/ 1388651 h 2514912"/>
              <a:gd name="connsiteX11" fmla="*/ 427048 w 467741"/>
              <a:gd name="connsiteY11" fmla="*/ 1510571 h 2514912"/>
              <a:gd name="connsiteX12" fmla="*/ 467688 w 467741"/>
              <a:gd name="connsiteY12" fmla="*/ 1927131 h 2514912"/>
              <a:gd name="connsiteX13" fmla="*/ 416888 w 467741"/>
              <a:gd name="connsiteY13" fmla="*/ 2435131 h 2514912"/>
              <a:gd name="connsiteX14" fmla="*/ 234008 w 467741"/>
              <a:gd name="connsiteY14" fmla="*/ 2506251 h 251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741" h="2514912">
                <a:moveTo>
                  <a:pt x="112088" y="2465611"/>
                </a:moveTo>
                <a:lnTo>
                  <a:pt x="112088" y="1977931"/>
                </a:lnTo>
                <a:cubicBezTo>
                  <a:pt x="112088" y="1857704"/>
                  <a:pt x="129021" y="1874638"/>
                  <a:pt x="112088" y="1744251"/>
                </a:cubicBezTo>
                <a:cubicBezTo>
                  <a:pt x="95155" y="1613864"/>
                  <a:pt x="24035" y="1376798"/>
                  <a:pt x="10488" y="1195611"/>
                </a:cubicBezTo>
                <a:cubicBezTo>
                  <a:pt x="-3059" y="1014424"/>
                  <a:pt x="-9832" y="828158"/>
                  <a:pt x="30808" y="657131"/>
                </a:cubicBezTo>
                <a:cubicBezTo>
                  <a:pt x="71448" y="486104"/>
                  <a:pt x="206915" y="267664"/>
                  <a:pt x="254328" y="169451"/>
                </a:cubicBezTo>
                <a:cubicBezTo>
                  <a:pt x="301741" y="71238"/>
                  <a:pt x="298355" y="91558"/>
                  <a:pt x="315288" y="67851"/>
                </a:cubicBezTo>
                <a:cubicBezTo>
                  <a:pt x="332221" y="44144"/>
                  <a:pt x="347461" y="-43909"/>
                  <a:pt x="355928" y="27211"/>
                </a:cubicBezTo>
                <a:cubicBezTo>
                  <a:pt x="364395" y="98331"/>
                  <a:pt x="357621" y="311691"/>
                  <a:pt x="366088" y="494571"/>
                </a:cubicBezTo>
                <a:cubicBezTo>
                  <a:pt x="374555" y="677451"/>
                  <a:pt x="393181" y="975478"/>
                  <a:pt x="406728" y="1124491"/>
                </a:cubicBezTo>
                <a:cubicBezTo>
                  <a:pt x="420275" y="1273504"/>
                  <a:pt x="443981" y="1324304"/>
                  <a:pt x="447368" y="1388651"/>
                </a:cubicBezTo>
                <a:cubicBezTo>
                  <a:pt x="450755" y="1452998"/>
                  <a:pt x="423661" y="1420824"/>
                  <a:pt x="427048" y="1510571"/>
                </a:cubicBezTo>
                <a:cubicBezTo>
                  <a:pt x="430435" y="1600318"/>
                  <a:pt x="469381" y="1773038"/>
                  <a:pt x="467688" y="1927131"/>
                </a:cubicBezTo>
                <a:cubicBezTo>
                  <a:pt x="465995" y="2081224"/>
                  <a:pt x="455835" y="2338611"/>
                  <a:pt x="416888" y="2435131"/>
                </a:cubicBezTo>
                <a:cubicBezTo>
                  <a:pt x="377941" y="2531651"/>
                  <a:pt x="305974" y="2518951"/>
                  <a:pt x="234008" y="250625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4" name="Textfeld 33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 rot="5400000">
            <a:off x="5248958" y="5613972"/>
            <a:ext cx="61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5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8080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890414" y="1763524"/>
            <a:ext cx="24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SPARFLAMME</a:t>
            </a:r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5424784" y="1864515"/>
            <a:ext cx="133602" cy="472285"/>
          </a:xfrm>
          <a:custGeom>
            <a:avLst/>
            <a:gdLst>
              <a:gd name="connsiteX0" fmla="*/ 41296 w 133602"/>
              <a:gd name="connsiteY0" fmla="*/ 441805 h 472285"/>
              <a:gd name="connsiteX1" fmla="*/ 656 w 133602"/>
              <a:gd name="connsiteY1" fmla="*/ 309725 h 472285"/>
              <a:gd name="connsiteX2" fmla="*/ 20976 w 133602"/>
              <a:gd name="connsiteY2" fmla="*/ 15085 h 472285"/>
              <a:gd name="connsiteX3" fmla="*/ 81936 w 133602"/>
              <a:gd name="connsiteY3" fmla="*/ 55725 h 472285"/>
              <a:gd name="connsiteX4" fmla="*/ 132736 w 133602"/>
              <a:gd name="connsiteY4" fmla="*/ 167485 h 472285"/>
              <a:gd name="connsiteX5" fmla="*/ 112416 w 133602"/>
              <a:gd name="connsiteY5" fmla="*/ 350365 h 472285"/>
              <a:gd name="connsiteX6" fmla="*/ 92096 w 133602"/>
              <a:gd name="connsiteY6" fmla="*/ 472285 h 47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02" h="472285">
                <a:moveTo>
                  <a:pt x="41296" y="441805"/>
                </a:moveTo>
                <a:cubicBezTo>
                  <a:pt x="22669" y="411325"/>
                  <a:pt x="4043" y="380845"/>
                  <a:pt x="656" y="309725"/>
                </a:cubicBezTo>
                <a:cubicBezTo>
                  <a:pt x="-2731" y="238605"/>
                  <a:pt x="7429" y="57418"/>
                  <a:pt x="20976" y="15085"/>
                </a:cubicBezTo>
                <a:cubicBezTo>
                  <a:pt x="34523" y="-27248"/>
                  <a:pt x="63309" y="30325"/>
                  <a:pt x="81936" y="55725"/>
                </a:cubicBezTo>
                <a:cubicBezTo>
                  <a:pt x="100563" y="81125"/>
                  <a:pt x="127656" y="118378"/>
                  <a:pt x="132736" y="167485"/>
                </a:cubicBezTo>
                <a:cubicBezTo>
                  <a:pt x="137816" y="216592"/>
                  <a:pt x="119189" y="299565"/>
                  <a:pt x="112416" y="350365"/>
                </a:cubicBezTo>
                <a:cubicBezTo>
                  <a:pt x="105643" y="401165"/>
                  <a:pt x="98869" y="436725"/>
                  <a:pt x="92096" y="472285"/>
                </a:cubicBezTo>
              </a:path>
            </a:pathLst>
          </a:cu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54548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Danach wird der Gasregler geschlossen, so dass nur noch die Sparflamme brennt.</a:t>
            </a:r>
          </a:p>
          <a:p>
            <a:pPr algn="just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2" name="Textfeld 31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5230958" y="5621898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6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8080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08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4853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Zuletzt wird der Gashahn am Arbeitsplatz geschlossen und der Gasregler befindet sich wieder in der Startposition.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3" name="Textfeld 32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5230958" y="5621898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41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feld 31"/>
          <p:cNvSpPr txBox="1"/>
          <p:nvPr/>
        </p:nvSpPr>
        <p:spPr>
          <a:xfrm>
            <a:off x="404811" y="980723"/>
            <a:ext cx="8136904" cy="135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3200" b="1" dirty="0" smtClean="0"/>
              <a:t>Nicht vergessen, den Brenner auskühlen zu lassen, bevor du ihn wieder wegräumst!</a:t>
            </a:r>
          </a:p>
          <a:p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514" y="3212976"/>
            <a:ext cx="2889498" cy="24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bgerundete rechteckige Legende 33"/>
          <p:cNvSpPr/>
          <p:nvPr/>
        </p:nvSpPr>
        <p:spPr>
          <a:xfrm>
            <a:off x="5881440" y="2788723"/>
            <a:ext cx="1474520" cy="1140637"/>
          </a:xfrm>
          <a:prstGeom prst="wedgeRoundRectCallout">
            <a:avLst>
              <a:gd name="adj1" fmla="val -95434"/>
              <a:gd name="adj2" fmla="val 64900"/>
              <a:gd name="adj3" fmla="val 16667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>
            <a:off x="5947316" y="2881987"/>
            <a:ext cx="1343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Heiiiiiiiisss</a:t>
            </a:r>
            <a:r>
              <a:rPr lang="de-DE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!</a:t>
            </a:r>
            <a:endParaRPr lang="de-DE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607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400720" y="2157824"/>
            <a:ext cx="798770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smtClean="0"/>
              <a:t>Regel 1: Lange Haare, Schals und Halstücher aus dem Gefahrenbereich entfernen!</a:t>
            </a:r>
          </a:p>
          <a:p>
            <a:pPr algn="just"/>
            <a:endParaRPr lang="de-DE" sz="1000" b="1" dirty="0" smtClean="0"/>
          </a:p>
          <a:p>
            <a:pPr algn="just"/>
            <a:r>
              <a:rPr lang="de-DE" dirty="0" smtClean="0"/>
              <a:t>Wenn du lange Haare hast, musst du sie mit einem Haargummi zurückbinden. Dann können die Haare nicht in die Brennerflamme geraten.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Schals und Halstücher musst du ganz entfernen.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0720" y="404664"/>
            <a:ext cx="7987704" cy="13388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Bevor es losgeht, musst du dir fünf </a:t>
            </a:r>
            <a:r>
              <a:rPr lang="de-DE" b="1" dirty="0" smtClean="0"/>
              <a:t>Sicherheitsregeln</a:t>
            </a:r>
            <a:r>
              <a:rPr lang="de-DE" dirty="0" smtClean="0"/>
              <a:t> für den Umgang mit dem Gasbrenner einprägen.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sz="9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00720" y="4221088"/>
            <a:ext cx="7987704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2: Schutzbrille aufsetzen!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Bei der Arbeit mit dem Gasbrenner stellen Funken oder heiße Spritzer eine ständige Gefahr dar - vor allem für deine Augen.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Daher gilt für die Arbeit mit dem Gasbrenner die eiserne Regel: Schutzbrille aufsetzen!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36712"/>
            <a:ext cx="1450549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00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400720" y="404664"/>
            <a:ext cx="7987704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3: </a:t>
            </a:r>
            <a:r>
              <a:rPr lang="de-DE" b="1" dirty="0"/>
              <a:t>S</a:t>
            </a:r>
            <a:r>
              <a:rPr lang="de-DE" b="1" dirty="0" smtClean="0"/>
              <a:t>tehen – nicht sitzen!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Stell dir vor, du erhitzt mit dem Gasbrenner in einem Becherglas Wasser und das </a:t>
            </a:r>
            <a:r>
              <a:rPr lang="de-DE" dirty="0"/>
              <a:t>B</a:t>
            </a:r>
            <a:r>
              <a:rPr lang="de-DE" dirty="0" smtClean="0"/>
              <a:t>echerglas kippt um. Wenn du sitzt, landet die heiße Brühe womöglich direkt in deinem Schoß.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Mit dem Gasbrenner darf man daher nicht im Sitzen arbeiten.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00720" y="2529840"/>
            <a:ext cx="7987704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4: Nie über die Flamme beugen!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Die gefährlichste Position, die du einnehmen kannst, ist vorüber gebeugt über die Brennerflamme, denn so „tauchen“ dein Kopf und dein Oberkörper direkt in den Gefahrenbereich ein.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Stelle dich daher immer aufrecht vor den Brenner!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00720" y="4653136"/>
            <a:ext cx="7987704" cy="1908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Regel 5: Der Brenner muss sicher stehen und beaufsichtigt sein! </a:t>
            </a:r>
          </a:p>
          <a:p>
            <a:endParaRPr lang="de-DE" sz="1000" b="1" dirty="0" smtClean="0"/>
          </a:p>
          <a:p>
            <a:pPr algn="just"/>
            <a:r>
              <a:rPr lang="de-DE" dirty="0" smtClean="0"/>
              <a:t>Achte darauf, dass der Brenner kippsicher steht und dass der Tisch die entstehende Hitze aushält. Bei Holztischen solltest du eine feuerfeste Unterlage unterlegen. </a:t>
            </a:r>
          </a:p>
          <a:p>
            <a:pPr algn="just"/>
            <a:endParaRPr lang="de-DE" dirty="0"/>
          </a:p>
          <a:p>
            <a:pPr algn="just"/>
            <a:r>
              <a:rPr lang="de-DE" dirty="0" smtClean="0"/>
              <a:t>Sobald der Brenner in Betrieb ist, muss immer jemand in der Nähe sein, der ihn beaufsichtigt.</a:t>
            </a:r>
          </a:p>
        </p:txBody>
      </p:sp>
    </p:spTree>
    <p:extLst>
      <p:ext uri="{BB962C8B-B14F-4D97-AF65-F5344CB8AC3E}">
        <p14:creationId xmlns:p14="http://schemas.microsoft.com/office/powerpoint/2010/main" val="24380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18980" y="404664"/>
            <a:ext cx="45130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Um den Brenner in Betrieb zu nehmen, wird dieser zunächst in </a:t>
            </a:r>
            <a:r>
              <a:rPr lang="de-DE" b="1" dirty="0" smtClean="0"/>
              <a:t>Startposition</a:t>
            </a:r>
            <a:r>
              <a:rPr lang="de-DE" dirty="0" smtClean="0"/>
              <a:t> gebracht.</a:t>
            </a:r>
          </a:p>
        </p:txBody>
      </p:sp>
      <p:sp>
        <p:nvSpPr>
          <p:cNvPr id="41" name="Rechteck 40"/>
          <p:cNvSpPr/>
          <p:nvPr/>
        </p:nvSpPr>
        <p:spPr>
          <a:xfrm>
            <a:off x="1124888" y="2621714"/>
            <a:ext cx="216000" cy="4480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Abgerundetes Rechteck 41"/>
          <p:cNvSpPr/>
          <p:nvPr/>
        </p:nvSpPr>
        <p:spPr>
          <a:xfrm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1888153" y="2220582"/>
            <a:ext cx="153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Gashahn am </a:t>
            </a:r>
          </a:p>
          <a:p>
            <a:r>
              <a:rPr lang="de-DE" dirty="0" smtClean="0"/>
              <a:t>Arbeitsplatz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 flipH="1">
            <a:off x="1143142" y="2869569"/>
            <a:ext cx="180000" cy="3592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 flipH="1">
            <a:off x="1182528" y="2970599"/>
            <a:ext cx="108000" cy="3592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938316" y="3718737"/>
            <a:ext cx="4078915" cy="2369974"/>
          </a:xfrm>
          <a:custGeom>
            <a:avLst/>
            <a:gdLst>
              <a:gd name="connsiteX0" fmla="*/ 0 w 3965825"/>
              <a:gd name="connsiteY0" fmla="*/ 44248 h 2078532"/>
              <a:gd name="connsiteX1" fmla="*/ 801385 w 3965825"/>
              <a:gd name="connsiteY1" fmla="*/ 455215 h 2078532"/>
              <a:gd name="connsiteX2" fmla="*/ 2712378 w 3965825"/>
              <a:gd name="connsiteY2" fmla="*/ 64797 h 2078532"/>
              <a:gd name="connsiteX3" fmla="*/ 3965825 w 3965825"/>
              <a:gd name="connsiteY3" fmla="*/ 2078532 h 2078532"/>
              <a:gd name="connsiteX4" fmla="*/ 3965825 w 3965825"/>
              <a:gd name="connsiteY4" fmla="*/ 2078532 h 207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825" h="2078532">
                <a:moveTo>
                  <a:pt x="0" y="44248"/>
                </a:moveTo>
                <a:cubicBezTo>
                  <a:pt x="174661" y="248019"/>
                  <a:pt x="349322" y="451790"/>
                  <a:pt x="801385" y="455215"/>
                </a:cubicBezTo>
                <a:cubicBezTo>
                  <a:pt x="1253448" y="458640"/>
                  <a:pt x="2184971" y="-205756"/>
                  <a:pt x="2712378" y="64797"/>
                </a:cubicBezTo>
                <a:cubicBezTo>
                  <a:pt x="3239785" y="335350"/>
                  <a:pt x="3965825" y="2078532"/>
                  <a:pt x="3965825" y="2078532"/>
                </a:cubicBezTo>
                <a:lnTo>
                  <a:pt x="3965825" y="2078532"/>
                </a:lnTo>
              </a:path>
            </a:pathLst>
          </a:custGeom>
          <a:noFill/>
          <a:ln w="2286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rapezoid 46"/>
          <p:cNvSpPr/>
          <p:nvPr/>
        </p:nvSpPr>
        <p:spPr>
          <a:xfrm>
            <a:off x="5971256" y="374839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6403304" y="204571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Abgerundetes Rechteck 48"/>
          <p:cNvSpPr/>
          <p:nvPr/>
        </p:nvSpPr>
        <p:spPr>
          <a:xfrm>
            <a:off x="5711153" y="566124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6493359" y="465313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5881328" y="479715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367424" y="508523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031399" y="520799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6474815" y="513687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6902730" y="2859492"/>
            <a:ext cx="13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Gasbrenner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6369233" y="195427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/>
          <p:cNvSpPr txBox="1"/>
          <p:nvPr/>
        </p:nvSpPr>
        <p:spPr>
          <a:xfrm>
            <a:off x="3635896" y="3349405"/>
            <a:ext cx="13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Gasschlauch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6300264" y="5257672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6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 Verbindung 50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888153" y="2220582"/>
            <a:ext cx="1531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Gashahn am </a:t>
            </a:r>
          </a:p>
          <a:p>
            <a:r>
              <a:rPr lang="de-DE" dirty="0" smtClean="0"/>
              <a:t>Arbeitsplatz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6872992" y="5045412"/>
            <a:ext cx="137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Luftregler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6883152" y="5465592"/>
            <a:ext cx="127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Gasregler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6804248" y="3451076"/>
            <a:ext cx="13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Brennrohr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>
          <a:xfrm>
            <a:off x="5835793" y="3645024"/>
            <a:ext cx="896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3374240" y="239038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8064388" y="5045412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8064388" y="5500222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418979" y="404664"/>
            <a:ext cx="4485339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In der </a:t>
            </a:r>
            <a:r>
              <a:rPr lang="de-DE" b="1" dirty="0" smtClean="0"/>
              <a:t>Startposition</a:t>
            </a:r>
            <a:r>
              <a:rPr lang="de-DE" dirty="0" smtClean="0"/>
              <a:t> sind der Gashahn am Arbeitsplatz, der Luftregler und der Gasregler geschlossen. Also alles zu! 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39764"/>
            <a:ext cx="1748431" cy="131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hteck 28"/>
          <p:cNvSpPr/>
          <p:nvPr/>
        </p:nvSpPr>
        <p:spPr>
          <a:xfrm>
            <a:off x="5230958" y="5621898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84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980" y="404664"/>
            <a:ext cx="454548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Zuerst wird nun der Gashahn am Arbeitsplatz geöffnet.</a:t>
            </a:r>
          </a:p>
          <a:p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5230958" y="5621898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70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980" y="404664"/>
            <a:ext cx="454548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Nun wird das Streichholz entzündet und dann schnell…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45" y="1880326"/>
            <a:ext cx="1533525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feld 34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7" name="Textfeld 26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5220072" y="5632784"/>
            <a:ext cx="64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3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1" name="Textfeld 20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18980" y="404664"/>
            <a:ext cx="4225236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…der Gasregler geöffnet. </a:t>
            </a:r>
            <a:r>
              <a:rPr lang="de-DE" b="1" dirty="0">
                <a:solidFill>
                  <a:srgbClr val="FF0000"/>
                </a:solidFill>
              </a:rPr>
              <a:t>ACHTUNG! </a:t>
            </a:r>
            <a:r>
              <a:rPr lang="de-DE" dirty="0"/>
              <a:t>Das ausströmende Gas entzündet sich und es entsteht eine ziemlich große Flamme! </a:t>
            </a:r>
          </a:p>
        </p:txBody>
      </p:sp>
      <p:sp>
        <p:nvSpPr>
          <p:cNvPr id="24" name="Rechteck 23"/>
          <p:cNvSpPr/>
          <p:nvPr/>
        </p:nvSpPr>
        <p:spPr>
          <a:xfrm rot="5400000">
            <a:off x="5248958" y="5613972"/>
            <a:ext cx="61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45" y="1880326"/>
            <a:ext cx="1533525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uppieren 27"/>
          <p:cNvGrpSpPr/>
          <p:nvPr/>
        </p:nvGrpSpPr>
        <p:grpSpPr>
          <a:xfrm>
            <a:off x="5320875" y="1465570"/>
            <a:ext cx="488324" cy="839766"/>
            <a:chOff x="5309989" y="1275508"/>
            <a:chExt cx="488324" cy="839766"/>
          </a:xfrm>
        </p:grpSpPr>
        <p:sp>
          <p:nvSpPr>
            <p:cNvPr id="30" name="Freihandform 29"/>
            <p:cNvSpPr/>
            <p:nvPr/>
          </p:nvSpPr>
          <p:spPr>
            <a:xfrm rot="21000000">
              <a:off x="5309989" y="1275508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1" name="Freihandform 30"/>
            <p:cNvSpPr/>
            <p:nvPr/>
          </p:nvSpPr>
          <p:spPr>
            <a:xfrm rot="21000000">
              <a:off x="5410954" y="1281223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Freihandform 31"/>
            <p:cNvSpPr/>
            <p:nvPr/>
          </p:nvSpPr>
          <p:spPr>
            <a:xfrm rot="21000000">
              <a:off x="5523349" y="1286938"/>
              <a:ext cx="274964" cy="828336"/>
            </a:xfrm>
            <a:custGeom>
              <a:avLst/>
              <a:gdLst>
                <a:gd name="connsiteX0" fmla="*/ 0 w 130629"/>
                <a:gd name="connsiteY0" fmla="*/ 415637 h 415637"/>
                <a:gd name="connsiteX1" fmla="*/ 118753 w 130629"/>
                <a:gd name="connsiteY1" fmla="*/ 279070 h 415637"/>
                <a:gd name="connsiteX2" fmla="*/ 11875 w 130629"/>
                <a:gd name="connsiteY2" fmla="*/ 142504 h 415637"/>
                <a:gd name="connsiteX3" fmla="*/ 130629 w 130629"/>
                <a:gd name="connsiteY3" fmla="*/ 0 h 4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415637">
                  <a:moveTo>
                    <a:pt x="0" y="415637"/>
                  </a:moveTo>
                  <a:cubicBezTo>
                    <a:pt x="58387" y="370114"/>
                    <a:pt x="116774" y="324592"/>
                    <a:pt x="118753" y="279070"/>
                  </a:cubicBezTo>
                  <a:cubicBezTo>
                    <a:pt x="120732" y="233548"/>
                    <a:pt x="9896" y="189016"/>
                    <a:pt x="11875" y="142504"/>
                  </a:cubicBezTo>
                  <a:cubicBezTo>
                    <a:pt x="13854" y="95992"/>
                    <a:pt x="72241" y="47996"/>
                    <a:pt x="130629" y="0"/>
                  </a:cubicBezTo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944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124888" y="2621714"/>
            <a:ext cx="216000" cy="5912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235208" y="5548624"/>
            <a:ext cx="3841014" cy="2363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6200000">
            <a:off x="-111648" y="4310368"/>
            <a:ext cx="2692275" cy="25687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 rot="16200000">
            <a:off x="747544" y="2255664"/>
            <a:ext cx="970688" cy="5040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099664" y="2365752"/>
            <a:ext cx="288000" cy="28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6012160" y="56667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373088" y="5237736"/>
            <a:ext cx="503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/>
          <p:cNvSpPr/>
          <p:nvPr/>
        </p:nvSpPr>
        <p:spPr>
          <a:xfrm>
            <a:off x="4904319" y="4108430"/>
            <a:ext cx="1296144" cy="1048762"/>
          </a:xfrm>
          <a:prstGeom prst="trapezoid">
            <a:avLst>
              <a:gd name="adj" fmla="val 408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336367" y="2405755"/>
            <a:ext cx="432048" cy="1743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644216" y="6021288"/>
            <a:ext cx="1872000" cy="2160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26422" y="5013176"/>
            <a:ext cx="2796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4814391" y="5157192"/>
            <a:ext cx="1476000" cy="144000"/>
          </a:xfrm>
          <a:prstGeom prst="roundRect">
            <a:avLst/>
          </a:prstGeom>
          <a:pattFill prst="ltVert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300487" y="5445272"/>
            <a:ext cx="535306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64462" y="5568032"/>
            <a:ext cx="50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407878" y="5496912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5283107" y="-603448"/>
            <a:ext cx="467741" cy="2987084"/>
          </a:xfrm>
          <a:custGeom>
            <a:avLst/>
            <a:gdLst>
              <a:gd name="connsiteX0" fmla="*/ 112088 w 467741"/>
              <a:gd name="connsiteY0" fmla="*/ 2465611 h 2514912"/>
              <a:gd name="connsiteX1" fmla="*/ 112088 w 467741"/>
              <a:gd name="connsiteY1" fmla="*/ 1977931 h 2514912"/>
              <a:gd name="connsiteX2" fmla="*/ 112088 w 467741"/>
              <a:gd name="connsiteY2" fmla="*/ 1744251 h 2514912"/>
              <a:gd name="connsiteX3" fmla="*/ 10488 w 467741"/>
              <a:gd name="connsiteY3" fmla="*/ 1195611 h 2514912"/>
              <a:gd name="connsiteX4" fmla="*/ 30808 w 467741"/>
              <a:gd name="connsiteY4" fmla="*/ 657131 h 2514912"/>
              <a:gd name="connsiteX5" fmla="*/ 254328 w 467741"/>
              <a:gd name="connsiteY5" fmla="*/ 169451 h 2514912"/>
              <a:gd name="connsiteX6" fmla="*/ 315288 w 467741"/>
              <a:gd name="connsiteY6" fmla="*/ 67851 h 2514912"/>
              <a:gd name="connsiteX7" fmla="*/ 355928 w 467741"/>
              <a:gd name="connsiteY7" fmla="*/ 27211 h 2514912"/>
              <a:gd name="connsiteX8" fmla="*/ 366088 w 467741"/>
              <a:gd name="connsiteY8" fmla="*/ 494571 h 2514912"/>
              <a:gd name="connsiteX9" fmla="*/ 406728 w 467741"/>
              <a:gd name="connsiteY9" fmla="*/ 1124491 h 2514912"/>
              <a:gd name="connsiteX10" fmla="*/ 447368 w 467741"/>
              <a:gd name="connsiteY10" fmla="*/ 1388651 h 2514912"/>
              <a:gd name="connsiteX11" fmla="*/ 427048 w 467741"/>
              <a:gd name="connsiteY11" fmla="*/ 1510571 h 2514912"/>
              <a:gd name="connsiteX12" fmla="*/ 467688 w 467741"/>
              <a:gd name="connsiteY12" fmla="*/ 1927131 h 2514912"/>
              <a:gd name="connsiteX13" fmla="*/ 416888 w 467741"/>
              <a:gd name="connsiteY13" fmla="*/ 2435131 h 2514912"/>
              <a:gd name="connsiteX14" fmla="*/ 234008 w 467741"/>
              <a:gd name="connsiteY14" fmla="*/ 2506251 h 251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741" h="2514912">
                <a:moveTo>
                  <a:pt x="112088" y="2465611"/>
                </a:moveTo>
                <a:lnTo>
                  <a:pt x="112088" y="1977931"/>
                </a:lnTo>
                <a:cubicBezTo>
                  <a:pt x="112088" y="1857704"/>
                  <a:pt x="129021" y="1874638"/>
                  <a:pt x="112088" y="1744251"/>
                </a:cubicBezTo>
                <a:cubicBezTo>
                  <a:pt x="95155" y="1613864"/>
                  <a:pt x="24035" y="1376798"/>
                  <a:pt x="10488" y="1195611"/>
                </a:cubicBezTo>
                <a:cubicBezTo>
                  <a:pt x="-3059" y="1014424"/>
                  <a:pt x="-9832" y="828158"/>
                  <a:pt x="30808" y="657131"/>
                </a:cubicBezTo>
                <a:cubicBezTo>
                  <a:pt x="71448" y="486104"/>
                  <a:pt x="206915" y="267664"/>
                  <a:pt x="254328" y="169451"/>
                </a:cubicBezTo>
                <a:cubicBezTo>
                  <a:pt x="301741" y="71238"/>
                  <a:pt x="298355" y="91558"/>
                  <a:pt x="315288" y="67851"/>
                </a:cubicBezTo>
                <a:cubicBezTo>
                  <a:pt x="332221" y="44144"/>
                  <a:pt x="347461" y="-43909"/>
                  <a:pt x="355928" y="27211"/>
                </a:cubicBezTo>
                <a:cubicBezTo>
                  <a:pt x="364395" y="98331"/>
                  <a:pt x="357621" y="311691"/>
                  <a:pt x="366088" y="494571"/>
                </a:cubicBezTo>
                <a:cubicBezTo>
                  <a:pt x="374555" y="677451"/>
                  <a:pt x="393181" y="975478"/>
                  <a:pt x="406728" y="1124491"/>
                </a:cubicBezTo>
                <a:cubicBezTo>
                  <a:pt x="420275" y="1273504"/>
                  <a:pt x="443981" y="1324304"/>
                  <a:pt x="447368" y="1388651"/>
                </a:cubicBezTo>
                <a:cubicBezTo>
                  <a:pt x="450755" y="1452998"/>
                  <a:pt x="423661" y="1420824"/>
                  <a:pt x="427048" y="1510571"/>
                </a:cubicBezTo>
                <a:cubicBezTo>
                  <a:pt x="430435" y="1600318"/>
                  <a:pt x="469381" y="1773038"/>
                  <a:pt x="467688" y="1927131"/>
                </a:cubicBezTo>
                <a:cubicBezTo>
                  <a:pt x="465995" y="2081224"/>
                  <a:pt x="455835" y="2338611"/>
                  <a:pt x="416888" y="2435131"/>
                </a:cubicBezTo>
                <a:cubicBezTo>
                  <a:pt x="377941" y="2531651"/>
                  <a:pt x="305974" y="2518951"/>
                  <a:pt x="234008" y="250625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302296" y="2314316"/>
            <a:ext cx="504000" cy="512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890414" y="692696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LEUCHTENDE </a:t>
            </a:r>
          </a:p>
          <a:p>
            <a:r>
              <a:rPr lang="de-DE" dirty="0" smtClean="0"/>
              <a:t>FLAMME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418980" y="404664"/>
            <a:ext cx="44853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Mit diesem Flammentyp kann man nicht viel anfangen…Mit dem Luftregler kann man aber andere Flammentypen einstellen.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835696" y="2319268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3" name="Textfeld 32">
            <a:hlinkClick r:id="" action="ppaction://noaction"/>
          </p:cNvPr>
          <p:cNvSpPr txBox="1"/>
          <p:nvPr/>
        </p:nvSpPr>
        <p:spPr>
          <a:xfrm>
            <a:off x="7081232" y="5471633"/>
            <a:ext cx="504056" cy="369332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auf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7086756" y="4971648"/>
            <a:ext cx="50405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 rot="5400000">
            <a:off x="5248958" y="5613972"/>
            <a:ext cx="61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9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Bildschirmpräsentation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Kress</dc:creator>
  <cp:lastModifiedBy>Thorsten Kress</cp:lastModifiedBy>
  <cp:revision>506</cp:revision>
  <cp:lastPrinted>2017-01-10T15:43:18Z</cp:lastPrinted>
  <dcterms:created xsi:type="dcterms:W3CDTF">2010-12-27T09:34:17Z</dcterms:created>
  <dcterms:modified xsi:type="dcterms:W3CDTF">2017-04-01T10:09:47Z</dcterms:modified>
</cp:coreProperties>
</file>