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ixabay.com/de/m%C3%A4dchen-haar-blasen-blondine-frau-1246525/" TargetMode="External"/><Relationship Id="rId4" Type="http://schemas.openxmlformats.org/officeDocument/2006/relationships/hyperlink" Target="https://creativecommons.org/publicdomain/zero/1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Wind – angenehm oder unangenehm?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4422_Einstieg_Konvektion.pptx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720000"/>
            <a:ext cx="8640000" cy="57600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979712" y="6480000"/>
            <a:ext cx="6912288" cy="25391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1050" dirty="0" smtClean="0">
                <a:latin typeface="Arial" pitchFamily="34" charset="0"/>
                <a:cs typeface="Arial" pitchFamily="34" charset="0"/>
              </a:rPr>
              <a:t>von </a:t>
            </a:r>
            <a:r>
              <a:rPr lang="de-DE" sz="1050" dirty="0" err="1" smtClean="0">
                <a:latin typeface="Arial" pitchFamily="34" charset="0"/>
                <a:cs typeface="Arial" pitchFamily="34" charset="0"/>
              </a:rPr>
              <a:t>Unsplash</a:t>
            </a:r>
            <a:r>
              <a:rPr lang="de-DE" sz="1050" dirty="0">
                <a:latin typeface="Arial" pitchFamily="34" charset="0"/>
                <a:cs typeface="Arial" pitchFamily="34" charset="0"/>
              </a:rPr>
              <a:t> (</a:t>
            </a:r>
            <a:r>
              <a:rPr lang="de-DE" sz="1050" dirty="0">
                <a:latin typeface="Arial" pitchFamily="34" charset="0"/>
                <a:cs typeface="Arial" pitchFamily="34" charset="0"/>
                <a:hlinkClick r:id="rId4"/>
              </a:rPr>
              <a:t>CC0</a:t>
            </a:r>
            <a:r>
              <a:rPr lang="de-DE" sz="1050" dirty="0">
                <a:latin typeface="Arial" pitchFamily="34" charset="0"/>
                <a:cs typeface="Arial" pitchFamily="34" charset="0"/>
              </a:rPr>
              <a:t>) </a:t>
            </a:r>
            <a:r>
              <a:rPr lang="de-DE" sz="1050" dirty="0" smtClean="0">
                <a:latin typeface="Arial" pitchFamily="34" charset="0"/>
                <a:cs typeface="Arial" pitchFamily="34" charset="0"/>
                <a:hlinkClick r:id="rId5"/>
              </a:rPr>
              <a:t>https</a:t>
            </a:r>
            <a:r>
              <a:rPr lang="de-DE" sz="1050" dirty="0">
                <a:latin typeface="Arial" pitchFamily="34" charset="0"/>
                <a:cs typeface="Arial" pitchFamily="34" charset="0"/>
                <a:hlinkClick r:id="rId5"/>
              </a:rPr>
              <a:t>://pixabay.com/de/m%C3%A4dchen-haar-blasen-blondine-frau-1246525</a:t>
            </a:r>
            <a:r>
              <a:rPr lang="de-DE" sz="1050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r>
              <a:rPr lang="de-DE" sz="1050" dirty="0" smtClean="0">
                <a:latin typeface="Arial" pitchFamily="34" charset="0"/>
                <a:cs typeface="Arial" pitchFamily="34" charset="0"/>
              </a:rPr>
              <a:t> (15.02.17)</a:t>
            </a:r>
            <a:endParaRPr lang="de-DE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34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Wind – angenehm oder unangenehm?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Einstieg Konvektion</dc:title>
  <dc:creator>Carl-Julian</dc:creator>
  <cp:lastModifiedBy>Carl-Julian</cp:lastModifiedBy>
  <cp:revision>360</cp:revision>
  <cp:lastPrinted>2016-01-30T18:57:11Z</cp:lastPrinted>
  <dcterms:created xsi:type="dcterms:W3CDTF">2014-11-17T20:26:36Z</dcterms:created>
  <dcterms:modified xsi:type="dcterms:W3CDTF">2017-02-25T13:43:01Z</dcterms:modified>
</cp:coreProperties>
</file>