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xelio.de/media/432537" TargetMode="External"/><Relationship Id="rId3" Type="http://schemas.openxmlformats.org/officeDocument/2006/relationships/hyperlink" Target="https://creativecommons.org/publicdomain/zero/1.0/deed.de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ixabay.com/de/feuer-funke-lagerfeuer-flamme-1873169/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4.jpeg"/><Relationship Id="rId4" Type="http://schemas.openxmlformats.org/officeDocument/2006/relationships/hyperlink" Target="https://pixabay.com/de/suppe-zupka-chi%C5%84skaho-abendessen-313759/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Konvektion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4427_Check-In_Konvektion.pptx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0" y="1154361"/>
            <a:ext cx="230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Paul pustet kräftig, um seine Suppe kühler zu machen.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Erstelle ein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pas-sendes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Energie-flussdiagramm.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Beim Lagerfeuer fliegen glühende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Rußstückchen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in die Luft.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Erkläre, wie es dazu kommt.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44008" y="1154361"/>
            <a:ext cx="230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Leonie pustet kräftig über ihre Hände. Das fühlt sich kühl an.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Erstelle ein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pas-sendes</a:t>
            </a:r>
            <a:r>
              <a:rPr lang="de-DE" dirty="0">
                <a:latin typeface="Arial" pitchFamily="34" charset="0"/>
                <a:cs typeface="Arial" pitchFamily="34" charset="0"/>
              </a:rPr>
              <a:t> Energie-flussdiagramm.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Wenn die Kerzen angezündet sind, drehen sich die Flügel der Weih-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nachtspyramide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Erkläre, wie es dazu kommt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336356" y="1217866"/>
            <a:ext cx="2160000" cy="1779086"/>
            <a:chOff x="2336356" y="1217866"/>
            <a:chExt cx="2160000" cy="1779086"/>
          </a:xfrm>
        </p:grpSpPr>
        <p:sp>
          <p:nvSpPr>
            <p:cNvPr id="17" name="Textfeld 12"/>
            <p:cNvSpPr txBox="1"/>
            <p:nvPr/>
          </p:nvSpPr>
          <p:spPr>
            <a:xfrm>
              <a:off x="2336356" y="2312952"/>
              <a:ext cx="2160000" cy="68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CC0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von </a:t>
              </a:r>
              <a:r>
                <a:rPr lang="de-DE" sz="10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kropekk_pl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https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://</a:t>
              </a:r>
              <a:b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</a:b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pixabay.com/de/suppe-zupka-chi%C5%84skaho-abendessen-313759/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(12.03.17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36356" y="1217866"/>
              <a:ext cx="2160000" cy="1150981"/>
            </a:xfrm>
            <a:prstGeom prst="rect">
              <a:avLst/>
            </a:prstGeom>
          </p:spPr>
        </p:pic>
      </p:grpSp>
      <p:grpSp>
        <p:nvGrpSpPr>
          <p:cNvPr id="8" name="Gruppieren 7"/>
          <p:cNvGrpSpPr/>
          <p:nvPr/>
        </p:nvGrpSpPr>
        <p:grpSpPr>
          <a:xfrm>
            <a:off x="2336356" y="3212976"/>
            <a:ext cx="2160000" cy="3331071"/>
            <a:chOff x="2336356" y="3212976"/>
            <a:chExt cx="2160000" cy="3331071"/>
          </a:xfrm>
        </p:grpSpPr>
        <p:sp>
          <p:nvSpPr>
            <p:cNvPr id="16" name="Textfeld 12"/>
            <p:cNvSpPr txBox="1"/>
            <p:nvPr/>
          </p:nvSpPr>
          <p:spPr>
            <a:xfrm>
              <a:off x="2336356" y="6040047"/>
              <a:ext cx="21600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CC0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von </a:t>
              </a:r>
              <a:r>
                <a:rPr lang="de-DE" sz="10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msbritt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https://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pixabay.</a:t>
              </a:r>
              <a:b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</a:br>
              <a:r>
                <a:rPr lang="de-DE" sz="1000" dirty="0" err="1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com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/de/feuer-funke-lagerfeuer-flamme-1873169/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(12.03.17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356" y="3212976"/>
              <a:ext cx="2160000" cy="2880000"/>
            </a:xfrm>
            <a:prstGeom prst="rect">
              <a:avLst/>
            </a:prstGeom>
          </p:spPr>
        </p:pic>
      </p:grpSp>
      <p:grpSp>
        <p:nvGrpSpPr>
          <p:cNvPr id="20" name="Gruppieren 19"/>
          <p:cNvGrpSpPr/>
          <p:nvPr/>
        </p:nvGrpSpPr>
        <p:grpSpPr>
          <a:xfrm>
            <a:off x="6984000" y="3212976"/>
            <a:ext cx="2160000" cy="3366579"/>
            <a:chOff x="5948778" y="620688"/>
            <a:chExt cx="2160000" cy="3366579"/>
          </a:xfrm>
        </p:grpSpPr>
        <p:sp>
          <p:nvSpPr>
            <p:cNvPr id="18" name="Textfeld 12"/>
            <p:cNvSpPr txBox="1"/>
            <p:nvPr/>
          </p:nvSpPr>
          <p:spPr>
            <a:xfrm>
              <a:off x="5948778" y="3483267"/>
              <a:ext cx="21600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© Angelina </a:t>
              </a:r>
              <a:r>
                <a:rPr lang="de-DE" sz="1000" dirty="0" err="1">
                  <a:latin typeface="Arial" pitchFamily="34" charset="0"/>
                  <a:ea typeface="Times New Roman"/>
                  <a:cs typeface="Arial" pitchFamily="34" charset="0"/>
                </a:rPr>
                <a:t>Ströbel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 / pixelio.de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8"/>
                </a:rPr>
                <a:t>http://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8"/>
                </a:rPr>
                <a:t>www.pixelio.de/media/432537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(12.03.17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8778" y="620688"/>
              <a:ext cx="2160000" cy="2880000"/>
            </a:xfrm>
            <a:prstGeom prst="rect">
              <a:avLst/>
            </a:prstGeom>
          </p:spPr>
        </p:pic>
      </p:grpSp>
      <p:grpSp>
        <p:nvGrpSpPr>
          <p:cNvPr id="23" name="Gruppieren 22"/>
          <p:cNvGrpSpPr/>
          <p:nvPr/>
        </p:nvGrpSpPr>
        <p:grpSpPr>
          <a:xfrm>
            <a:off x="6984000" y="1154361"/>
            <a:ext cx="2160000" cy="1770583"/>
            <a:chOff x="6984000" y="1154361"/>
            <a:chExt cx="2160000" cy="1770583"/>
          </a:xfrm>
        </p:grpSpPr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4000" y="1154361"/>
              <a:ext cx="2160000" cy="1574184"/>
            </a:xfrm>
            <a:prstGeom prst="rect">
              <a:avLst/>
            </a:prstGeom>
          </p:spPr>
        </p:pic>
        <p:sp>
          <p:nvSpPr>
            <p:cNvPr id="22" name="Textfeld 12"/>
            <p:cNvSpPr txBox="1"/>
            <p:nvPr/>
          </p:nvSpPr>
          <p:spPr>
            <a:xfrm>
              <a:off x="6984000" y="2708976"/>
              <a:ext cx="2160000" cy="21596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C.-J. </a:t>
              </a:r>
              <a:r>
                <a:rPr lang="de-DE" sz="1000" dirty="0" err="1" smtClean="0">
                  <a:latin typeface="Arial" pitchFamily="34" charset="0"/>
                  <a:ea typeface="Times New Roman"/>
                  <a:cs typeface="Arial" pitchFamily="34" charset="0"/>
                </a:rPr>
                <a:t>Pardall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Konvektion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/>
              <a:t>4427_Check-In_Konvektion.pptx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72000" y="1340768"/>
            <a:ext cx="360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endParaRPr lang="de-DE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Die heißen Gase bei der Flamme steigen wegen der kleineren Dichte auf.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>Die leichten </a:t>
            </a:r>
            <a:r>
              <a:rPr lang="de-DE" i="1" dirty="0" err="1" smtClean="0">
                <a:latin typeface="Arial" pitchFamily="34" charset="0"/>
                <a:cs typeface="Arial" pitchFamily="34" charset="0"/>
              </a:rPr>
              <a:t>Rußstückchen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 werden von dem Aufwind mitgerissen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602452"/>
              </p:ext>
            </p:extLst>
          </p:nvPr>
        </p:nvGraphicFramePr>
        <p:xfrm>
          <a:off x="306815" y="4622120"/>
          <a:ext cx="396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Energieflussdiagramm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zur Konvektion erstellen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Entstehen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von Aufwinden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650780" y="1340768"/>
            <a:ext cx="360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endParaRPr lang="de-DE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i="1" dirty="0">
                <a:latin typeface="Arial" pitchFamily="34" charset="0"/>
                <a:cs typeface="Arial" pitchFamily="34" charset="0"/>
              </a:rPr>
              <a:t>Die heißen Gase bei der Flamme steigen wegen der kleineren Dichte auf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de-DE" i="1" dirty="0" smtClean="0">
                <a:latin typeface="Arial" pitchFamily="34" charset="0"/>
                <a:cs typeface="Arial" pitchFamily="34" charset="0"/>
              </a:rPr>
            </a:br>
            <a:r>
              <a:rPr lang="de-DE" i="1" dirty="0" smtClean="0">
                <a:latin typeface="Arial" pitchFamily="34" charset="0"/>
                <a:cs typeface="Arial" pitchFamily="34" charset="0"/>
              </a:rPr>
              <a:t>Wenn die Luft von unten auf die Flügel trifft, drückt sie diese zur Seite und sie beginnen sich zu drehen.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42555"/>
              </p:ext>
            </p:extLst>
          </p:nvPr>
        </p:nvGraphicFramePr>
        <p:xfrm>
          <a:off x="4932040" y="4653136"/>
          <a:ext cx="396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Energieflussdiagramm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zur Konvektion erstellen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Entstehen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von Aufwinden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4" name="Gruppieren 33"/>
          <p:cNvGrpSpPr/>
          <p:nvPr/>
        </p:nvGrpSpPr>
        <p:grpSpPr>
          <a:xfrm>
            <a:off x="520405" y="1340768"/>
            <a:ext cx="1944136" cy="900000"/>
            <a:chOff x="2555856" y="1340768"/>
            <a:chExt cx="1944136" cy="900000"/>
          </a:xfrm>
        </p:grpSpPr>
        <p:sp>
          <p:nvSpPr>
            <p:cNvPr id="36" name="Rechteck 35"/>
            <p:cNvSpPr/>
            <p:nvPr/>
          </p:nvSpPr>
          <p:spPr>
            <a:xfrm>
              <a:off x="2555856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Suppe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hteck 36"/>
            <p:cNvSpPr/>
            <p:nvPr/>
          </p:nvSpPr>
          <p:spPr>
            <a:xfrm>
              <a:off x="3779992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Umge-bung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ichtungspfeil 39"/>
            <p:cNvSpPr/>
            <p:nvPr/>
          </p:nvSpPr>
          <p:spPr>
            <a:xfrm>
              <a:off x="3203848" y="1646774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5148016" y="1340765"/>
            <a:ext cx="1944136" cy="900000"/>
            <a:chOff x="2555856" y="1340768"/>
            <a:chExt cx="1944136" cy="900000"/>
          </a:xfrm>
        </p:grpSpPr>
        <p:sp>
          <p:nvSpPr>
            <p:cNvPr id="43" name="Rechteck 42"/>
            <p:cNvSpPr/>
            <p:nvPr/>
          </p:nvSpPr>
          <p:spPr>
            <a:xfrm>
              <a:off x="2555856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Hand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hteck 43"/>
            <p:cNvSpPr/>
            <p:nvPr/>
          </p:nvSpPr>
          <p:spPr>
            <a:xfrm>
              <a:off x="3779992" y="1340768"/>
              <a:ext cx="720000" cy="90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Umge-bung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ichtungspfeil 44"/>
            <p:cNvSpPr/>
            <p:nvPr/>
          </p:nvSpPr>
          <p:spPr>
            <a:xfrm>
              <a:off x="3203848" y="1646774"/>
              <a:ext cx="684000" cy="287983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Energie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142</Words>
  <Application>Microsoft Office PowerPoint</Application>
  <PresentationFormat>Bildschirmpräsentation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Konvektion</vt:lpstr>
      <vt:lpstr>Check-In: Konvektion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Check-In:</dc:title>
  <dc:creator>Carl-Julian</dc:creator>
  <cp:lastModifiedBy>Carl-Julian</cp:lastModifiedBy>
  <cp:revision>382</cp:revision>
  <cp:lastPrinted>2016-01-30T18:57:11Z</cp:lastPrinted>
  <dcterms:created xsi:type="dcterms:W3CDTF">2014-11-17T20:26:36Z</dcterms:created>
  <dcterms:modified xsi:type="dcterms:W3CDTF">2017-03-12T15:36:53Z</dcterms:modified>
</cp:coreProperties>
</file>