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8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publicdomain/zero/1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eg"/><Relationship Id="rId4" Type="http://schemas.openxmlformats.org/officeDocument/2006/relationships/hyperlink" Target="https://pixabay.com/de/santorin-meer-griechenland-treppen-36021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ist es in weißen Häusern kühler?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4442_Einstieg_Absorption.pptx</a:t>
            </a:r>
            <a:endParaRPr lang="de-DE" dirty="0"/>
          </a:p>
        </p:txBody>
      </p:sp>
      <p:sp>
        <p:nvSpPr>
          <p:cNvPr id="6" name="Textfeld 9"/>
          <p:cNvSpPr txBox="1"/>
          <p:nvPr/>
        </p:nvSpPr>
        <p:spPr>
          <a:xfrm>
            <a:off x="2411760" y="6165304"/>
            <a:ext cx="6732240" cy="2880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600"/>
              </a:spcAft>
            </a:pPr>
            <a:r>
              <a:rPr lang="de-DE" sz="1000" dirty="0">
                <a:latin typeface="Arial" pitchFamily="34" charset="0"/>
                <a:ea typeface="Times New Roman"/>
                <a:cs typeface="Arial" pitchFamily="34" charset="0"/>
              </a:rPr>
              <a:t>von Dieter Metz (</a:t>
            </a:r>
            <a:r>
              <a:rPr lang="de-DE" sz="1000" dirty="0">
                <a:latin typeface="Arial" pitchFamily="34" charset="0"/>
                <a:ea typeface="Times New Roman"/>
                <a:cs typeface="Arial" pitchFamily="34" charset="0"/>
                <a:hlinkClick r:id="rId3"/>
              </a:rPr>
              <a:t>CC0</a:t>
            </a:r>
            <a:r>
              <a:rPr lang="de-DE" sz="1000" dirty="0">
                <a:latin typeface="Arial" pitchFamily="34" charset="0"/>
                <a:ea typeface="Times New Roman"/>
                <a:cs typeface="Arial" pitchFamily="34" charset="0"/>
              </a:rPr>
              <a:t>) </a:t>
            </a:r>
            <a:r>
              <a:rPr lang="de-DE" sz="1000" dirty="0">
                <a:latin typeface="Arial" pitchFamily="34" charset="0"/>
                <a:ea typeface="Times New Roman"/>
                <a:cs typeface="Arial" pitchFamily="34" charset="0"/>
                <a:hlinkClick r:id="rId4"/>
              </a:rPr>
              <a:t>https://pixabay.com/de/santorin-meer-griechenland-treppen-360216</a:t>
            </a:r>
            <a:r>
              <a:rPr lang="de-DE" sz="1000" dirty="0" smtClean="0">
                <a:latin typeface="Arial" pitchFamily="34" charset="0"/>
                <a:ea typeface="Times New Roman"/>
                <a:cs typeface="Arial" pitchFamily="34" charset="0"/>
                <a:hlinkClick r:id="rId4"/>
              </a:rPr>
              <a:t>/</a:t>
            </a:r>
            <a:r>
              <a:rPr lang="de-DE" sz="1000" dirty="0" smtClean="0">
                <a:latin typeface="Arial" pitchFamily="34" charset="0"/>
                <a:ea typeface="Times New Roman"/>
                <a:cs typeface="Arial" pitchFamily="34" charset="0"/>
              </a:rPr>
              <a:t> (</a:t>
            </a:r>
            <a:r>
              <a:rPr lang="de-DE" sz="1000" dirty="0">
                <a:latin typeface="Arial" pitchFamily="34" charset="0"/>
                <a:ea typeface="Times New Roman"/>
                <a:cs typeface="Arial" pitchFamily="34" charset="0"/>
              </a:rPr>
              <a:t>02.01.17)</a:t>
            </a:r>
            <a:endParaRPr lang="de-DE" sz="16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88856"/>
            <a:ext cx="9144000" cy="521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37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CJP</vt:lpstr>
      <vt:lpstr>Warum ist es in weißen Häusern kühler?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Einstieg</dc:title>
  <dc:creator>Carl-Julian</dc:creator>
  <cp:lastModifiedBy>Carl-Julian</cp:lastModifiedBy>
  <cp:revision>358</cp:revision>
  <cp:lastPrinted>2016-01-30T18:57:11Z</cp:lastPrinted>
  <dcterms:created xsi:type="dcterms:W3CDTF">2014-11-17T20:26:36Z</dcterms:created>
  <dcterms:modified xsi:type="dcterms:W3CDTF">2017-02-26T15:27:40Z</dcterms:modified>
</cp:coreProperties>
</file>