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>
        <p:scale>
          <a:sx n="98" d="100"/>
          <a:sy n="98" d="100"/>
        </p:scale>
        <p:origin x="-564" y="17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ixelio.de/media/562790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commons.wikimedia.org/w/index.php?curid=77036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Absorption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4444_Check-In_Absorption.pptx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74013" y="4222707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In einem Werbeprospekt steht: „Die Camping-Dusche – die warme Dusche für unterwegs: Einfach Wasser in den Beutel geben und in die Sonne hängen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!“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Erkläre</a:t>
            </a:r>
            <a:r>
              <a:rPr lang="de-DE" dirty="0">
                <a:latin typeface="Arial" pitchFamily="34" charset="0"/>
                <a:cs typeface="Arial" pitchFamily="34" charset="0"/>
              </a:rPr>
              <a:t>, wie die Camping-Dusche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funktioniert</a:t>
            </a:r>
            <a:r>
              <a:rPr lang="de-DE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40659" y="4222707"/>
            <a:ext cx="360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Lukas </a:t>
            </a:r>
            <a:r>
              <a:rPr lang="de-DE" dirty="0">
                <a:latin typeface="Arial" pitchFamily="34" charset="0"/>
                <a:cs typeface="Arial" pitchFamily="34" charset="0"/>
              </a:rPr>
              <a:t>erzählt: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dirty="0">
                <a:latin typeface="Arial" pitchFamily="34" charset="0"/>
                <a:cs typeface="Arial" pitchFamily="34" charset="0"/>
              </a:rPr>
              <a:t>Im Skiurlaub hat sich meine Mutter in einem Liegestuhl gesonnt, obwohl es eiskalt war.“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Erkläre</a:t>
            </a:r>
            <a:r>
              <a:rPr lang="de-DE" dirty="0">
                <a:latin typeface="Arial" pitchFamily="34" charset="0"/>
                <a:cs typeface="Arial" pitchFamily="34" charset="0"/>
              </a:rPr>
              <a:t>, wie das möglich ist.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1193749" y="764704"/>
            <a:ext cx="2160527" cy="3518977"/>
            <a:chOff x="1193749" y="980728"/>
            <a:chExt cx="2160527" cy="3518977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3749" y="980728"/>
              <a:ext cx="2160527" cy="2880000"/>
            </a:xfrm>
            <a:prstGeom prst="rect">
              <a:avLst/>
            </a:prstGeom>
          </p:spPr>
        </p:pic>
        <p:sp>
          <p:nvSpPr>
            <p:cNvPr id="19" name="Textfeld 9"/>
            <p:cNvSpPr txBox="1"/>
            <p:nvPr/>
          </p:nvSpPr>
          <p:spPr>
            <a:xfrm>
              <a:off x="1194276" y="3825359"/>
              <a:ext cx="2160000" cy="6743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1000" dirty="0">
                  <a:latin typeface="Arial" pitchFamily="34" charset="0"/>
                  <a:cs typeface="Arial" pitchFamily="34" charset="0"/>
                </a:rPr>
                <a:t>von </a:t>
              </a:r>
              <a:r>
                <a:rPr lang="de-DE" sz="1000" dirty="0" err="1">
                  <a:latin typeface="Arial" pitchFamily="34" charset="0"/>
                  <a:cs typeface="Arial" pitchFamily="34" charset="0"/>
                </a:rPr>
                <a:t>Medjaï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 – eigenes Werk, Public Domain </a:t>
              </a:r>
              <a:r>
                <a:rPr lang="de-DE" sz="1000" u="sng" dirty="0">
                  <a:latin typeface="Arial" pitchFamily="34" charset="0"/>
                  <a:cs typeface="Arial" pitchFamily="34" charset="0"/>
                  <a:hlinkClick r:id="rId4"/>
                </a:rPr>
                <a:t>https://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4"/>
                </a:rPr>
                <a:t>commons.wikimedia.</a:t>
              </a:r>
              <a:br>
                <a:rPr lang="de-DE" sz="1000" u="sng" dirty="0" smtClean="0">
                  <a:latin typeface="Arial" pitchFamily="34" charset="0"/>
                  <a:cs typeface="Arial" pitchFamily="34" charset="0"/>
                  <a:hlinkClick r:id="rId4"/>
                </a:rPr>
              </a:br>
              <a:r>
                <a:rPr lang="de-DE" sz="1000" u="sng" dirty="0" err="1" smtClean="0">
                  <a:latin typeface="Arial" pitchFamily="34" charset="0"/>
                  <a:cs typeface="Arial" pitchFamily="34" charset="0"/>
                  <a:hlinkClick r:id="rId4"/>
                </a:rPr>
                <a:t>org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4"/>
                </a:rPr>
                <a:t>/w/</a:t>
              </a:r>
              <a:r>
                <a:rPr lang="de-DE" sz="1000" u="sng" dirty="0" err="1" smtClean="0">
                  <a:latin typeface="Arial" pitchFamily="34" charset="0"/>
                  <a:cs typeface="Arial" pitchFamily="34" charset="0"/>
                  <a:hlinkClick r:id="rId4"/>
                </a:rPr>
                <a:t>index.php?curid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4"/>
                </a:rPr>
                <a:t>=7703655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(03.01.17)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5067893" y="764704"/>
            <a:ext cx="3611838" cy="3220622"/>
            <a:chOff x="5067893" y="980728"/>
            <a:chExt cx="3611838" cy="3220622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7893" y="980728"/>
              <a:ext cx="3611838" cy="2880000"/>
            </a:xfrm>
            <a:prstGeom prst="rect">
              <a:avLst/>
            </a:prstGeom>
          </p:spPr>
        </p:pic>
        <p:sp>
          <p:nvSpPr>
            <p:cNvPr id="20" name="Textfeld 9"/>
            <p:cNvSpPr txBox="1"/>
            <p:nvPr/>
          </p:nvSpPr>
          <p:spPr>
            <a:xfrm>
              <a:off x="5067893" y="3841350"/>
              <a:ext cx="3600000" cy="36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1000" dirty="0">
                  <a:latin typeface="Arial" pitchFamily="34" charset="0"/>
                  <a:cs typeface="Arial" pitchFamily="34" charset="0"/>
                </a:rPr>
                <a:t>© Peter </a:t>
              </a:r>
              <a:r>
                <a:rPr lang="de-DE" sz="1000" dirty="0" err="1">
                  <a:latin typeface="Arial" pitchFamily="34" charset="0"/>
                  <a:cs typeface="Arial" pitchFamily="34" charset="0"/>
                </a:rPr>
                <a:t>Smola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 / pixelio.de </a:t>
              </a:r>
              <a:r>
                <a:rPr lang="de-DE" sz="1000" u="sng" dirty="0">
                  <a:latin typeface="Arial" pitchFamily="34" charset="0"/>
                  <a:cs typeface="Arial" pitchFamily="34" charset="0"/>
                  <a:hlinkClick r:id="rId6"/>
                </a:rPr>
                <a:t>http://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6"/>
                </a:rPr>
                <a:t>www.pixelio.de/media/562790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(03.01.17)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Absorption 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4444_Check-In_Absorption.pptx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86815" y="2699705"/>
            <a:ext cx="360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Die Camping-Dusche nimmt durch die Strahlung der Sonne Energie auf. Da sie schwarz ist absorbiert sie die Strahlung besonders gut.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58000" y="2699705"/>
            <a:ext cx="36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Lukas Mutter nimmt durch die Strahlung der Sonne Energie auf. Wenn sie gut angezogen war, hat sie wenig Energie an die Umgebung abgegeben, sodass es für sie angenehm war.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90390"/>
              </p:ext>
            </p:extLst>
          </p:nvPr>
        </p:nvGraphicFramePr>
        <p:xfrm>
          <a:off x="305592" y="5589240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Energieaufnahme bei der Strahlung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9109"/>
              </p:ext>
            </p:extLst>
          </p:nvPr>
        </p:nvGraphicFramePr>
        <p:xfrm>
          <a:off x="4878000" y="5600854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Energieaufnahme bei der Strahlung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179</Words>
  <Application>Microsoft Office PowerPoint</Application>
  <PresentationFormat>Bildschirmpräsentation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Absorption</vt:lpstr>
      <vt:lpstr>Check-In: Absorption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</dc:title>
  <dc:creator>Carl-Julian</dc:creator>
  <cp:lastModifiedBy>Carl-Julian</cp:lastModifiedBy>
  <cp:revision>369</cp:revision>
  <cp:lastPrinted>2016-01-30T18:57:11Z</cp:lastPrinted>
  <dcterms:created xsi:type="dcterms:W3CDTF">2014-11-17T20:26:36Z</dcterms:created>
  <dcterms:modified xsi:type="dcterms:W3CDTF">2017-02-26T16:46:53Z</dcterms:modified>
</cp:coreProperties>
</file>