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elio.de/media/4996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hyperlink" Target="http://www.pixelio.de/media/501351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Wärmedämmung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4623_Check-In_Waermedaemmung.pptx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74013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Jonas meint: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„Für die Wärmedämmung wäre es besser, wenn die Ziegelsteine ohne Löcher ganz aus Stein wären.“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Stimmt das?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Begründe deine Antwort.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40659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Anna meint: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„Das Material ist für Wärme-dämmung ungeeignet, weil es so viele Lücken hat ist.“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Stimmt das?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Begründe deine Antwort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613621" y="1125024"/>
            <a:ext cx="3360000" cy="2880040"/>
            <a:chOff x="613621" y="1125024"/>
            <a:chExt cx="3360000" cy="2880040"/>
          </a:xfrm>
        </p:grpSpPr>
        <p:sp>
          <p:nvSpPr>
            <p:cNvPr id="22" name="Textfeld 9"/>
            <p:cNvSpPr txBox="1"/>
            <p:nvPr/>
          </p:nvSpPr>
          <p:spPr>
            <a:xfrm>
              <a:off x="615811" y="3645064"/>
              <a:ext cx="3348000" cy="36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Rainer Sturm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/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pixelio.de 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3"/>
                </a:rPr>
                <a:t>http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3"/>
                </a:rPr>
                <a:t>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3"/>
                </a:rPr>
                <a:t>www.pixelio.de/media/499626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(15.03.17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621" y="1125024"/>
              <a:ext cx="3360000" cy="2520000"/>
            </a:xfrm>
            <a:prstGeom prst="rect">
              <a:avLst/>
            </a:prstGeom>
          </p:spPr>
        </p:pic>
      </p:grpSp>
      <p:grpSp>
        <p:nvGrpSpPr>
          <p:cNvPr id="13" name="Gruppieren 12"/>
          <p:cNvGrpSpPr/>
          <p:nvPr/>
        </p:nvGrpSpPr>
        <p:grpSpPr>
          <a:xfrm>
            <a:off x="5328472" y="1124744"/>
            <a:ext cx="2987944" cy="2880320"/>
            <a:chOff x="5328472" y="1124744"/>
            <a:chExt cx="2987944" cy="2880320"/>
          </a:xfrm>
        </p:grpSpPr>
        <p:sp>
          <p:nvSpPr>
            <p:cNvPr id="23" name="Textfeld 9"/>
            <p:cNvSpPr txBox="1"/>
            <p:nvPr/>
          </p:nvSpPr>
          <p:spPr>
            <a:xfrm>
              <a:off x="5328472" y="3645064"/>
              <a:ext cx="2987944" cy="36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Rainer Sturm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/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pixelio.de 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5"/>
                </a:rPr>
                <a:t>http://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5"/>
                </a:rPr>
                <a:t>www.pixelio.de/media/501351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(15.03.17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8472" y="1124744"/>
              <a:ext cx="2987944" cy="25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Wärmedämmung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/>
              <a:t>4623_Check-In_Waermedaemmung.pptx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86815" y="2699705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Jonas hat nicht recht.</a:t>
            </a:r>
          </a:p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Luft ist ein schlechter Wärme-leiter und daher gut für die Wärmedämmung. </a:t>
            </a:r>
          </a:p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den Lücken der Steine ist Luft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eingesperrt. Sie kann deswegen keine Energie durch Konvektion weitergeben.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58000" y="2699705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Anna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hat nicht recht.</a:t>
            </a:r>
          </a:p>
          <a:p>
            <a:r>
              <a:rPr lang="de-DE" i="1" dirty="0">
                <a:latin typeface="Arial" pitchFamily="34" charset="0"/>
                <a:cs typeface="Arial" pitchFamily="34" charset="0"/>
              </a:rPr>
              <a:t>Luft ist ein schlechter Wärme-leiter und daher gut für die Wärmedämmung. </a:t>
            </a:r>
            <a:endParaRPr lang="de-DE" i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den Lücken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des Dämmstoffs ist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Luft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eingesperrt. Sie kann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deswegen keine Energie durch Konvektion weitergeben.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863121"/>
              </p:ext>
            </p:extLst>
          </p:nvPr>
        </p:nvGraphicFramePr>
        <p:xfrm>
          <a:off x="305592" y="5589240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Prinzip der Wärme-dämmung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9109"/>
              </p:ext>
            </p:extLst>
          </p:nvPr>
        </p:nvGraphicFramePr>
        <p:xfrm>
          <a:off x="4878000" y="5600854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Prinzip der Wärme-dämmung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160</Words>
  <Application>Microsoft Office PowerPoint</Application>
  <PresentationFormat>Bildschirmpräsentation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Wärmedämmung</vt:lpstr>
      <vt:lpstr>Check-In: Wärmedämmung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Carl-Julian</dc:creator>
  <cp:lastModifiedBy>Carl-Julian</cp:lastModifiedBy>
  <cp:revision>372</cp:revision>
  <cp:lastPrinted>2016-01-30T18:57:11Z</cp:lastPrinted>
  <dcterms:created xsi:type="dcterms:W3CDTF">2014-11-17T20:26:36Z</dcterms:created>
  <dcterms:modified xsi:type="dcterms:W3CDTF">2017-03-15T20:42:53Z</dcterms:modified>
</cp:coreProperties>
</file>