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Der Einstieg</a:t>
            </a:r>
            <a:r>
              <a:rPr lang="de-DE" baseline="0" dirty="0" smtClean="0"/>
              <a:t> greift direkt die Fehlvorstellung „Wolle wärmt“ auf.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In 4622_Waermedaemmung.docx wird die Wärmedämmung im Modellversuch mit Eiswasser durchgeführt. Es ist daher sinnvoll, dies vorher zu thematisieren. Natürlich kann die Folie auch komplett unabhängig davon genutzt werden.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Methodisch bietet sich hier ein „</a:t>
            </a:r>
            <a:r>
              <a:rPr lang="de-DE" baseline="0" dirty="0" err="1" smtClean="0"/>
              <a:t>think</a:t>
            </a:r>
            <a:r>
              <a:rPr lang="de-DE" baseline="0" dirty="0" smtClean="0"/>
              <a:t> – pair – </a:t>
            </a:r>
            <a:r>
              <a:rPr lang="de-DE" baseline="0" dirty="0" err="1" smtClean="0"/>
              <a:t>share</a:t>
            </a:r>
            <a:r>
              <a:rPr lang="de-DE" baseline="0" dirty="0" smtClean="0"/>
              <a:t>“ („ich – du – wir“) an, ähnlich wie bei einem „</a:t>
            </a:r>
            <a:r>
              <a:rPr lang="de-DE" baseline="0" dirty="0" err="1" smtClean="0"/>
              <a:t>Concept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cartoon</a:t>
            </a:r>
            <a:r>
              <a:rPr lang="de-DE" baseline="0" dirty="0" smtClean="0"/>
              <a:t>“.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Natürlich kann ein entsprechender Versuch durchgeführt werden. Mit einem einzelnen Eiswürfel sollte man eine </a:t>
            </a:r>
            <a:r>
              <a:rPr lang="de-DE" baseline="0" smtClean="0"/>
              <a:t>Viertelstunde einplanen.</a:t>
            </a: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xelio.de/media/44053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Hilft der Schal oder schadet er?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16216" y="6669360"/>
            <a:ext cx="2627784" cy="188640"/>
          </a:xfrm>
        </p:spPr>
        <p:txBody>
          <a:bodyPr/>
          <a:lstStyle/>
          <a:p>
            <a:r>
              <a:rPr lang="de-DE" dirty="0" smtClean="0"/>
              <a:t>4621_Einstieg_Waermedaemmung.pptx</a:t>
            </a:r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0" y="836712"/>
            <a:ext cx="4644000" cy="3816424"/>
            <a:chOff x="2980247" y="765064"/>
            <a:chExt cx="4644000" cy="3816424"/>
          </a:xfrm>
        </p:grpSpPr>
        <p:sp>
          <p:nvSpPr>
            <p:cNvPr id="11" name="Textfeld 9"/>
            <p:cNvSpPr txBox="1"/>
            <p:nvPr/>
          </p:nvSpPr>
          <p:spPr>
            <a:xfrm>
              <a:off x="4244834" y="4221488"/>
              <a:ext cx="3348000" cy="36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de-DE" sz="1000" dirty="0">
                  <a:latin typeface="Arial" pitchFamily="34" charset="0"/>
                  <a:cs typeface="Arial" pitchFamily="34" charset="0"/>
                </a:rPr>
                <a:t>©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Helga </a:t>
              </a:r>
              <a:r>
                <a:rPr lang="de-DE" sz="1000" dirty="0" err="1">
                  <a:latin typeface="Arial" pitchFamily="34" charset="0"/>
                  <a:cs typeface="Arial" pitchFamily="34" charset="0"/>
                </a:rPr>
                <a:t>Schmadel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/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pixelio.de </a:t>
              </a:r>
              <a:r>
                <a:rPr lang="de-DE" sz="1000" u="sng" dirty="0">
                  <a:latin typeface="Arial" pitchFamily="34" charset="0"/>
                  <a:cs typeface="Arial" pitchFamily="34" charset="0"/>
                  <a:hlinkClick r:id="rId3"/>
                </a:rPr>
                <a:t>http://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3"/>
                </a:rPr>
                <a:t>www.pixelio.de/media/440531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(15.03.17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0247" y="765064"/>
              <a:ext cx="4644000" cy="3483000"/>
            </a:xfrm>
            <a:prstGeom prst="rect">
              <a:avLst/>
            </a:prstGeom>
          </p:spPr>
        </p:pic>
      </p:grpSp>
      <p:sp>
        <p:nvSpPr>
          <p:cNvPr id="7" name="Textfeld 6"/>
          <p:cNvSpPr txBox="1"/>
          <p:nvPr/>
        </p:nvSpPr>
        <p:spPr>
          <a:xfrm>
            <a:off x="4824000" y="764703"/>
            <a:ext cx="4320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Anna und Jonas möchten, dass ein Beutel mit Eiswürfeln möglichst lange nicht schmilzt.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Anna schlägt vor:</a:t>
            </a:r>
            <a:br>
              <a:rPr lang="de-DE" sz="2000" dirty="0" smtClean="0">
                <a:latin typeface="Arial" pitchFamily="34" charset="0"/>
                <a:cs typeface="Arial" pitchFamily="34" charset="0"/>
              </a:rPr>
            </a:br>
            <a:r>
              <a:rPr lang="de-DE" sz="2000" dirty="0" smtClean="0">
                <a:latin typeface="Arial" pitchFamily="34" charset="0"/>
                <a:cs typeface="Arial" pitchFamily="34" charset="0"/>
              </a:rPr>
              <a:t>„Wir packen den Beutel einfach mit einem dicken Schal ein, dann dauert es länger, bis das Eis schmilzt.“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Jonas meint: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„Nein. Mit Schal schmilzt das Eis noch schneller als ohne!“ </a:t>
            </a:r>
            <a:br>
              <a:rPr lang="de-DE" sz="2000" dirty="0" smtClean="0">
                <a:latin typeface="Arial" pitchFamily="34" charset="0"/>
                <a:cs typeface="Arial" pitchFamily="34" charset="0"/>
              </a:rPr>
            </a:br>
            <a:endParaRPr lang="de-DE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Was denkst du?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Hilft der Schal oder schadet er?</a:t>
            </a:r>
            <a:br>
              <a:rPr lang="de-DE" sz="2000" dirty="0" smtClean="0">
                <a:latin typeface="Arial" pitchFamily="34" charset="0"/>
                <a:cs typeface="Arial" pitchFamily="34" charset="0"/>
              </a:rPr>
            </a:br>
            <a:r>
              <a:rPr lang="de-DE" sz="2000" dirty="0" smtClean="0">
                <a:latin typeface="Arial" pitchFamily="34" charset="0"/>
                <a:cs typeface="Arial" pitchFamily="34" charset="0"/>
              </a:rPr>
              <a:t>Begründe deine 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A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ntwort.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144</Words>
  <Application>Microsoft Office PowerPoint</Application>
  <PresentationFormat>Bildschirmpräsentation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Hilft der Schal oder schadet er?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Einstieg</dc:title>
  <dc:creator>Carl-Julian</dc:creator>
  <cp:lastModifiedBy>Carl-Julian</cp:lastModifiedBy>
  <cp:revision>365</cp:revision>
  <cp:lastPrinted>2016-01-30T18:57:11Z</cp:lastPrinted>
  <dcterms:created xsi:type="dcterms:W3CDTF">2014-11-17T20:26:36Z</dcterms:created>
  <dcterms:modified xsi:type="dcterms:W3CDTF">2017-03-15T21:26:27Z</dcterms:modified>
</cp:coreProperties>
</file>