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Die</a:t>
            </a:r>
            <a:r>
              <a:rPr lang="de-DE" baseline="0" dirty="0" smtClean="0"/>
              <a:t> Bilder bieten Redeanlässe zum sorgsamen Umgang mit Energie im Alltag: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Wahl des Leuchtmittels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Wahl des Transportmittels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smtClean="0"/>
              <a:t>Heizung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de-DE" baseline="0" dirty="0" smtClean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creativecommons.org/publicdomain/zero/1.0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de/stra%C3%9Fe-fahrrad-auto-mann-milan-705910/" TargetMode="External"/><Relationship Id="rId5" Type="http://schemas.openxmlformats.org/officeDocument/2006/relationships/image" Target="../media/image1.jpeg"/><Relationship Id="rId4" Type="http://schemas.openxmlformats.org/officeDocument/2006/relationships/hyperlink" Target="https://pixabay.com/de/lampen-leuchten-lampenschirm-45378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</a:t>
            </a:r>
            <a:r>
              <a:rPr lang="de-DE" dirty="0" smtClean="0"/>
              <a:t>kann man sorgsam mit Energie umgehen?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88224" y="6669360"/>
            <a:ext cx="2555776" cy="188640"/>
          </a:xfrm>
        </p:spPr>
        <p:txBody>
          <a:bodyPr/>
          <a:lstStyle/>
          <a:p>
            <a:r>
              <a:rPr lang="de-DE" dirty="0" smtClean="0"/>
              <a:t>4631_Einstieg_Sorgsamer+Umgang.pptx</a:t>
            </a:r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0" y="1785370"/>
            <a:ext cx="1800000" cy="3947886"/>
            <a:chOff x="0" y="1412776"/>
            <a:chExt cx="1800000" cy="3947886"/>
          </a:xfrm>
        </p:grpSpPr>
        <p:sp>
          <p:nvSpPr>
            <p:cNvPr id="11" name="Textfeld 10"/>
            <p:cNvSpPr txBox="1"/>
            <p:nvPr/>
          </p:nvSpPr>
          <p:spPr>
            <a:xfrm>
              <a:off x="0" y="4652776"/>
              <a:ext cx="1800000" cy="707886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von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blickpixel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de-DE" sz="1000" dirty="0">
                  <a:latin typeface="Arial" pitchFamily="34" charset="0"/>
                  <a:cs typeface="Arial" pitchFamily="34" charset="0"/>
                  <a:hlinkClick r:id="rId3"/>
                </a:rPr>
                <a:t>CC0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 </a:t>
              </a:r>
              <a:r>
                <a:rPr lang="de-DE" sz="1000" dirty="0">
                  <a:latin typeface="Arial" pitchFamily="34" charset="0"/>
                  <a:cs typeface="Arial" pitchFamily="34" charset="0"/>
                  <a:hlinkClick r:id="rId4"/>
                </a:rPr>
                <a:t>https://pixabay.com/de/lampen-leuchten-lampenschirm-453783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  <a:hlinkClick r:id="rId4"/>
                </a:rPr>
                <a:t>/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(15.03.17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54" r="6394"/>
            <a:stretch/>
          </p:blipFill>
          <p:spPr>
            <a:xfrm>
              <a:off x="0" y="1412776"/>
              <a:ext cx="1794294" cy="3240000"/>
            </a:xfrm>
            <a:prstGeom prst="rect">
              <a:avLst/>
            </a:prstGeom>
          </p:spPr>
        </p:pic>
      </p:grpSp>
      <p:grpSp>
        <p:nvGrpSpPr>
          <p:cNvPr id="15" name="Gruppieren 14"/>
          <p:cNvGrpSpPr/>
          <p:nvPr/>
        </p:nvGrpSpPr>
        <p:grpSpPr>
          <a:xfrm>
            <a:off x="1763688" y="1785370"/>
            <a:ext cx="3524755" cy="3793998"/>
            <a:chOff x="1763688" y="1412776"/>
            <a:chExt cx="3524755" cy="3793998"/>
          </a:xfrm>
        </p:grpSpPr>
        <p:sp>
          <p:nvSpPr>
            <p:cNvPr id="12" name="Textfeld 11"/>
            <p:cNvSpPr txBox="1"/>
            <p:nvPr/>
          </p:nvSpPr>
          <p:spPr>
            <a:xfrm>
              <a:off x="1780065" y="4652776"/>
              <a:ext cx="3492000" cy="553998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von Igor </a:t>
              </a:r>
              <a:r>
                <a:rPr lang="de-DE" sz="1000" dirty="0" err="1">
                  <a:latin typeface="Arial" pitchFamily="34" charset="0"/>
                  <a:cs typeface="Arial" pitchFamily="34" charset="0"/>
                </a:rPr>
                <a:t>Saveliev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  <a:hlinkClick r:id="rId3"/>
                </a:rPr>
                <a:t>CC0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  <a:hlinkClick r:id="rId6"/>
                </a:rPr>
                <a:t>https://pixabay.com/de/stra%C3%9Fe-fahrrad-auto-mann-milan-705910/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(15.03.17)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63688" y="1412776"/>
              <a:ext cx="3524755" cy="3240000"/>
            </a:xfrm>
            <a:prstGeom prst="rect">
              <a:avLst/>
            </a:prstGeom>
          </p:spPr>
        </p:pic>
      </p:grpSp>
      <p:grpSp>
        <p:nvGrpSpPr>
          <p:cNvPr id="16" name="Gruppieren 15"/>
          <p:cNvGrpSpPr/>
          <p:nvPr/>
        </p:nvGrpSpPr>
        <p:grpSpPr>
          <a:xfrm>
            <a:off x="5272678" y="1785370"/>
            <a:ext cx="3912942" cy="3493916"/>
            <a:chOff x="5272678" y="1412776"/>
            <a:chExt cx="3912942" cy="349391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70" r="12997"/>
            <a:stretch/>
          </p:blipFill>
          <p:spPr>
            <a:xfrm>
              <a:off x="5272678" y="1412776"/>
              <a:ext cx="3912942" cy="3240000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5652000" y="4652776"/>
              <a:ext cx="3492000" cy="253916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r"/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C.-J. </a:t>
              </a:r>
              <a:r>
                <a:rPr lang="de-DE" sz="1000" dirty="0" err="1" smtClean="0">
                  <a:latin typeface="Arial" pitchFamily="34" charset="0"/>
                  <a:cs typeface="Arial" pitchFamily="34" charset="0"/>
                </a:rPr>
                <a:t>Pardall</a:t>
              </a:r>
              <a:endParaRPr lang="de-DE" sz="1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73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Wie kann man sorgsam mit Energie umgehen?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Carl-Julian</dc:creator>
  <cp:lastModifiedBy>Carl-Julian</cp:lastModifiedBy>
  <cp:revision>364</cp:revision>
  <cp:lastPrinted>2016-01-30T18:57:11Z</cp:lastPrinted>
  <dcterms:created xsi:type="dcterms:W3CDTF">2014-11-17T20:26:36Z</dcterms:created>
  <dcterms:modified xsi:type="dcterms:W3CDTF">2017-03-15T22:14:02Z</dcterms:modified>
</cp:coreProperties>
</file>