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15" r:id="rId2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76335" autoAdjust="0"/>
  </p:normalViewPr>
  <p:slideViewPr>
    <p:cSldViewPr showGuides="1">
      <p:cViewPr varScale="1">
        <p:scale>
          <a:sx n="55" d="100"/>
          <a:sy n="55" d="100"/>
        </p:scale>
        <p:origin x="-184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de-DE" dirty="0" smtClean="0"/>
              <a:t>Mögliche Einstiegsfrage: Warum setzt man sich lieber auf eine Holzbank als auf eine Steinbank?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e-DE" dirty="0" smtClean="0"/>
              <a:t>Evtl. einbinden in eine Geschichte</a:t>
            </a: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1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1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1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83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8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483768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240" y="6669360"/>
            <a:ext cx="2411760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4113_Einstieg_Waermeempfinden.pptx</a:t>
            </a:r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0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14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94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04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fühlt sich wärmer an?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4412_Einstieg_Waermeempfinden.pptx</a:t>
            </a:r>
            <a:endParaRPr lang="de-DE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0" y="1320992"/>
            <a:ext cx="9144000" cy="4952009"/>
            <a:chOff x="0" y="1320992"/>
            <a:chExt cx="9144000" cy="4952009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0" y="1320992"/>
              <a:ext cx="9144000" cy="4772304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6" name="Textfeld 9"/>
            <p:cNvSpPr txBox="1"/>
            <p:nvPr/>
          </p:nvSpPr>
          <p:spPr>
            <a:xfrm>
              <a:off x="7382510" y="6093296"/>
              <a:ext cx="1761490" cy="17970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600"/>
                </a:spcAft>
              </a:pPr>
              <a:r>
                <a:rPr lang="de-DE" sz="1000" dirty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C.-J. </a:t>
              </a:r>
              <a:r>
                <a:rPr lang="de-DE" sz="1000" dirty="0" err="1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Pardall</a:t>
              </a:r>
              <a:endParaRPr lang="de-DE" sz="1600" dirty="0">
                <a:effectLst/>
                <a:latin typeface="Arial" pitchFamily="34" charset="0"/>
                <a:ea typeface="Times New Roman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J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</Template>
  <TotalTime>0</TotalTime>
  <Words>49</Words>
  <Application>Microsoft Office PowerPoint</Application>
  <PresentationFormat>Bildschirmpräsentation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CJP</vt:lpstr>
      <vt:lpstr>Was fühlt sich wärmer an?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Enstieg Wärmeempfinden</dc:title>
  <dc:creator>Carl-Julian</dc:creator>
  <cp:lastModifiedBy>Carl-Julian</cp:lastModifiedBy>
  <cp:revision>358</cp:revision>
  <cp:lastPrinted>2016-01-30T18:57:11Z</cp:lastPrinted>
  <dcterms:created xsi:type="dcterms:W3CDTF">2014-11-17T20:26:36Z</dcterms:created>
  <dcterms:modified xsi:type="dcterms:W3CDTF">2017-02-23T16:37:52Z</dcterms:modified>
</cp:coreProperties>
</file>