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15" r:id="rId2"/>
    <p:sldId id="316" r:id="rId3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7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Scheinbaren Widerspruch thematisieren: Gute</a:t>
            </a:r>
            <a:r>
              <a:rPr lang="de-DE" baseline="0" dirty="0" smtClean="0"/>
              <a:t> Wärmeleitung </a:t>
            </a:r>
            <a:r>
              <a:rPr lang="de-DE" baseline="0" smtClean="0"/>
              <a:t>bei Metall</a:t>
            </a:r>
            <a:endParaRPr lang="de-DE" smtClean="0"/>
          </a:p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Alternativer</a:t>
            </a:r>
            <a:r>
              <a:rPr lang="de-DE" baseline="0" dirty="0" smtClean="0"/>
              <a:t> Einstieg s. Folie 2</a:t>
            </a: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Alternative</a:t>
            </a:r>
            <a:r>
              <a:rPr lang="de-DE" baseline="0" dirty="0" smtClean="0"/>
              <a:t> </a:t>
            </a:r>
            <a:r>
              <a:rPr lang="de-DE" baseline="0" smtClean="0"/>
              <a:t>zur Rettungsdecke</a:t>
            </a: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2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jpeg"/><Relationship Id="rId4" Type="http://schemas.openxmlformats.org/officeDocument/2006/relationships/hyperlink" Target="https://www.flickr.com/photos/timlueddemann/23959050129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 funktioniert eine Rettungsdecke?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4432_Einstieg_Waermestrahlung.pptx</a:t>
            </a:r>
            <a:endParaRPr lang="de-DE" dirty="0"/>
          </a:p>
        </p:txBody>
      </p:sp>
      <p:grpSp>
        <p:nvGrpSpPr>
          <p:cNvPr id="7" name="Gruppieren 6"/>
          <p:cNvGrpSpPr/>
          <p:nvPr/>
        </p:nvGrpSpPr>
        <p:grpSpPr>
          <a:xfrm>
            <a:off x="2772440" y="836712"/>
            <a:ext cx="3599121" cy="5761072"/>
            <a:chOff x="2772440" y="908226"/>
            <a:chExt cx="3599121" cy="5761072"/>
          </a:xfrm>
        </p:grpSpPr>
        <p:sp>
          <p:nvSpPr>
            <p:cNvPr id="6" name="Textfeld 9"/>
            <p:cNvSpPr txBox="1"/>
            <p:nvPr/>
          </p:nvSpPr>
          <p:spPr>
            <a:xfrm>
              <a:off x="2772440" y="6308164"/>
              <a:ext cx="3599121" cy="361134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600"/>
                </a:spcAft>
              </a:pP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v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on Tim </a:t>
              </a:r>
              <a:r>
                <a:rPr lang="de-DE" sz="1000" dirty="0" err="1" smtClean="0">
                  <a:latin typeface="Arial" pitchFamily="34" charset="0"/>
                  <a:ea typeface="Times New Roman"/>
                  <a:cs typeface="Arial" pitchFamily="34" charset="0"/>
                </a:rPr>
                <a:t>Lüddemann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 (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  <a:hlinkClick r:id="rId3"/>
                </a:rPr>
                <a:t>CC2.0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) 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  <a:hlinkClick r:id="rId4"/>
                </a:rPr>
                <a:t>https://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4"/>
                </a:rPr>
                <a:t>www.flickr.com/photos/</a:t>
              </a:r>
              <a:b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4"/>
                </a:rPr>
              </a:br>
              <a:r>
                <a:rPr lang="de-DE" sz="1000" dirty="0" err="1" smtClean="0">
                  <a:latin typeface="Arial" pitchFamily="34" charset="0"/>
                  <a:ea typeface="Times New Roman"/>
                  <a:cs typeface="Arial" pitchFamily="34" charset="0"/>
                  <a:hlinkClick r:id="rId4"/>
                </a:rPr>
                <a:t>timlueddemann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4"/>
                </a:rPr>
                <a:t>/23959050129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 (26.02.17)  </a:t>
              </a:r>
              <a:endParaRPr lang="de-DE" sz="1000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2440" y="908226"/>
              <a:ext cx="3599121" cy="54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Sonne oder Schatten?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4432_Einstieg_Waermestrahlung.pptx</a:t>
            </a:r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2309408" y="836712"/>
            <a:ext cx="4525184" cy="5544616"/>
            <a:chOff x="2309408" y="836712"/>
            <a:chExt cx="4525184" cy="5544616"/>
          </a:xfrm>
        </p:grpSpPr>
        <p:sp>
          <p:nvSpPr>
            <p:cNvPr id="6" name="Textfeld 9"/>
            <p:cNvSpPr txBox="1"/>
            <p:nvPr/>
          </p:nvSpPr>
          <p:spPr>
            <a:xfrm>
              <a:off x="5073102" y="6201623"/>
              <a:ext cx="1761490" cy="17970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600"/>
                </a:spcAft>
              </a:pP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C.-J. </a:t>
              </a:r>
              <a:r>
                <a:rPr lang="de-DE" sz="1000" dirty="0" err="1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Pardall</a:t>
              </a:r>
              <a:endParaRPr lang="de-DE" sz="1600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  <p:pic>
          <p:nvPicPr>
            <p:cNvPr id="10" name="Grafik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309408" y="836712"/>
              <a:ext cx="4525184" cy="54000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3524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73</Words>
  <Application>Microsoft Office PowerPoint</Application>
  <PresentationFormat>Bildschirmpräsentation (4:3)</PresentationFormat>
  <Paragraphs>19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CJP</vt:lpstr>
      <vt:lpstr>Wie funktioniert eine Rettungsdecke?</vt:lpstr>
      <vt:lpstr>Sonne oder Schatten?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Einstieg</dc:title>
  <dc:creator>Carl-Julian</dc:creator>
  <cp:lastModifiedBy>Carl-Julian</cp:lastModifiedBy>
  <cp:revision>364</cp:revision>
  <cp:lastPrinted>2016-01-30T18:57:11Z</cp:lastPrinted>
  <dcterms:created xsi:type="dcterms:W3CDTF">2014-11-17T20:26:36Z</dcterms:created>
  <dcterms:modified xsi:type="dcterms:W3CDTF">2017-02-26T12:32:13Z</dcterms:modified>
</cp:coreProperties>
</file>