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handoutMasterIdLst>
    <p:handoutMasterId r:id="rId4"/>
  </p:handoutMasterIdLst>
  <p:sldIdLst>
    <p:sldId id="315" r:id="rId2"/>
  </p:sldIdLst>
  <p:sldSz cx="9144000" cy="6858000" type="screen4x3"/>
  <p:notesSz cx="10234613" cy="70993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4" autoAdjust="0"/>
    <p:restoredTop sz="76335" autoAdjust="0"/>
  </p:normalViewPr>
  <p:slideViewPr>
    <p:cSldViewPr showGuides="1">
      <p:cViewPr varScale="1">
        <p:scale>
          <a:sx n="55" d="100"/>
          <a:sy n="55" d="100"/>
        </p:scale>
        <p:origin x="-184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4436114" cy="355363"/>
          </a:xfrm>
          <a:prstGeom prst="rect">
            <a:avLst/>
          </a:prstGeom>
        </p:spPr>
        <p:txBody>
          <a:bodyPr vert="horz" lIns="94768" tIns="47384" rIns="94768" bIns="47384" rtlCol="0"/>
          <a:lstStyle>
            <a:lvl1pPr algn="l">
              <a:defRPr sz="1200"/>
            </a:lvl1pPr>
          </a:lstStyle>
          <a:p>
            <a:r>
              <a:rPr lang="de-DE" smtClean="0"/>
              <a:t>Praktikum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5796110" y="1"/>
            <a:ext cx="4436114" cy="355363"/>
          </a:xfrm>
          <a:prstGeom prst="rect">
            <a:avLst/>
          </a:prstGeom>
        </p:spPr>
        <p:txBody>
          <a:bodyPr vert="horz" lIns="94768" tIns="47384" rIns="94768" bIns="47384" rtlCol="0"/>
          <a:lstStyle>
            <a:lvl1pPr algn="r">
              <a:defRPr sz="1200"/>
            </a:lvl1pPr>
          </a:lstStyle>
          <a:p>
            <a:r>
              <a:rPr lang="de-DE" smtClean="0"/>
              <a:t>02.02.2016</a:t>
            </a:r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1" y="6742803"/>
            <a:ext cx="4436114" cy="355362"/>
          </a:xfrm>
          <a:prstGeom prst="rect">
            <a:avLst/>
          </a:prstGeom>
        </p:spPr>
        <p:txBody>
          <a:bodyPr vert="horz" lIns="94768" tIns="47384" rIns="94768" bIns="47384" rtlCol="0" anchor="b"/>
          <a:lstStyle>
            <a:lvl1pPr algn="l">
              <a:defRPr sz="1200"/>
            </a:lvl1pPr>
          </a:lstStyle>
          <a:p>
            <a:r>
              <a:rPr lang="de-DE" smtClean="0"/>
              <a:t>C.-J. Pardall / C.J. Popp</a:t>
            </a: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5796110" y="6742803"/>
            <a:ext cx="4436114" cy="355362"/>
          </a:xfrm>
          <a:prstGeom prst="rect">
            <a:avLst/>
          </a:prstGeom>
        </p:spPr>
        <p:txBody>
          <a:bodyPr vert="horz" lIns="94768" tIns="47384" rIns="94768" bIns="47384" rtlCol="0" anchor="b"/>
          <a:lstStyle>
            <a:lvl1pPr algn="r">
              <a:defRPr sz="1200"/>
            </a:lvl1pPr>
          </a:lstStyle>
          <a:p>
            <a:fld id="{21B95321-E6D7-4026-B4C3-8AA02FA39F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99444240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4434999" cy="354965"/>
          </a:xfrm>
          <a:prstGeom prst="rect">
            <a:avLst/>
          </a:prstGeom>
        </p:spPr>
        <p:txBody>
          <a:bodyPr vert="horz" lIns="94768" tIns="47384" rIns="94768" bIns="47384" rtlCol="0"/>
          <a:lstStyle>
            <a:lvl1pPr algn="l">
              <a:defRPr sz="1200"/>
            </a:lvl1pPr>
          </a:lstStyle>
          <a:p>
            <a:r>
              <a:rPr lang="de-DE" smtClean="0"/>
              <a:t>Praktikum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5797247" y="0"/>
            <a:ext cx="4434999" cy="354965"/>
          </a:xfrm>
          <a:prstGeom prst="rect">
            <a:avLst/>
          </a:prstGeom>
        </p:spPr>
        <p:txBody>
          <a:bodyPr vert="horz" lIns="94768" tIns="47384" rIns="94768" bIns="47384" rtlCol="0"/>
          <a:lstStyle>
            <a:lvl1pPr algn="r">
              <a:defRPr sz="1200"/>
            </a:lvl1pPr>
          </a:lstStyle>
          <a:p>
            <a:r>
              <a:rPr lang="de-DE" smtClean="0"/>
              <a:t>02.02.2016</a:t>
            </a:r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341688" y="531813"/>
            <a:ext cx="3551237" cy="26638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68" tIns="47384" rIns="94768" bIns="47384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023463" y="3372168"/>
            <a:ext cx="8187690" cy="3194685"/>
          </a:xfrm>
          <a:prstGeom prst="rect">
            <a:avLst/>
          </a:prstGeom>
        </p:spPr>
        <p:txBody>
          <a:bodyPr vert="horz" lIns="94768" tIns="47384" rIns="94768" bIns="47384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1" y="6743103"/>
            <a:ext cx="4434999" cy="354965"/>
          </a:xfrm>
          <a:prstGeom prst="rect">
            <a:avLst/>
          </a:prstGeom>
        </p:spPr>
        <p:txBody>
          <a:bodyPr vert="horz" lIns="94768" tIns="47384" rIns="94768" bIns="47384" rtlCol="0" anchor="b"/>
          <a:lstStyle>
            <a:lvl1pPr algn="l">
              <a:defRPr sz="1200"/>
            </a:lvl1pPr>
          </a:lstStyle>
          <a:p>
            <a:r>
              <a:rPr lang="de-DE" smtClean="0"/>
              <a:t>C.-J. Pardall / C.J. Popp</a:t>
            </a: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5797247" y="6743103"/>
            <a:ext cx="4434999" cy="354965"/>
          </a:xfrm>
          <a:prstGeom prst="rect">
            <a:avLst/>
          </a:prstGeom>
        </p:spPr>
        <p:txBody>
          <a:bodyPr vert="horz" lIns="94768" tIns="47384" rIns="94768" bIns="47384" rtlCol="0" anchor="b"/>
          <a:lstStyle>
            <a:lvl1pPr algn="r">
              <a:defRPr sz="1200"/>
            </a:lvl1pPr>
          </a:lstStyle>
          <a:p>
            <a:fld id="{6C11D2F7-29C4-440C-B6DD-2D0777AA65C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7794487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itchFamily="34" charset="0"/>
              <a:buNone/>
            </a:pPr>
            <a:endParaRPr lang="de-DE" dirty="0"/>
          </a:p>
        </p:txBody>
      </p:sp>
      <p:sp>
        <p:nvSpPr>
          <p:cNvPr id="4" name="Kopfzeilenplatzhalt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de-DE" smtClean="0"/>
              <a:t>Praktikum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de-DE" smtClean="0"/>
              <a:t>02.02.2016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de-DE" smtClean="0"/>
              <a:t>C.-J. Pardall / C.J. Popp</a:t>
            </a: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6C11D2F7-29C4-440C-B6DD-2D0777AA65CA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782797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61181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06517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51058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508393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7823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JP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92696"/>
          </a:xfrm>
        </p:spPr>
        <p:txBody>
          <a:bodyPr/>
          <a:lstStyle>
            <a:lvl1pPr>
              <a:defRPr sz="32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0" y="692696"/>
            <a:ext cx="9144000" cy="5976664"/>
          </a:xfrm>
        </p:spPr>
        <p:txBody>
          <a:bodyPr>
            <a:normAutofit/>
          </a:bodyPr>
          <a:lstStyle>
            <a:lvl1pPr>
              <a:defRPr sz="2400">
                <a:latin typeface="Arial" pitchFamily="34" charset="0"/>
                <a:cs typeface="Arial" pitchFamily="34" charset="0"/>
              </a:defRPr>
            </a:lvl1pPr>
            <a:lvl2pPr>
              <a:defRPr sz="2000">
                <a:latin typeface="Arial" pitchFamily="34" charset="0"/>
                <a:cs typeface="Arial" pitchFamily="34" charset="0"/>
              </a:defRPr>
            </a:lvl2pPr>
            <a:lvl3pPr>
              <a:defRPr sz="1800">
                <a:latin typeface="Arial" pitchFamily="34" charset="0"/>
                <a:cs typeface="Arial" pitchFamily="34" charset="0"/>
              </a:defRPr>
            </a:lvl3pPr>
            <a:lvl4pPr>
              <a:defRPr sz="1600">
                <a:latin typeface="Arial" pitchFamily="34" charset="0"/>
                <a:cs typeface="Arial" pitchFamily="34" charset="0"/>
              </a:defRPr>
            </a:lvl4pPr>
            <a:lvl5pPr>
              <a:defRPr sz="16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de-DE" dirty="0" smtClean="0"/>
              <a:t>Textmasterformat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0" y="6669360"/>
            <a:ext cx="2483768" cy="188640"/>
          </a:xfrm>
        </p:spPr>
        <p:txBody>
          <a:bodyPr/>
          <a:lstStyle>
            <a:lvl1pPr>
              <a:defRPr sz="1000">
                <a:solidFill>
                  <a:schemeClr val="bg1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de-DE" smtClean="0"/>
              <a:t>ZPG BNT 2017</a:t>
            </a:r>
            <a:endParaRPr lang="de-DE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669360"/>
            <a:ext cx="2895600" cy="188640"/>
          </a:xfrm>
        </p:spPr>
        <p:txBody>
          <a:bodyPr/>
          <a:lstStyle>
            <a:lvl1pPr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732240" y="6669360"/>
            <a:ext cx="2411760" cy="188640"/>
          </a:xfrm>
        </p:spPr>
        <p:txBody>
          <a:bodyPr/>
          <a:lstStyle>
            <a:lvl1pPr>
              <a:defRPr sz="1000">
                <a:solidFill>
                  <a:schemeClr val="bg1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de-DE" smtClean="0"/>
              <a:t>4113_Einstieg_Waermeempfinden.pptx</a:t>
            </a:r>
            <a:endParaRPr lang="de-DE" dirty="0"/>
          </a:p>
        </p:txBody>
      </p:sp>
      <p:cxnSp>
        <p:nvCxnSpPr>
          <p:cNvPr id="8" name="Gerade Verbindung 7"/>
          <p:cNvCxnSpPr/>
          <p:nvPr/>
        </p:nvCxnSpPr>
        <p:spPr>
          <a:xfrm>
            <a:off x="0" y="692696"/>
            <a:ext cx="9144000" cy="0"/>
          </a:xfrm>
          <a:prstGeom prst="line">
            <a:avLst/>
          </a:prstGeom>
          <a:ln w="19050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Gerade Verbindung 8"/>
          <p:cNvCxnSpPr/>
          <p:nvPr/>
        </p:nvCxnSpPr>
        <p:spPr>
          <a:xfrm>
            <a:off x="0" y="6669360"/>
            <a:ext cx="9144000" cy="0"/>
          </a:xfrm>
          <a:prstGeom prst="line">
            <a:avLst/>
          </a:prstGeom>
          <a:ln w="19050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382036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1147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059350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016004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34074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139476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966572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 smtClean="0"/>
              <a:t>ZPG BNT 2017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C7425-2ABE-4C18-80E7-BDCBBB0C4F2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390465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creativecommons.org/publicdomain/zero/1.0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Relationship Id="rId5" Type="http://schemas.openxmlformats.org/officeDocument/2006/relationships/image" Target="../media/image1.jpeg"/><Relationship Id="rId4" Type="http://schemas.openxmlformats.org/officeDocument/2006/relationships/hyperlink" Target="https://pixabay.com/de/santorin-meer-griechenland-treppen-360216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Warum ist es in weißen Häusern kühler?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 smtClean="0"/>
              <a:t>ZPG BNT 2017</a:t>
            </a:r>
            <a:endParaRPr lang="de-DE" dirty="0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de-DE" dirty="0" smtClean="0"/>
              <a:t>4442_Einstieg_Absorption.pptx</a:t>
            </a:r>
            <a:endParaRPr lang="de-DE" dirty="0"/>
          </a:p>
        </p:txBody>
      </p:sp>
      <p:sp>
        <p:nvSpPr>
          <p:cNvPr id="6" name="Textfeld 9"/>
          <p:cNvSpPr txBox="1"/>
          <p:nvPr/>
        </p:nvSpPr>
        <p:spPr>
          <a:xfrm>
            <a:off x="2411760" y="6165304"/>
            <a:ext cx="6732240" cy="288032"/>
          </a:xfrm>
          <a:prstGeom prst="rect">
            <a:avLst/>
          </a:prstGeom>
          <a:noFill/>
          <a:ln w="6350">
            <a:noFill/>
          </a:ln>
          <a:effectLst/>
        </p:spPr>
        <p:style>
          <a:lnRef idx="0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0" vert="horz" wrap="square" lIns="36000" tIns="36000" rIns="36000" bIns="3600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r">
              <a:spcAft>
                <a:spcPts val="600"/>
              </a:spcAft>
            </a:pPr>
            <a:r>
              <a:rPr lang="de-DE" sz="1000" dirty="0">
                <a:latin typeface="Arial" pitchFamily="34" charset="0"/>
                <a:ea typeface="Times New Roman"/>
                <a:cs typeface="Arial" pitchFamily="34" charset="0"/>
              </a:rPr>
              <a:t>von Dieter Metz (</a:t>
            </a:r>
            <a:r>
              <a:rPr lang="de-DE" sz="1000" dirty="0">
                <a:latin typeface="Arial" pitchFamily="34" charset="0"/>
                <a:ea typeface="Times New Roman"/>
                <a:cs typeface="Arial" pitchFamily="34" charset="0"/>
                <a:hlinkClick r:id="rId3"/>
              </a:rPr>
              <a:t>CC0</a:t>
            </a:r>
            <a:r>
              <a:rPr lang="de-DE" sz="1000" dirty="0">
                <a:latin typeface="Arial" pitchFamily="34" charset="0"/>
                <a:ea typeface="Times New Roman"/>
                <a:cs typeface="Arial" pitchFamily="34" charset="0"/>
              </a:rPr>
              <a:t>) </a:t>
            </a:r>
            <a:r>
              <a:rPr lang="de-DE" sz="1000" dirty="0">
                <a:latin typeface="Arial" pitchFamily="34" charset="0"/>
                <a:ea typeface="Times New Roman"/>
                <a:cs typeface="Arial" pitchFamily="34" charset="0"/>
                <a:hlinkClick r:id="rId4"/>
              </a:rPr>
              <a:t>https://pixabay.com/de/santorin-meer-griechenland-treppen-360216</a:t>
            </a:r>
            <a:r>
              <a:rPr lang="de-DE" sz="1000" dirty="0" smtClean="0">
                <a:latin typeface="Arial" pitchFamily="34" charset="0"/>
                <a:ea typeface="Times New Roman"/>
                <a:cs typeface="Arial" pitchFamily="34" charset="0"/>
                <a:hlinkClick r:id="rId4"/>
              </a:rPr>
              <a:t>/</a:t>
            </a:r>
            <a:r>
              <a:rPr lang="de-DE" sz="1000" dirty="0" smtClean="0">
                <a:latin typeface="Arial" pitchFamily="34" charset="0"/>
                <a:ea typeface="Times New Roman"/>
                <a:cs typeface="Arial" pitchFamily="34" charset="0"/>
              </a:rPr>
              <a:t> (</a:t>
            </a:r>
            <a:r>
              <a:rPr lang="de-DE" sz="1000" dirty="0">
                <a:latin typeface="Arial" pitchFamily="34" charset="0"/>
                <a:ea typeface="Times New Roman"/>
                <a:cs typeface="Arial" pitchFamily="34" charset="0"/>
              </a:rPr>
              <a:t>02.01.17)</a:t>
            </a:r>
            <a:endParaRPr lang="de-DE" sz="1600" dirty="0">
              <a:effectLst/>
              <a:latin typeface="Arial" pitchFamily="34" charset="0"/>
              <a:ea typeface="Times New Roman"/>
              <a:cs typeface="Arial" pitchFamily="34" charset="0"/>
            </a:endParaRPr>
          </a:p>
        </p:txBody>
      </p:sp>
      <p:pic>
        <p:nvPicPr>
          <p:cNvPr id="5" name="Grafik 4"/>
          <p:cNvPicPr>
            <a:picLocks noChangeAspect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988856"/>
            <a:ext cx="9144000" cy="521754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514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JP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CJP</Template>
  <TotalTime>0</TotalTime>
  <Words>37</Words>
  <Application>Microsoft Office PowerPoint</Application>
  <PresentationFormat>Bildschirmpräsentation (4:3)</PresentationFormat>
  <Paragraphs>8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CJP</vt:lpstr>
      <vt:lpstr>Warum ist es in weißen Häusern kühler?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Einstieg</dc:title>
  <dc:creator>Carl-Julian</dc:creator>
  <cp:lastModifiedBy>Carl-Julian</cp:lastModifiedBy>
  <cp:revision>358</cp:revision>
  <cp:lastPrinted>2016-01-30T18:57:11Z</cp:lastPrinted>
  <dcterms:created xsi:type="dcterms:W3CDTF">2014-11-17T20:26:36Z</dcterms:created>
  <dcterms:modified xsi:type="dcterms:W3CDTF">2017-02-26T15:27:40Z</dcterms:modified>
</cp:coreProperties>
</file>

<file path=docProps/thumbnail.jpeg>
</file>