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15" r:id="rId2"/>
    <p:sldId id="316" r:id="rId3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76335" autoAdjust="0"/>
  </p:normalViewPr>
  <p:slideViewPr>
    <p:cSldViewPr showGuides="1">
      <p:cViewPr>
        <p:scale>
          <a:sx n="98" d="100"/>
          <a:sy n="98" d="100"/>
        </p:scale>
        <p:origin x="-564" y="17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21B95321-E6D7-4026-B4C3-8AA02FA39F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4442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C11D2F7-29C4-440C-B6DD-2D0777AA6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48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181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1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5105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83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82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976664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69360"/>
            <a:ext cx="2483768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669360"/>
            <a:ext cx="2895600" cy="18864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2240" y="6669360"/>
            <a:ext cx="2411760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4113_Einstieg_Waermeempfinden.pptx</a:t>
            </a:r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20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147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93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60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07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94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65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04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pixelio.de/media/562790" TargetMode="External"/><Relationship Id="rId5" Type="http://schemas.openxmlformats.org/officeDocument/2006/relationships/image" Target="../media/image2.jpeg"/><Relationship Id="rId4" Type="http://schemas.openxmlformats.org/officeDocument/2006/relationships/hyperlink" Target="https://commons.wikimedia.org/w/index.php?curid=7703655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2400" dirty="0" smtClean="0"/>
              <a:t>Check-In: Absorption</a:t>
            </a:r>
            <a:endParaRPr lang="de-DE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300192" y="6669360"/>
            <a:ext cx="2843808" cy="188640"/>
          </a:xfrm>
        </p:spPr>
        <p:txBody>
          <a:bodyPr/>
          <a:lstStyle/>
          <a:p>
            <a:r>
              <a:rPr lang="de-DE" dirty="0" smtClean="0"/>
              <a:t>4444_Check-In_Absorption.pptx</a:t>
            </a:r>
            <a:endParaRPr lang="de-DE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4572000" y="692696"/>
            <a:ext cx="0" cy="597666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474013" y="4222707"/>
            <a:ext cx="360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itchFamily="34" charset="0"/>
                <a:cs typeface="Arial" pitchFamily="34" charset="0"/>
              </a:rPr>
              <a:t>In einem Werbeprospekt steht: „Die Camping-Dusche – die warme Dusche für unterwegs: Einfach Wasser in den Beutel geben und in die Sonne hängen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!“</a:t>
            </a:r>
          </a:p>
          <a:p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r>
              <a:rPr lang="de-DE" dirty="0" smtClean="0">
                <a:latin typeface="Arial" pitchFamily="34" charset="0"/>
                <a:cs typeface="Arial" pitchFamily="34" charset="0"/>
              </a:rPr>
              <a:t>Erkläre</a:t>
            </a:r>
            <a:r>
              <a:rPr lang="de-DE" dirty="0">
                <a:latin typeface="Arial" pitchFamily="34" charset="0"/>
                <a:cs typeface="Arial" pitchFamily="34" charset="0"/>
              </a:rPr>
              <a:t>, wie die Camping-Dusche 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funktioniert</a:t>
            </a:r>
            <a:r>
              <a:rPr lang="de-DE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5040659" y="4222707"/>
            <a:ext cx="360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Lukas </a:t>
            </a:r>
            <a:r>
              <a:rPr lang="de-DE" dirty="0">
                <a:latin typeface="Arial" pitchFamily="34" charset="0"/>
                <a:cs typeface="Arial" pitchFamily="34" charset="0"/>
              </a:rPr>
              <a:t>erzählt: 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>„</a:t>
            </a:r>
            <a:r>
              <a:rPr lang="de-DE" dirty="0">
                <a:latin typeface="Arial" pitchFamily="34" charset="0"/>
                <a:cs typeface="Arial" pitchFamily="34" charset="0"/>
              </a:rPr>
              <a:t>Im Skiurlaub hat sich meine Mutter in einem Liegestuhl gesonnt, obwohl es eiskalt war.“ </a:t>
            </a: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r>
              <a:rPr lang="de-DE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endParaRPr lang="de-DE" dirty="0">
              <a:latin typeface="Arial" pitchFamily="34" charset="0"/>
              <a:cs typeface="Arial" pitchFamily="34" charset="0"/>
            </a:endParaRPr>
          </a:p>
          <a:p>
            <a:r>
              <a:rPr lang="de-DE" dirty="0" smtClean="0">
                <a:latin typeface="Arial" pitchFamily="34" charset="0"/>
                <a:cs typeface="Arial" pitchFamily="34" charset="0"/>
              </a:rPr>
              <a:t>Erkläre</a:t>
            </a:r>
            <a:r>
              <a:rPr lang="de-DE" dirty="0">
                <a:latin typeface="Arial" pitchFamily="34" charset="0"/>
                <a:cs typeface="Arial" pitchFamily="34" charset="0"/>
              </a:rPr>
              <a:t>, wie das möglich ist.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0" y="692696"/>
            <a:ext cx="432000" cy="432000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4572000" y="692696"/>
            <a:ext cx="432000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Gruppieren 9"/>
          <p:cNvGrpSpPr/>
          <p:nvPr/>
        </p:nvGrpSpPr>
        <p:grpSpPr>
          <a:xfrm>
            <a:off x="1193749" y="764704"/>
            <a:ext cx="2160527" cy="3518977"/>
            <a:chOff x="1193749" y="980728"/>
            <a:chExt cx="2160527" cy="3518977"/>
          </a:xfrm>
        </p:grpSpPr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3749" y="980728"/>
              <a:ext cx="2160527" cy="2880000"/>
            </a:xfrm>
            <a:prstGeom prst="rect">
              <a:avLst/>
            </a:prstGeom>
          </p:spPr>
        </p:pic>
        <p:sp>
          <p:nvSpPr>
            <p:cNvPr id="19" name="Textfeld 9"/>
            <p:cNvSpPr txBox="1"/>
            <p:nvPr/>
          </p:nvSpPr>
          <p:spPr>
            <a:xfrm>
              <a:off x="1194276" y="3825359"/>
              <a:ext cx="2160000" cy="674346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de-DE" sz="1000" dirty="0">
                  <a:latin typeface="Arial" pitchFamily="34" charset="0"/>
                  <a:cs typeface="Arial" pitchFamily="34" charset="0"/>
                </a:rPr>
                <a:t>von </a:t>
              </a:r>
              <a:r>
                <a:rPr lang="de-DE" sz="1000" dirty="0" err="1">
                  <a:latin typeface="Arial" pitchFamily="34" charset="0"/>
                  <a:cs typeface="Arial" pitchFamily="34" charset="0"/>
                </a:rPr>
                <a:t>Medjaï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 – eigenes Werk, Public Domain </a:t>
              </a:r>
              <a:r>
                <a:rPr lang="de-DE" sz="1000" u="sng" dirty="0">
                  <a:latin typeface="Arial" pitchFamily="34" charset="0"/>
                  <a:cs typeface="Arial" pitchFamily="34" charset="0"/>
                  <a:hlinkClick r:id="rId4"/>
                </a:rPr>
                <a:t>https://</a:t>
              </a:r>
              <a:r>
                <a:rPr lang="de-DE" sz="1000" u="sng" dirty="0" smtClean="0">
                  <a:latin typeface="Arial" pitchFamily="34" charset="0"/>
                  <a:cs typeface="Arial" pitchFamily="34" charset="0"/>
                  <a:hlinkClick r:id="rId4"/>
                </a:rPr>
                <a:t>commons.wikimedia.</a:t>
              </a:r>
              <a:br>
                <a:rPr lang="de-DE" sz="1000" u="sng" dirty="0" smtClean="0">
                  <a:latin typeface="Arial" pitchFamily="34" charset="0"/>
                  <a:cs typeface="Arial" pitchFamily="34" charset="0"/>
                  <a:hlinkClick r:id="rId4"/>
                </a:rPr>
              </a:br>
              <a:r>
                <a:rPr lang="de-DE" sz="1000" u="sng" dirty="0" err="1" smtClean="0">
                  <a:latin typeface="Arial" pitchFamily="34" charset="0"/>
                  <a:cs typeface="Arial" pitchFamily="34" charset="0"/>
                  <a:hlinkClick r:id="rId4"/>
                </a:rPr>
                <a:t>org</a:t>
              </a:r>
              <a:r>
                <a:rPr lang="de-DE" sz="1000" u="sng" dirty="0" smtClean="0">
                  <a:latin typeface="Arial" pitchFamily="34" charset="0"/>
                  <a:cs typeface="Arial" pitchFamily="34" charset="0"/>
                  <a:hlinkClick r:id="rId4"/>
                </a:rPr>
                <a:t>/w/</a:t>
              </a:r>
              <a:r>
                <a:rPr lang="de-DE" sz="1000" u="sng" dirty="0" err="1" smtClean="0">
                  <a:latin typeface="Arial" pitchFamily="34" charset="0"/>
                  <a:cs typeface="Arial" pitchFamily="34" charset="0"/>
                  <a:hlinkClick r:id="rId4"/>
                </a:rPr>
                <a:t>index.php?curid</a:t>
              </a:r>
              <a:r>
                <a:rPr lang="de-DE" sz="1000" u="sng" dirty="0" smtClean="0">
                  <a:latin typeface="Arial" pitchFamily="34" charset="0"/>
                  <a:cs typeface="Arial" pitchFamily="34" charset="0"/>
                  <a:hlinkClick r:id="rId4"/>
                </a:rPr>
                <a:t>=7703655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(03.01.17)</a:t>
              </a:r>
            </a:p>
          </p:txBody>
        </p:sp>
      </p:grpSp>
      <p:grpSp>
        <p:nvGrpSpPr>
          <p:cNvPr id="21" name="Gruppieren 20"/>
          <p:cNvGrpSpPr/>
          <p:nvPr/>
        </p:nvGrpSpPr>
        <p:grpSpPr>
          <a:xfrm>
            <a:off x="5067893" y="764704"/>
            <a:ext cx="3611838" cy="3220622"/>
            <a:chOff x="5067893" y="980728"/>
            <a:chExt cx="3611838" cy="3220622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67893" y="980728"/>
              <a:ext cx="3611838" cy="2880000"/>
            </a:xfrm>
            <a:prstGeom prst="rect">
              <a:avLst/>
            </a:prstGeom>
          </p:spPr>
        </p:pic>
        <p:sp>
          <p:nvSpPr>
            <p:cNvPr id="20" name="Textfeld 9"/>
            <p:cNvSpPr txBox="1"/>
            <p:nvPr/>
          </p:nvSpPr>
          <p:spPr>
            <a:xfrm>
              <a:off x="5067893" y="3841350"/>
              <a:ext cx="3600000" cy="3600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de-DE" sz="1000" dirty="0">
                  <a:latin typeface="Arial" pitchFamily="34" charset="0"/>
                  <a:cs typeface="Arial" pitchFamily="34" charset="0"/>
                </a:rPr>
                <a:t>© Peter </a:t>
              </a:r>
              <a:r>
                <a:rPr lang="de-DE" sz="1000" dirty="0" err="1">
                  <a:latin typeface="Arial" pitchFamily="34" charset="0"/>
                  <a:cs typeface="Arial" pitchFamily="34" charset="0"/>
                </a:rPr>
                <a:t>Smola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 / pixelio.de </a:t>
              </a:r>
              <a:r>
                <a:rPr lang="de-DE" sz="1000" u="sng" dirty="0">
                  <a:latin typeface="Arial" pitchFamily="34" charset="0"/>
                  <a:cs typeface="Arial" pitchFamily="34" charset="0"/>
                  <a:hlinkClick r:id="rId6"/>
                </a:rPr>
                <a:t>http://</a:t>
              </a:r>
              <a:r>
                <a:rPr lang="de-DE" sz="1000" u="sng" dirty="0" smtClean="0">
                  <a:latin typeface="Arial" pitchFamily="34" charset="0"/>
                  <a:cs typeface="Arial" pitchFamily="34" charset="0"/>
                  <a:hlinkClick r:id="rId6"/>
                </a:rPr>
                <a:t>www.pixelio.de/media/562790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(03.01.17)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1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2400" dirty="0" smtClean="0"/>
              <a:t>Check-In: Absorption – Lösung</a:t>
            </a:r>
            <a:endParaRPr lang="de-DE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300192" y="6669360"/>
            <a:ext cx="2843808" cy="188640"/>
          </a:xfrm>
        </p:spPr>
        <p:txBody>
          <a:bodyPr/>
          <a:lstStyle/>
          <a:p>
            <a:r>
              <a:rPr lang="de-DE" dirty="0" smtClean="0"/>
              <a:t>4444_Check-In_Absorption.pptx</a:t>
            </a:r>
            <a:endParaRPr lang="de-DE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4572000" y="692696"/>
            <a:ext cx="0" cy="597666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486815" y="2699705"/>
            <a:ext cx="360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>
                <a:latin typeface="Arial" pitchFamily="34" charset="0"/>
                <a:cs typeface="Arial" pitchFamily="34" charset="0"/>
              </a:rPr>
              <a:t>Die Camping-Dusche nimmt durch die Strahlung der Sonne Energie auf. Da sie schwarz ist absorbiert sie die Strahlung besonders gut.</a:t>
            </a:r>
            <a:endParaRPr lang="de-DE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058000" y="2699705"/>
            <a:ext cx="3600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>
                <a:latin typeface="Arial" pitchFamily="34" charset="0"/>
                <a:cs typeface="Arial" pitchFamily="34" charset="0"/>
              </a:rPr>
              <a:t>Lukas Mutter nimmt durch die Strahlung der Sonne Energie auf. Wenn sie gut angezogen war, hat sie wenig Energie an die Umgebung abgegeben, sodass es für sie angenehm war.</a:t>
            </a:r>
            <a:endParaRPr lang="de-DE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90390"/>
              </p:ext>
            </p:extLst>
          </p:nvPr>
        </p:nvGraphicFramePr>
        <p:xfrm>
          <a:off x="305592" y="5589240"/>
          <a:ext cx="39600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186"/>
                <a:gridCol w="919286"/>
                <a:gridCol w="100752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 nicht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Energieaufnahme bei der Strahlung erklären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7" name="Tabel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49109"/>
              </p:ext>
            </p:extLst>
          </p:nvPr>
        </p:nvGraphicFramePr>
        <p:xfrm>
          <a:off x="4878000" y="5600854"/>
          <a:ext cx="39600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186"/>
                <a:gridCol w="919286"/>
                <a:gridCol w="100752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 nicht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Energieaufnahme bei der Strahlung erklären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8" name="Textfeld 17"/>
          <p:cNvSpPr txBox="1"/>
          <p:nvPr/>
        </p:nvSpPr>
        <p:spPr>
          <a:xfrm>
            <a:off x="0" y="692696"/>
            <a:ext cx="432000" cy="432000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4572000" y="692696"/>
            <a:ext cx="432000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8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J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CJP</Template>
  <TotalTime>0</TotalTime>
  <Words>179</Words>
  <Application>Microsoft Office PowerPoint</Application>
  <PresentationFormat>Bildschirmpräsentation (4:3)</PresentationFormat>
  <Paragraphs>34</Paragraphs>
  <Slides>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CJP</vt:lpstr>
      <vt:lpstr>Check-In: Absorption</vt:lpstr>
      <vt:lpstr>Check-In: Absorption – Lösung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Check-In</dc:title>
  <dc:creator>Carl-Julian</dc:creator>
  <cp:lastModifiedBy>Carl-Julian</cp:lastModifiedBy>
  <cp:revision>369</cp:revision>
  <cp:lastPrinted>2016-01-30T18:57:11Z</cp:lastPrinted>
  <dcterms:created xsi:type="dcterms:W3CDTF">2014-11-17T20:26:36Z</dcterms:created>
  <dcterms:modified xsi:type="dcterms:W3CDTF">2017-02-26T16:46:53Z</dcterms:modified>
</cp:coreProperties>
</file>