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7" d="100"/>
          <a:sy n="87" d="100"/>
        </p:scale>
        <p:origin x="451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26D3D8-26B7-4CAC-851C-12D2568703CD}" type="datetimeFigureOut">
              <a:rPr lang="de-DE" smtClean="0"/>
              <a:t>02.04.2017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4962A5-8454-4076-A867-CFC0A4221DB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9318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62A5-8454-4076-A867-CFC0A4221DBC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42443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62A5-8454-4076-A867-CFC0A4221DBC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2619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4051_methode_world-cafe_vorstellung.pptx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ZPG BNT II 2017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97B9-D1AF-4DE4-9B13-17E354D29C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9886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4051_methode_world-cafe_vorstellung.pptx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ZPG BNT II 2017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97B9-D1AF-4DE4-9B13-17E354D29C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1529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4051_methode_world-cafe_vorstellung.pptx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ZPG BNT II 2017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97B9-D1AF-4DE4-9B13-17E354D29C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9521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4051_methode_world-cafe_vorstellung.pptx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ZPG BNT II 2017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97B9-D1AF-4DE4-9B13-17E354D29C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2348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4051_methode_world-cafe_vorstellung.pptx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ZPG BNT II 2017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97B9-D1AF-4DE4-9B13-17E354D29C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96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4051_methode_world-cafe_vorstellung.pptx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ZPG BNT II 2017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97B9-D1AF-4DE4-9B13-17E354D29C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2527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4051_methode_world-cafe_vorstellung.pptx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ZPG BNT II 2017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97B9-D1AF-4DE4-9B13-17E354D29C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966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4051_methode_world-cafe_vorstellung.pptx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ZPG BNT II 2017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97B9-D1AF-4DE4-9B13-17E354D29C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4583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4051_methode_world-cafe_vorstellung.pptx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ZPG BNT II 2017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97B9-D1AF-4DE4-9B13-17E354D29C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5188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4051_methode_world-cafe_vorstellung.pptx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ZPG BNT II 2017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97B9-D1AF-4DE4-9B13-17E354D29C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3401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4051_methode_world-cafe_vorstellung.pptx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ZPG BNT II 2017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97B9-D1AF-4DE4-9B13-17E354D29C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0534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4051_methode_world-cafe_vorstellung.pptx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ZPG BNT II 2017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197B9-D1AF-4DE4-9B13-17E354D29C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0049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World-Café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Methode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3399692" cy="365125"/>
          </a:xfrm>
        </p:spPr>
        <p:txBody>
          <a:bodyPr/>
          <a:lstStyle/>
          <a:p>
            <a:r>
              <a:rPr lang="de-DE" dirty="0" smtClean="0"/>
              <a:t>4051_methode_world-cafe_vorstellung.pptx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ZPG BNT II 2017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97B9-D1AF-4DE4-9B13-17E354D29CFB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184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Methode	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Gruppendiskussion mit </a:t>
            </a:r>
            <a:r>
              <a:rPr lang="de-DE" u="sng" dirty="0" smtClean="0"/>
              <a:t>wechselnder</a:t>
            </a:r>
            <a:r>
              <a:rPr lang="de-DE" dirty="0" smtClean="0"/>
              <a:t> Besetzung (4 – 5 Personen)</a:t>
            </a:r>
          </a:p>
          <a:p>
            <a:r>
              <a:rPr lang="de-DE" dirty="0" smtClean="0"/>
              <a:t>Initial-Aussagen</a:t>
            </a:r>
          </a:p>
          <a:p>
            <a:r>
              <a:rPr lang="de-DE" dirty="0" smtClean="0"/>
              <a:t>Tischtuch-Protokoll</a:t>
            </a:r>
          </a:p>
          <a:p>
            <a:r>
              <a:rPr lang="de-DE" dirty="0"/>
              <a:t>w</a:t>
            </a:r>
            <a:r>
              <a:rPr lang="de-DE" dirty="0" smtClean="0"/>
              <a:t>echselnde Gastgeber</a:t>
            </a:r>
          </a:p>
          <a:p>
            <a:r>
              <a:rPr lang="de-DE" dirty="0"/>
              <a:t>j</a:t>
            </a:r>
            <a:r>
              <a:rPr lang="de-DE" dirty="0" smtClean="0"/>
              <a:t>e Runde: 5 – 10 Minuten</a:t>
            </a:r>
          </a:p>
          <a:p>
            <a:r>
              <a:rPr lang="de-DE" dirty="0"/>
              <a:t>m</a:t>
            </a:r>
            <a:r>
              <a:rPr lang="de-DE" dirty="0" smtClean="0"/>
              <a:t>ind. 3 Runden</a:t>
            </a:r>
          </a:p>
          <a:p>
            <a:r>
              <a:rPr lang="de-DE" smtClean="0"/>
              <a:t>Abschlussplenum</a:t>
            </a:r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3390900" cy="365125"/>
          </a:xfrm>
        </p:spPr>
        <p:txBody>
          <a:bodyPr/>
          <a:lstStyle/>
          <a:p>
            <a:r>
              <a:rPr lang="de-DE" dirty="0" smtClean="0"/>
              <a:t>4051_methode_world-cafe_vorstellung.pptx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ZPG BNT II 2017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97B9-D1AF-4DE4-9B13-17E354D29CFB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822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/>
          <p:cNvSpPr/>
          <p:nvPr/>
        </p:nvSpPr>
        <p:spPr>
          <a:xfrm>
            <a:off x="1512277" y="1160585"/>
            <a:ext cx="1855177" cy="1758461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Thema </a:t>
            </a:r>
            <a:r>
              <a:rPr lang="de-DE" sz="2800" b="1" dirty="0" smtClean="0"/>
              <a:t>1</a:t>
            </a:r>
            <a:endParaRPr lang="de-DE" sz="2800" b="1" dirty="0"/>
          </a:p>
        </p:txBody>
      </p:sp>
      <p:sp>
        <p:nvSpPr>
          <p:cNvPr id="5" name="Ellipse 4"/>
          <p:cNvSpPr/>
          <p:nvPr/>
        </p:nvSpPr>
        <p:spPr>
          <a:xfrm>
            <a:off x="2646485" y="624254"/>
            <a:ext cx="580292" cy="5363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1307124" y="2817934"/>
            <a:ext cx="580292" cy="5363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3423138" y="1623645"/>
            <a:ext cx="580292" cy="5363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8" name="Ellipse 7"/>
          <p:cNvSpPr/>
          <p:nvPr/>
        </p:nvSpPr>
        <p:spPr>
          <a:xfrm>
            <a:off x="2842846" y="2919046"/>
            <a:ext cx="580292" cy="5363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1119555" y="1009648"/>
            <a:ext cx="580292" cy="5363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>
                <a:solidFill>
                  <a:schemeClr val="tx1"/>
                </a:solidFill>
              </a:rPr>
              <a:t>G</a:t>
            </a:r>
          </a:p>
        </p:txBody>
      </p:sp>
      <p:sp>
        <p:nvSpPr>
          <p:cNvPr id="10" name="Ellipse 9"/>
          <p:cNvSpPr/>
          <p:nvPr/>
        </p:nvSpPr>
        <p:spPr>
          <a:xfrm>
            <a:off x="8162192" y="1522530"/>
            <a:ext cx="1855177" cy="1758461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Thema </a:t>
            </a:r>
            <a:r>
              <a:rPr lang="de-DE" sz="2800" b="1" dirty="0" smtClean="0"/>
              <a:t>2</a:t>
            </a:r>
            <a:endParaRPr lang="de-DE" sz="2800" b="1" dirty="0"/>
          </a:p>
        </p:txBody>
      </p:sp>
      <p:sp>
        <p:nvSpPr>
          <p:cNvPr id="11" name="Ellipse 10"/>
          <p:cNvSpPr/>
          <p:nvPr/>
        </p:nvSpPr>
        <p:spPr>
          <a:xfrm>
            <a:off x="9296400" y="986199"/>
            <a:ext cx="580292" cy="53633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7957039" y="3179879"/>
            <a:ext cx="580292" cy="53633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10073053" y="1985590"/>
            <a:ext cx="580292" cy="53633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9492761" y="3280991"/>
            <a:ext cx="580292" cy="53633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7769470" y="1371593"/>
            <a:ext cx="580292" cy="53633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>
                <a:solidFill>
                  <a:schemeClr val="tx1"/>
                </a:solidFill>
              </a:rPr>
              <a:t>G</a:t>
            </a:r>
          </a:p>
        </p:txBody>
      </p:sp>
      <p:sp>
        <p:nvSpPr>
          <p:cNvPr id="16" name="Ellipse 15"/>
          <p:cNvSpPr/>
          <p:nvPr/>
        </p:nvSpPr>
        <p:spPr>
          <a:xfrm>
            <a:off x="5671039" y="4445978"/>
            <a:ext cx="1855177" cy="1758461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Thema </a:t>
            </a:r>
            <a:r>
              <a:rPr lang="de-DE" sz="2800" b="1" dirty="0" smtClean="0"/>
              <a:t>3</a:t>
            </a:r>
            <a:endParaRPr lang="de-DE" sz="2800" b="1" dirty="0"/>
          </a:p>
        </p:txBody>
      </p:sp>
      <p:sp>
        <p:nvSpPr>
          <p:cNvPr id="17" name="Ellipse 16"/>
          <p:cNvSpPr/>
          <p:nvPr/>
        </p:nvSpPr>
        <p:spPr>
          <a:xfrm>
            <a:off x="6805247" y="3909647"/>
            <a:ext cx="580292" cy="5363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18" name="Ellipse 17"/>
          <p:cNvSpPr/>
          <p:nvPr/>
        </p:nvSpPr>
        <p:spPr>
          <a:xfrm>
            <a:off x="5465886" y="6103327"/>
            <a:ext cx="580292" cy="5363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7581900" y="4909038"/>
            <a:ext cx="580292" cy="5363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20" name="Ellipse 19"/>
          <p:cNvSpPr/>
          <p:nvPr/>
        </p:nvSpPr>
        <p:spPr>
          <a:xfrm>
            <a:off x="7001608" y="6204439"/>
            <a:ext cx="580292" cy="5363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5278317" y="4295041"/>
            <a:ext cx="580292" cy="5363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>
                <a:solidFill>
                  <a:schemeClr val="tx1"/>
                </a:solidFill>
              </a:rPr>
              <a:t>G</a:t>
            </a:r>
          </a:p>
        </p:txBody>
      </p:sp>
      <p:sp>
        <p:nvSpPr>
          <p:cNvPr id="22" name="Nach unten gekrümmter Pfeil 21"/>
          <p:cNvSpPr/>
          <p:nvPr/>
        </p:nvSpPr>
        <p:spPr>
          <a:xfrm>
            <a:off x="5064370" y="2159976"/>
            <a:ext cx="1415561" cy="477716"/>
          </a:xfrm>
          <a:prstGeom prst="curved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4" name="Nach oben gekrümmter Pfeil 23"/>
          <p:cNvSpPr/>
          <p:nvPr/>
        </p:nvSpPr>
        <p:spPr>
          <a:xfrm flipH="1">
            <a:off x="4976445" y="2786426"/>
            <a:ext cx="1450731" cy="463058"/>
          </a:xfrm>
          <a:prstGeom prst="curvedUpArrow">
            <a:avLst>
              <a:gd name="adj1" fmla="val 25000"/>
              <a:gd name="adj2" fmla="val 50000"/>
              <a:gd name="adj3" fmla="val 23095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5158154" y="2536525"/>
            <a:ext cx="1441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5 – 10 min.</a:t>
            </a:r>
            <a:endParaRPr lang="de-DE" dirty="0"/>
          </a:p>
        </p:txBody>
      </p:sp>
      <p:sp>
        <p:nvSpPr>
          <p:cNvPr id="26" name="Textfeld 25"/>
          <p:cNvSpPr txBox="1"/>
          <p:nvPr/>
        </p:nvSpPr>
        <p:spPr>
          <a:xfrm>
            <a:off x="193432" y="4214447"/>
            <a:ext cx="44108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/>
              <a:t>Runde 1: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400" dirty="0" smtClean="0"/>
              <a:t>Gastgeber und Teilnehmer diskutieren und notieren Ideen zu Initialaussagen (Tischtuchprotokoll)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400" dirty="0" smtClean="0"/>
              <a:t>Gastgeber 1 bleibt für Runde 2</a:t>
            </a:r>
            <a:endParaRPr lang="de-DE" sz="2400" dirty="0"/>
          </a:p>
        </p:txBody>
      </p:sp>
      <p:sp>
        <p:nvSpPr>
          <p:cNvPr id="27" name="Gleichschenkliges Dreieck 26"/>
          <p:cNvSpPr/>
          <p:nvPr/>
        </p:nvSpPr>
        <p:spPr>
          <a:xfrm>
            <a:off x="5057043" y="1002320"/>
            <a:ext cx="1362806" cy="1119925"/>
          </a:xfrm>
          <a:prstGeom prst="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M</a:t>
            </a:r>
          </a:p>
          <a:p>
            <a:pPr algn="ctr"/>
            <a:r>
              <a:rPr lang="de-DE" sz="800" b="1" dirty="0" smtClean="0">
                <a:solidFill>
                  <a:schemeClr val="tx1"/>
                </a:solidFill>
              </a:rPr>
              <a:t>Moderator</a:t>
            </a:r>
            <a:endParaRPr lang="de-DE" sz="800" b="1" dirty="0">
              <a:solidFill>
                <a:schemeClr val="tx1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9782907" y="6313189"/>
            <a:ext cx="26728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b="1" dirty="0" smtClean="0"/>
              <a:t>Grafik</a:t>
            </a:r>
            <a:r>
              <a:rPr lang="de-DE" sz="800" dirty="0" smtClean="0"/>
              <a:t>: Thomas Armbruster, ZPG BNT II 2017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89064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llipse 10"/>
          <p:cNvSpPr/>
          <p:nvPr/>
        </p:nvSpPr>
        <p:spPr>
          <a:xfrm>
            <a:off x="7581900" y="5632940"/>
            <a:ext cx="580292" cy="53633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5905500" y="6175108"/>
            <a:ext cx="580292" cy="53633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5726723" y="4410810"/>
            <a:ext cx="1855177" cy="1758461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Thema </a:t>
            </a:r>
            <a:r>
              <a:rPr lang="de-DE" sz="2800" b="1" dirty="0" smtClean="0"/>
              <a:t>3</a:t>
            </a:r>
            <a:endParaRPr lang="de-DE" sz="2800" b="1" dirty="0"/>
          </a:p>
        </p:txBody>
      </p:sp>
      <p:sp>
        <p:nvSpPr>
          <p:cNvPr id="21" name="Ellipse 20"/>
          <p:cNvSpPr/>
          <p:nvPr/>
        </p:nvSpPr>
        <p:spPr>
          <a:xfrm>
            <a:off x="5334001" y="4259873"/>
            <a:ext cx="580292" cy="5363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>
                <a:solidFill>
                  <a:schemeClr val="tx1"/>
                </a:solidFill>
              </a:rPr>
              <a:t>G</a:t>
            </a:r>
          </a:p>
        </p:txBody>
      </p:sp>
      <p:sp>
        <p:nvSpPr>
          <p:cNvPr id="22" name="Nach unten gekrümmter Pfeil 21"/>
          <p:cNvSpPr/>
          <p:nvPr/>
        </p:nvSpPr>
        <p:spPr>
          <a:xfrm>
            <a:off x="5064370" y="2159976"/>
            <a:ext cx="1415561" cy="477716"/>
          </a:xfrm>
          <a:prstGeom prst="curved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4" name="Nach oben gekrümmter Pfeil 23"/>
          <p:cNvSpPr/>
          <p:nvPr/>
        </p:nvSpPr>
        <p:spPr>
          <a:xfrm flipH="1">
            <a:off x="4976445" y="2786426"/>
            <a:ext cx="1450731" cy="463058"/>
          </a:xfrm>
          <a:prstGeom prst="curvedUpArrow">
            <a:avLst>
              <a:gd name="adj1" fmla="val 25000"/>
              <a:gd name="adj2" fmla="val 50000"/>
              <a:gd name="adj3" fmla="val 23095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5158154" y="2536525"/>
            <a:ext cx="1441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5 – 10 min.</a:t>
            </a:r>
            <a:endParaRPr 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152401" y="4138223"/>
            <a:ext cx="5181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/>
              <a:t>Runde 2: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400" dirty="0" smtClean="0"/>
              <a:t>Teilnehmer mischen sich  neu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400" dirty="0" smtClean="0"/>
              <a:t>Gastgeber 1 bleibt, stellt Ergebnis Runde 1 vor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400" dirty="0" smtClean="0"/>
              <a:t>Diskussion, Ergänzung Ideen (Tischtuchprotokoll)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400" u="sng" dirty="0" smtClean="0"/>
              <a:t>neuer</a:t>
            </a:r>
            <a:r>
              <a:rPr lang="de-DE" sz="2400" dirty="0" smtClean="0"/>
              <a:t> Gastgeber 2für Runde 3 bleibt</a:t>
            </a:r>
            <a:endParaRPr lang="de-DE" sz="2400" dirty="0"/>
          </a:p>
        </p:txBody>
      </p:sp>
      <p:sp>
        <p:nvSpPr>
          <p:cNvPr id="26" name="Gleichschenkliges Dreieck 25"/>
          <p:cNvSpPr/>
          <p:nvPr/>
        </p:nvSpPr>
        <p:spPr>
          <a:xfrm>
            <a:off x="5278317" y="1231282"/>
            <a:ext cx="888024" cy="898276"/>
          </a:xfrm>
          <a:prstGeom prst="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M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27" name="Ellipse 26"/>
          <p:cNvSpPr/>
          <p:nvPr/>
        </p:nvSpPr>
        <p:spPr>
          <a:xfrm>
            <a:off x="1538654" y="1231282"/>
            <a:ext cx="1855177" cy="1758461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Thema </a:t>
            </a:r>
            <a:r>
              <a:rPr lang="de-DE" sz="2800" b="1" dirty="0" smtClean="0"/>
              <a:t>1</a:t>
            </a:r>
            <a:endParaRPr lang="de-DE" sz="2800" b="1" dirty="0"/>
          </a:p>
        </p:txBody>
      </p:sp>
      <p:sp>
        <p:nvSpPr>
          <p:cNvPr id="28" name="Ellipse 27"/>
          <p:cNvSpPr/>
          <p:nvPr/>
        </p:nvSpPr>
        <p:spPr>
          <a:xfrm>
            <a:off x="6857999" y="3870057"/>
            <a:ext cx="580292" cy="5363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29" name="Ellipse 28"/>
          <p:cNvSpPr/>
          <p:nvPr/>
        </p:nvSpPr>
        <p:spPr>
          <a:xfrm>
            <a:off x="8323385" y="3333726"/>
            <a:ext cx="580292" cy="5363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30" name="Ellipse 29"/>
          <p:cNvSpPr/>
          <p:nvPr/>
        </p:nvSpPr>
        <p:spPr>
          <a:xfrm>
            <a:off x="9799029" y="1400879"/>
            <a:ext cx="580292" cy="5363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31" name="Ellipse 30"/>
          <p:cNvSpPr/>
          <p:nvPr/>
        </p:nvSpPr>
        <p:spPr>
          <a:xfrm>
            <a:off x="1093178" y="1005226"/>
            <a:ext cx="580292" cy="5363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>
                <a:solidFill>
                  <a:schemeClr val="tx1"/>
                </a:solidFill>
              </a:rPr>
              <a:t>G</a:t>
            </a:r>
          </a:p>
        </p:txBody>
      </p:sp>
      <p:sp>
        <p:nvSpPr>
          <p:cNvPr id="32" name="Ellipse 31"/>
          <p:cNvSpPr/>
          <p:nvPr/>
        </p:nvSpPr>
        <p:spPr>
          <a:xfrm>
            <a:off x="8162192" y="1599920"/>
            <a:ext cx="1855177" cy="1758461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Thema </a:t>
            </a:r>
            <a:r>
              <a:rPr lang="de-DE" sz="2800" b="1" dirty="0" smtClean="0"/>
              <a:t>2</a:t>
            </a:r>
            <a:endParaRPr lang="de-DE" sz="2800" b="1" dirty="0"/>
          </a:p>
        </p:txBody>
      </p:sp>
      <p:sp>
        <p:nvSpPr>
          <p:cNvPr id="33" name="Ellipse 32"/>
          <p:cNvSpPr/>
          <p:nvPr/>
        </p:nvSpPr>
        <p:spPr>
          <a:xfrm>
            <a:off x="3393831" y="2510899"/>
            <a:ext cx="580292" cy="53633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34" name="Ellipse 33"/>
          <p:cNvSpPr/>
          <p:nvPr/>
        </p:nvSpPr>
        <p:spPr>
          <a:xfrm>
            <a:off x="7743093" y="1367171"/>
            <a:ext cx="580292" cy="53633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>
                <a:solidFill>
                  <a:schemeClr val="tx1"/>
                </a:solidFill>
              </a:rPr>
              <a:t>G</a:t>
            </a:r>
          </a:p>
        </p:txBody>
      </p:sp>
      <p:sp>
        <p:nvSpPr>
          <p:cNvPr id="35" name="Ellipse 34"/>
          <p:cNvSpPr/>
          <p:nvPr/>
        </p:nvSpPr>
        <p:spPr>
          <a:xfrm>
            <a:off x="3234104" y="887997"/>
            <a:ext cx="580292" cy="5363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36" name="Ellipse 35"/>
          <p:cNvSpPr/>
          <p:nvPr/>
        </p:nvSpPr>
        <p:spPr>
          <a:xfrm>
            <a:off x="10089175" y="2558479"/>
            <a:ext cx="580292" cy="5363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37" name="Ellipse 36"/>
          <p:cNvSpPr/>
          <p:nvPr/>
        </p:nvSpPr>
        <p:spPr>
          <a:xfrm>
            <a:off x="1743809" y="3094810"/>
            <a:ext cx="580292" cy="5363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9782907" y="6313189"/>
            <a:ext cx="26728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b="1" dirty="0" smtClean="0"/>
              <a:t>Grafik</a:t>
            </a:r>
            <a:r>
              <a:rPr lang="de-DE" sz="800" dirty="0" smtClean="0"/>
              <a:t>: Thomas Armbruster, ZPG BNT II 2017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26029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/>
          <p:cNvSpPr/>
          <p:nvPr/>
        </p:nvSpPr>
        <p:spPr>
          <a:xfrm>
            <a:off x="1457675" y="1146673"/>
            <a:ext cx="1855177" cy="1758461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Thema </a:t>
            </a:r>
            <a:r>
              <a:rPr lang="de-DE" sz="2800" b="1" dirty="0" smtClean="0"/>
              <a:t>1</a:t>
            </a:r>
            <a:endParaRPr lang="de-DE" sz="2800" b="1" dirty="0"/>
          </a:p>
        </p:txBody>
      </p:sp>
      <p:sp>
        <p:nvSpPr>
          <p:cNvPr id="5" name="Ellipse 4"/>
          <p:cNvSpPr/>
          <p:nvPr/>
        </p:nvSpPr>
        <p:spPr>
          <a:xfrm>
            <a:off x="5411664" y="4142645"/>
            <a:ext cx="580292" cy="5363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7872046" y="1330925"/>
            <a:ext cx="580292" cy="5363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5846884" y="6169271"/>
            <a:ext cx="580292" cy="5363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10017369" y="1742338"/>
            <a:ext cx="580292" cy="5363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>
                <a:solidFill>
                  <a:schemeClr val="tx1"/>
                </a:solidFill>
              </a:rPr>
              <a:t>G</a:t>
            </a:r>
          </a:p>
        </p:txBody>
      </p:sp>
      <p:sp>
        <p:nvSpPr>
          <p:cNvPr id="10" name="Ellipse 9"/>
          <p:cNvSpPr/>
          <p:nvPr/>
        </p:nvSpPr>
        <p:spPr>
          <a:xfrm>
            <a:off x="8162192" y="1522530"/>
            <a:ext cx="1855177" cy="1758461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Thema </a:t>
            </a:r>
            <a:r>
              <a:rPr lang="de-DE" sz="2800" b="1" dirty="0" smtClean="0"/>
              <a:t>2</a:t>
            </a:r>
            <a:endParaRPr lang="de-DE" sz="2800" b="1" dirty="0"/>
          </a:p>
        </p:txBody>
      </p:sp>
      <p:sp>
        <p:nvSpPr>
          <p:cNvPr id="11" name="Ellipse 10"/>
          <p:cNvSpPr/>
          <p:nvPr/>
        </p:nvSpPr>
        <p:spPr>
          <a:xfrm>
            <a:off x="7581900" y="5632940"/>
            <a:ext cx="580292" cy="53633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G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7397262" y="4259872"/>
            <a:ext cx="580292" cy="53633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1381857" y="2749789"/>
            <a:ext cx="580292" cy="53633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1273419" y="803764"/>
            <a:ext cx="580292" cy="53633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5726723" y="4410810"/>
            <a:ext cx="1855177" cy="1758461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Thema </a:t>
            </a:r>
            <a:r>
              <a:rPr lang="de-DE" sz="2800" b="1" dirty="0" smtClean="0"/>
              <a:t>3</a:t>
            </a:r>
            <a:endParaRPr lang="de-DE" sz="2800" b="1" dirty="0"/>
          </a:p>
        </p:txBody>
      </p:sp>
      <p:sp>
        <p:nvSpPr>
          <p:cNvPr id="17" name="Ellipse 16"/>
          <p:cNvSpPr/>
          <p:nvPr/>
        </p:nvSpPr>
        <p:spPr>
          <a:xfrm>
            <a:off x="3260481" y="892419"/>
            <a:ext cx="580292" cy="5363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G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18" name="Ellipse 17"/>
          <p:cNvSpPr/>
          <p:nvPr/>
        </p:nvSpPr>
        <p:spPr>
          <a:xfrm>
            <a:off x="3292719" y="2217853"/>
            <a:ext cx="580292" cy="5363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7687408" y="2775065"/>
            <a:ext cx="580292" cy="5363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9237784" y="3374771"/>
            <a:ext cx="580292" cy="5363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22" name="Nach unten gekrümmter Pfeil 21"/>
          <p:cNvSpPr/>
          <p:nvPr/>
        </p:nvSpPr>
        <p:spPr>
          <a:xfrm>
            <a:off x="5064370" y="2159976"/>
            <a:ext cx="1415561" cy="477716"/>
          </a:xfrm>
          <a:prstGeom prst="curved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4" name="Nach oben gekrümmter Pfeil 23"/>
          <p:cNvSpPr/>
          <p:nvPr/>
        </p:nvSpPr>
        <p:spPr>
          <a:xfrm flipH="1">
            <a:off x="4976445" y="2786426"/>
            <a:ext cx="1450731" cy="463058"/>
          </a:xfrm>
          <a:prstGeom prst="curvedUpArrow">
            <a:avLst>
              <a:gd name="adj1" fmla="val 25000"/>
              <a:gd name="adj2" fmla="val 50000"/>
              <a:gd name="adj3" fmla="val 23095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5158154" y="2536525"/>
            <a:ext cx="1441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5 – 10 min.</a:t>
            </a:r>
            <a:endParaRPr 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152401" y="4230568"/>
            <a:ext cx="525926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/>
              <a:t>Runde 3: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400" dirty="0" smtClean="0"/>
              <a:t>Teilnehmer mischen sich neu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400" dirty="0" smtClean="0"/>
              <a:t>Gastgeber 2 bleibt, stellt Ergebnis Runden 1 u. 2 vor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400" dirty="0" smtClean="0"/>
              <a:t>Diskussion, Ergänzung Ideen (Tischtuchprotokoll)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400" u="sng" dirty="0" smtClean="0"/>
              <a:t>neuer</a:t>
            </a:r>
            <a:r>
              <a:rPr lang="de-DE" sz="2400" dirty="0" smtClean="0"/>
              <a:t> Gastgeber 3 für Runde 4 bleibt </a:t>
            </a:r>
            <a:endParaRPr lang="de-DE" sz="2400" dirty="0"/>
          </a:p>
        </p:txBody>
      </p:sp>
      <p:sp>
        <p:nvSpPr>
          <p:cNvPr id="23" name="Gleichschenkliges Dreieck 22"/>
          <p:cNvSpPr/>
          <p:nvPr/>
        </p:nvSpPr>
        <p:spPr>
          <a:xfrm>
            <a:off x="5278317" y="1231282"/>
            <a:ext cx="888024" cy="898276"/>
          </a:xfrm>
          <a:prstGeom prst="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M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9782907" y="6313189"/>
            <a:ext cx="26728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b="1" dirty="0" smtClean="0"/>
              <a:t>Grafik</a:t>
            </a:r>
            <a:r>
              <a:rPr lang="de-DE" sz="800" dirty="0" smtClean="0"/>
              <a:t>: Thomas Armbruster, ZPG BNT II 2017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53251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/>
          <p:cNvSpPr/>
          <p:nvPr/>
        </p:nvSpPr>
        <p:spPr>
          <a:xfrm>
            <a:off x="1512277" y="1160585"/>
            <a:ext cx="1855177" cy="1758461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Thema </a:t>
            </a:r>
            <a:r>
              <a:rPr lang="de-DE" sz="2800" b="1" dirty="0" smtClean="0"/>
              <a:t>1</a:t>
            </a:r>
            <a:endParaRPr lang="de-DE" sz="2800" b="1" dirty="0"/>
          </a:p>
        </p:txBody>
      </p:sp>
      <p:sp>
        <p:nvSpPr>
          <p:cNvPr id="5" name="Ellipse 4"/>
          <p:cNvSpPr/>
          <p:nvPr/>
        </p:nvSpPr>
        <p:spPr>
          <a:xfrm>
            <a:off x="5411664" y="4142645"/>
            <a:ext cx="580292" cy="5363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7872046" y="1330925"/>
            <a:ext cx="580292" cy="5363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5846884" y="6169271"/>
            <a:ext cx="580292" cy="5363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10017369" y="1742338"/>
            <a:ext cx="580292" cy="5363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>
                <a:solidFill>
                  <a:schemeClr val="tx1"/>
                </a:solidFill>
              </a:rPr>
              <a:t>G</a:t>
            </a:r>
          </a:p>
        </p:txBody>
      </p:sp>
      <p:sp>
        <p:nvSpPr>
          <p:cNvPr id="10" name="Ellipse 9"/>
          <p:cNvSpPr/>
          <p:nvPr/>
        </p:nvSpPr>
        <p:spPr>
          <a:xfrm>
            <a:off x="8162192" y="1522530"/>
            <a:ext cx="1855177" cy="1758461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Thema </a:t>
            </a:r>
            <a:r>
              <a:rPr lang="de-DE" sz="2800" b="1" dirty="0" smtClean="0"/>
              <a:t>2</a:t>
            </a:r>
            <a:endParaRPr lang="de-DE" sz="2800" b="1" dirty="0"/>
          </a:p>
        </p:txBody>
      </p:sp>
      <p:sp>
        <p:nvSpPr>
          <p:cNvPr id="11" name="Ellipse 10"/>
          <p:cNvSpPr/>
          <p:nvPr/>
        </p:nvSpPr>
        <p:spPr>
          <a:xfrm>
            <a:off x="7581900" y="5632940"/>
            <a:ext cx="580292" cy="53633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G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7397262" y="4259872"/>
            <a:ext cx="580292" cy="53633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1381857" y="2749789"/>
            <a:ext cx="580292" cy="53633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1273419" y="803764"/>
            <a:ext cx="580292" cy="53633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5726723" y="4410810"/>
            <a:ext cx="1855177" cy="1758461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Thema </a:t>
            </a:r>
            <a:r>
              <a:rPr lang="de-DE" sz="2800" b="1" dirty="0" smtClean="0"/>
              <a:t>3</a:t>
            </a:r>
            <a:endParaRPr lang="de-DE" sz="2800" b="1" dirty="0"/>
          </a:p>
        </p:txBody>
      </p:sp>
      <p:sp>
        <p:nvSpPr>
          <p:cNvPr id="17" name="Ellipse 16"/>
          <p:cNvSpPr/>
          <p:nvPr/>
        </p:nvSpPr>
        <p:spPr>
          <a:xfrm>
            <a:off x="3260481" y="892419"/>
            <a:ext cx="580292" cy="5363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G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18" name="Ellipse 17"/>
          <p:cNvSpPr/>
          <p:nvPr/>
        </p:nvSpPr>
        <p:spPr>
          <a:xfrm>
            <a:off x="3292719" y="2217853"/>
            <a:ext cx="580292" cy="5363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7687408" y="2775065"/>
            <a:ext cx="580292" cy="5363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9237784" y="3374771"/>
            <a:ext cx="580292" cy="5363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T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152401" y="4230568"/>
            <a:ext cx="49119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/>
              <a:t>Finale:</a:t>
            </a:r>
          </a:p>
          <a:p>
            <a:r>
              <a:rPr lang="de-DE" sz="2400" dirty="0" smtClean="0"/>
              <a:t>kurze Vorstellung der Gesamtergebnisse mit Hilfe des Protokolls im Plenum </a:t>
            </a:r>
            <a:endParaRPr lang="de-DE" sz="2400" dirty="0"/>
          </a:p>
        </p:txBody>
      </p:sp>
      <p:sp>
        <p:nvSpPr>
          <p:cNvPr id="23" name="Gleichschenkliges Dreieck 22"/>
          <p:cNvSpPr/>
          <p:nvPr/>
        </p:nvSpPr>
        <p:spPr>
          <a:xfrm>
            <a:off x="5278317" y="1231282"/>
            <a:ext cx="888024" cy="898276"/>
          </a:xfrm>
          <a:prstGeom prst="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</a:rPr>
              <a:t>M</a:t>
            </a:r>
            <a:endParaRPr lang="de-DE" sz="2800" b="1" dirty="0">
              <a:solidFill>
                <a:schemeClr val="tx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9782907" y="6313189"/>
            <a:ext cx="26728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b="1" dirty="0" smtClean="0"/>
              <a:t>Grafik</a:t>
            </a:r>
            <a:r>
              <a:rPr lang="de-DE" sz="800" dirty="0" smtClean="0"/>
              <a:t>: Thomas Armbruster, ZPG BNT II 2017</a:t>
            </a:r>
            <a:endParaRPr lang="de-DE" sz="800" dirty="0"/>
          </a:p>
        </p:txBody>
      </p:sp>
      <p:sp>
        <p:nvSpPr>
          <p:cNvPr id="22" name="Datumsplatzhalter 2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3452446" cy="365125"/>
          </a:xfrm>
        </p:spPr>
        <p:txBody>
          <a:bodyPr/>
          <a:lstStyle/>
          <a:p>
            <a:r>
              <a:rPr lang="de-DE" dirty="0" smtClean="0"/>
              <a:t>4051_methode_world-cafe_vorstellung.pptx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433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2472197" y="659038"/>
            <a:ext cx="6096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de-DE" sz="2800" dirty="0" smtClean="0"/>
              <a:t>Konzentriere dich auf das, was gerade los ist.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de-DE" sz="2800" dirty="0" smtClean="0"/>
              <a:t>Lasse andere an deinen Erfahrungen teilhaben.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de-DE" sz="2800" dirty="0" smtClean="0"/>
              <a:t>Rede über das, was dich gerade bewegt.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de-DE" sz="2800" dirty="0" smtClean="0"/>
              <a:t>Versuche den anderen wirklich zu verstehen.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de-DE" sz="2800" dirty="0" smtClean="0"/>
              <a:t>Sammle Ideen und verknüpfe sie zu einem größeren Ganzen.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de-DE" sz="2800" dirty="0" smtClean="0"/>
              <a:t>Horche auf Zwischentöne.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de-DE" sz="2800" dirty="0" smtClean="0"/>
              <a:t>Zeichne, kritzle, schreibe … auf das Papier-Tischtuch.</a:t>
            </a:r>
          </a:p>
        </p:txBody>
      </p:sp>
      <p:sp>
        <p:nvSpPr>
          <p:cNvPr id="4" name="Rechteck 3"/>
          <p:cNvSpPr/>
          <p:nvPr/>
        </p:nvSpPr>
        <p:spPr>
          <a:xfrm rot="16200000">
            <a:off x="-1217474" y="2847105"/>
            <a:ext cx="52071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sz="4800" dirty="0" smtClean="0"/>
              <a:t>World-Café</a:t>
            </a:r>
            <a:r>
              <a:rPr lang="de-DE" sz="4800" b="1" dirty="0" smtClean="0"/>
              <a:t>-Etikette</a:t>
            </a:r>
          </a:p>
        </p:txBody>
      </p:sp>
      <p:sp>
        <p:nvSpPr>
          <p:cNvPr id="5" name="Rechteck 4"/>
          <p:cNvSpPr/>
          <p:nvPr/>
        </p:nvSpPr>
        <p:spPr>
          <a:xfrm>
            <a:off x="9381740" y="5398797"/>
            <a:ext cx="219773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b="1" dirty="0" smtClean="0"/>
              <a:t>Viel Spaß im World-Café!</a:t>
            </a:r>
            <a:endParaRPr lang="de-DE" sz="2800" b="1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426069" cy="365125"/>
          </a:xfrm>
        </p:spPr>
        <p:txBody>
          <a:bodyPr/>
          <a:lstStyle/>
          <a:p>
            <a:r>
              <a:rPr lang="de-DE" dirty="0" smtClean="0"/>
              <a:t>4051_methode_world-cafe_vorstellung.pptx</a:t>
            </a: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ZPG BNT II 2017</a:t>
            </a:r>
            <a:endParaRPr lang="de-DE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97B9-D1AF-4DE4-9B13-17E354D29CFB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043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339</Words>
  <Application>Microsoft Office PowerPoint</Application>
  <PresentationFormat>Breitbild</PresentationFormat>
  <Paragraphs>122</Paragraphs>
  <Slides>7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Office Theme</vt:lpstr>
      <vt:lpstr>World-Café</vt:lpstr>
      <vt:lpstr>Methode 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World-Café</dc:title>
  <dc:creator>AR</dc:creator>
  <cp:lastModifiedBy>AR</cp:lastModifiedBy>
  <cp:revision>10</cp:revision>
  <dcterms:created xsi:type="dcterms:W3CDTF">2017-03-03T14:11:49Z</dcterms:created>
  <dcterms:modified xsi:type="dcterms:W3CDTF">2017-04-02T06:25:27Z</dcterms:modified>
</cp:coreProperties>
</file>