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727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0819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678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3838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0053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212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6197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704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81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8611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7849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B385B-B3F4-484B-88C9-1CDC79494306}" type="datetimeFigureOut">
              <a:rPr lang="de-DE" smtClean="0"/>
              <a:t>24.03.2014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4CB5B-6E29-49D1-87D4-DFBDBC3C0FB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460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lehrerfortbildung-bw.de/faecher/chemie/bs/" TargetMode="External"/><Relationship Id="rId2" Type="http://schemas.openxmlformats.org/officeDocument/2006/relationships/hyperlink" Target="https://www.youtube.com/watch?v=KEelBp_VizY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el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3120" cy="1470394"/>
          </a:xfrm>
        </p:spPr>
        <p:txBody>
          <a:bodyPr/>
          <a:lstStyle/>
          <a:p>
            <a:r>
              <a:rPr lang="de-DE" altLang="de-DE" dirty="0" smtClean="0"/>
              <a:t>Destillation von Erdöl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241280" y="1664814"/>
            <a:ext cx="7651200" cy="4716513"/>
          </a:xfrm>
        </p:spPr>
        <p:txBody>
          <a:bodyPr>
            <a:normAutofit fontScale="25000" lnSpcReduction="20000"/>
          </a:bodyPr>
          <a:lstStyle/>
          <a:p>
            <a:pPr>
              <a:defRPr/>
            </a:pPr>
            <a:r>
              <a:rPr lang="de-DE" sz="12800" dirty="0" smtClean="0">
                <a:latin typeface="Arial" panose="020B0604020202020204" pitchFamily="34" charset="0"/>
                <a:cs typeface="Arial" panose="020B0604020202020204" pitchFamily="34" charset="0"/>
              </a:rPr>
              <a:t>Merkspiel:</a:t>
            </a:r>
          </a:p>
          <a:p>
            <a:pPr marL="466567" indent="-466567" algn="l">
              <a:buFont typeface="Arial" charset="0"/>
              <a:buAutoNum type="arabicParenR"/>
              <a:defRPr/>
            </a:pPr>
            <a:r>
              <a:rPr lang="de-DE" sz="12800" dirty="0" smtClean="0">
                <a:latin typeface="Arial" panose="020B0604020202020204" pitchFamily="34" charset="0"/>
                <a:cs typeface="Arial" panose="020B0604020202020204" pitchFamily="34" charset="0"/>
              </a:rPr>
              <a:t>Der Film wird angeschaut, 2 Min.</a:t>
            </a:r>
          </a:p>
          <a:p>
            <a:pPr marL="466567" indent="-466567" algn="l">
              <a:buFont typeface="Arial" charset="0"/>
              <a:buAutoNum type="arabicParenR"/>
              <a:defRPr/>
            </a:pPr>
            <a:endParaRPr lang="de-DE" sz="1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66567" indent="-466567" algn="l">
              <a:buFont typeface="Arial" charset="0"/>
              <a:buAutoNum type="arabicParenR"/>
              <a:defRPr/>
            </a:pPr>
            <a:r>
              <a:rPr lang="de-DE" sz="12800" dirty="0" smtClean="0">
                <a:latin typeface="Arial" panose="020B0604020202020204" pitchFamily="34" charset="0"/>
                <a:cs typeface="Arial" panose="020B0604020202020204" pitchFamily="34" charset="0"/>
              </a:rPr>
              <a:t>Erstelle eine Skizze und erkläre den Prozess und alle Produkte, 5 Min.</a:t>
            </a:r>
          </a:p>
          <a:p>
            <a:pPr marL="466567" indent="-466567" algn="l">
              <a:buFont typeface="Arial" charset="0"/>
              <a:buAutoNum type="arabicParenR"/>
              <a:defRPr/>
            </a:pPr>
            <a:endParaRPr lang="de-DE" sz="1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defRPr/>
            </a:pPr>
            <a:r>
              <a:rPr lang="de-DE" sz="12800" dirty="0" smtClean="0">
                <a:latin typeface="Arial" panose="020B0604020202020204" pitchFamily="34" charset="0"/>
                <a:cs typeface="Arial" panose="020B0604020202020204" pitchFamily="34" charset="0"/>
              </a:rPr>
              <a:t>3) Der </a:t>
            </a:r>
            <a:r>
              <a:rPr lang="de-DE" sz="12800" dirty="0">
                <a:latin typeface="Arial" panose="020B0604020202020204" pitchFamily="34" charset="0"/>
                <a:cs typeface="Arial" panose="020B0604020202020204" pitchFamily="34" charset="0"/>
              </a:rPr>
              <a:t>Film wird </a:t>
            </a:r>
            <a:r>
              <a:rPr lang="de-DE" sz="12800" dirty="0" smtClean="0">
                <a:latin typeface="Arial" panose="020B0604020202020204" pitchFamily="34" charset="0"/>
                <a:cs typeface="Arial" panose="020B0604020202020204" pitchFamily="34" charset="0"/>
              </a:rPr>
              <a:t>angeschaut, </a:t>
            </a:r>
            <a:r>
              <a:rPr lang="de-DE" sz="12800" smtClean="0">
                <a:latin typeface="Arial" panose="020B0604020202020204" pitchFamily="34" charset="0"/>
                <a:cs typeface="Arial" panose="020B0604020202020204" pitchFamily="34" charset="0"/>
              </a:rPr>
              <a:t>2 Min</a:t>
            </a:r>
            <a:r>
              <a:rPr lang="de-DE" sz="1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>
              <a:defRPr/>
            </a:pPr>
            <a:endParaRPr lang="de-DE" sz="1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defRPr/>
            </a:pPr>
            <a:r>
              <a:rPr lang="de-DE" sz="12800" dirty="0" smtClean="0">
                <a:latin typeface="Arial" panose="020B0604020202020204" pitchFamily="34" charset="0"/>
                <a:cs typeface="Arial" panose="020B0604020202020204" pitchFamily="34" charset="0"/>
              </a:rPr>
              <a:t>4) Ergänze deinen Aufschrieb.</a:t>
            </a:r>
          </a:p>
          <a:p>
            <a:pPr marL="466567" indent="-466567" algn="l">
              <a:buFont typeface="Arial" charset="0"/>
              <a:buAutoNum type="arabicParenR"/>
              <a:defRPr/>
            </a:pPr>
            <a:endParaRPr lang="de-DE" dirty="0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691680" y="262389"/>
            <a:ext cx="56880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de-DE" altLang="de-DE" dirty="0" smtClean="0">
                <a:solidFill>
                  <a:srgbClr val="00B050"/>
                </a:solidFill>
                <a:hlinkClick r:id="rId2"/>
              </a:rPr>
              <a:t>www.youtube.com/watch?v=KEelBp_VizY</a:t>
            </a:r>
            <a:r>
              <a:rPr lang="de-DE" altLang="de-DE" dirty="0" smtClean="0">
                <a:solidFill>
                  <a:srgbClr val="00B050"/>
                </a:solidFill>
              </a:rPr>
              <a:t>.</a:t>
            </a:r>
          </a:p>
          <a:p>
            <a:pPr algn="ctr"/>
            <a:r>
              <a:rPr lang="de-DE" altLang="de-DE" dirty="0" smtClean="0">
                <a:solidFill>
                  <a:srgbClr val="00B050"/>
                </a:solidFill>
              </a:rPr>
              <a:t>Suchbegriff: </a:t>
            </a:r>
            <a:r>
              <a:rPr lang="de-DE" altLang="de-DE" dirty="0" smtClean="0"/>
              <a:t>Destillation von Erdöl 19.1.14</a:t>
            </a:r>
            <a:endParaRPr lang="de-DE" altLang="de-DE" dirty="0">
              <a:solidFill>
                <a:srgbClr val="00B050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043608" y="6309320"/>
            <a:ext cx="72545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Quelle</a:t>
            </a:r>
            <a:r>
              <a:rPr lang="de-DE"/>
              <a:t>: </a:t>
            </a:r>
            <a:r>
              <a:rPr lang="de-DE" u="sng" smtClean="0">
                <a:hlinkClick r:id="rId3"/>
              </a:rPr>
              <a:t>lehrerfortbildung-bw.de/</a:t>
            </a:r>
            <a:r>
              <a:rPr lang="de-DE" u="sng" dirty="0" err="1" smtClean="0">
                <a:hlinkClick r:id="rId3"/>
              </a:rPr>
              <a:t>faecher</a:t>
            </a:r>
            <a:r>
              <a:rPr lang="de-DE" u="sng" dirty="0" smtClean="0">
                <a:hlinkClick r:id="rId3"/>
              </a:rPr>
              <a:t>/</a:t>
            </a:r>
            <a:r>
              <a:rPr lang="de-DE" u="sng" dirty="0" err="1" smtClean="0">
                <a:hlinkClick r:id="rId3"/>
              </a:rPr>
              <a:t>chemie</a:t>
            </a:r>
            <a:r>
              <a:rPr lang="de-DE" u="sng" dirty="0" smtClean="0">
                <a:hlinkClick r:id="rId3"/>
              </a:rPr>
              <a:t>/</a:t>
            </a:r>
            <a:r>
              <a:rPr lang="de-DE" u="sng" dirty="0" err="1" smtClean="0">
                <a:hlinkClick r:id="rId3"/>
              </a:rPr>
              <a:t>bs</a:t>
            </a:r>
            <a:r>
              <a:rPr lang="de-DE" u="sng" dirty="0">
                <a:hlinkClick r:id="rId3"/>
              </a:rPr>
              <a:t>/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1819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</Words>
  <Application>Microsoft Office PowerPoint</Application>
  <PresentationFormat>Bildschirmpräsentation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Destillation von Erdöl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Destillation von Erdöl</dc:title>
  <dc:creator>Max</dc:creator>
  <cp:lastModifiedBy>Landesinstitut für Schulentwicklung (HK2-FB4)</cp:lastModifiedBy>
  <cp:revision>6</cp:revision>
  <dcterms:created xsi:type="dcterms:W3CDTF">2014-01-19T17:00:16Z</dcterms:created>
  <dcterms:modified xsi:type="dcterms:W3CDTF">2014-03-24T13:59:03Z</dcterms:modified>
</cp:coreProperties>
</file>