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napVertSplitter="1" vertBarState="minimized"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-1856" y="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ED16D-D972-9445-AA4A-12AD4CC77815}" type="datetimeFigureOut">
              <a:rPr lang="de-DE" smtClean="0"/>
              <a:t>04.02.2014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CADB2-F4CB-D64B-95FC-193197A3C60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ED16D-D972-9445-AA4A-12AD4CC77815}" type="datetimeFigureOut">
              <a:rPr lang="de-DE" smtClean="0"/>
              <a:t>04.02.2014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CADB2-F4CB-D64B-95FC-193197A3C60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ED16D-D972-9445-AA4A-12AD4CC77815}" type="datetimeFigureOut">
              <a:rPr lang="de-DE" smtClean="0"/>
              <a:t>04.02.2014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CADB2-F4CB-D64B-95FC-193197A3C60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ED16D-D972-9445-AA4A-12AD4CC77815}" type="datetimeFigureOut">
              <a:rPr lang="de-DE" smtClean="0"/>
              <a:t>04.02.2014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CADB2-F4CB-D64B-95FC-193197A3C60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ED16D-D972-9445-AA4A-12AD4CC77815}" type="datetimeFigureOut">
              <a:rPr lang="de-DE" smtClean="0"/>
              <a:t>04.02.2014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CADB2-F4CB-D64B-95FC-193197A3C60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ED16D-D972-9445-AA4A-12AD4CC77815}" type="datetimeFigureOut">
              <a:rPr lang="de-DE" smtClean="0"/>
              <a:t>04.02.2014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CADB2-F4CB-D64B-95FC-193197A3C60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ED16D-D972-9445-AA4A-12AD4CC77815}" type="datetimeFigureOut">
              <a:rPr lang="de-DE" smtClean="0"/>
              <a:t>04.02.2014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CADB2-F4CB-D64B-95FC-193197A3C60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ED16D-D972-9445-AA4A-12AD4CC77815}" type="datetimeFigureOut">
              <a:rPr lang="de-DE" smtClean="0"/>
              <a:t>04.02.2014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CADB2-F4CB-D64B-95FC-193197A3C60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ED16D-D972-9445-AA4A-12AD4CC77815}" type="datetimeFigureOut">
              <a:rPr lang="de-DE" smtClean="0"/>
              <a:t>04.02.2014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CADB2-F4CB-D64B-95FC-193197A3C60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ED16D-D972-9445-AA4A-12AD4CC77815}" type="datetimeFigureOut">
              <a:rPr lang="de-DE" smtClean="0"/>
              <a:t>04.02.2014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CADB2-F4CB-D64B-95FC-193197A3C60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ED16D-D972-9445-AA4A-12AD4CC77815}" type="datetimeFigureOut">
              <a:rPr lang="de-DE" smtClean="0"/>
              <a:t>04.02.2014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CADB2-F4CB-D64B-95FC-193197A3C60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ED16D-D972-9445-AA4A-12AD4CC77815}" type="datetimeFigureOut">
              <a:rPr lang="de-DE" smtClean="0"/>
              <a:t>04.02.2014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CADB2-F4CB-D64B-95FC-193197A3C606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uppierung 42"/>
          <p:cNvGrpSpPr/>
          <p:nvPr/>
        </p:nvGrpSpPr>
        <p:grpSpPr>
          <a:xfrm>
            <a:off x="207568" y="501156"/>
            <a:ext cx="2699014" cy="3797077"/>
            <a:chOff x="1547284" y="1623594"/>
            <a:chExt cx="2699014" cy="3797077"/>
          </a:xfrm>
        </p:grpSpPr>
        <p:grpSp>
          <p:nvGrpSpPr>
            <p:cNvPr id="42" name="Gruppierung 41"/>
            <p:cNvGrpSpPr/>
            <p:nvPr/>
          </p:nvGrpSpPr>
          <p:grpSpPr>
            <a:xfrm>
              <a:off x="1547284" y="1623594"/>
              <a:ext cx="2699014" cy="3797077"/>
              <a:chOff x="1547284" y="1623594"/>
              <a:chExt cx="2699014" cy="3797077"/>
            </a:xfrm>
          </p:grpSpPr>
          <p:grpSp>
            <p:nvGrpSpPr>
              <p:cNvPr id="41" name="Gruppierung 40"/>
              <p:cNvGrpSpPr/>
              <p:nvPr/>
            </p:nvGrpSpPr>
            <p:grpSpPr>
              <a:xfrm>
                <a:off x="2438930" y="1820445"/>
                <a:ext cx="900112" cy="1800226"/>
                <a:chOff x="3675063" y="1933119"/>
                <a:chExt cx="900112" cy="1800226"/>
              </a:xfrm>
            </p:grpSpPr>
            <p:sp>
              <p:nvSpPr>
                <p:cNvPr id="3074" name="Rectangle 2"/>
                <p:cNvSpPr>
                  <a:spLocks noChangeArrowheads="1"/>
                </p:cNvSpPr>
                <p:nvPr/>
              </p:nvSpPr>
              <p:spPr bwMode="auto">
                <a:xfrm>
                  <a:off x="3675063" y="1933119"/>
                  <a:ext cx="900112" cy="900113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5" name="Rectangle 2"/>
                <p:cNvSpPr>
                  <a:spLocks noChangeArrowheads="1"/>
                </p:cNvSpPr>
                <p:nvPr/>
              </p:nvSpPr>
              <p:spPr bwMode="auto">
                <a:xfrm>
                  <a:off x="3675063" y="2833232"/>
                  <a:ext cx="900112" cy="900113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</p:grpSp>
          <p:grpSp>
            <p:nvGrpSpPr>
              <p:cNvPr id="24" name="Gruppierung 23"/>
              <p:cNvGrpSpPr/>
              <p:nvPr/>
            </p:nvGrpSpPr>
            <p:grpSpPr>
              <a:xfrm>
                <a:off x="1547284" y="1623594"/>
                <a:ext cx="2699014" cy="3797077"/>
                <a:chOff x="2783417" y="1736494"/>
                <a:chExt cx="2699014" cy="3797077"/>
              </a:xfrm>
            </p:grpSpPr>
            <p:sp>
              <p:nvSpPr>
                <p:cNvPr id="6" name="Rectangle 2"/>
                <p:cNvSpPr>
                  <a:spLocks noChangeArrowheads="1"/>
                </p:cNvSpPr>
                <p:nvPr/>
              </p:nvSpPr>
              <p:spPr bwMode="auto">
                <a:xfrm>
                  <a:off x="3682207" y="3733345"/>
                  <a:ext cx="900112" cy="900113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7" name="Rectangle 2"/>
                <p:cNvSpPr>
                  <a:spLocks noChangeArrowheads="1"/>
                </p:cNvSpPr>
                <p:nvPr/>
              </p:nvSpPr>
              <p:spPr bwMode="auto">
                <a:xfrm>
                  <a:off x="3682207" y="4633458"/>
                  <a:ext cx="900112" cy="900113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3075" name="AutoShape 3"/>
                <p:cNvSpPr>
                  <a:spLocks noChangeArrowheads="1"/>
                </p:cNvSpPr>
                <p:nvPr/>
              </p:nvSpPr>
              <p:spPr bwMode="auto">
                <a:xfrm rot="5400000" flipV="1">
                  <a:off x="4222277" y="2284695"/>
                  <a:ext cx="900000" cy="196850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9" name="Rectangle 2"/>
                <p:cNvSpPr>
                  <a:spLocks noChangeArrowheads="1"/>
                </p:cNvSpPr>
                <p:nvPr/>
              </p:nvSpPr>
              <p:spPr bwMode="auto">
                <a:xfrm>
                  <a:off x="2783417" y="3733120"/>
                  <a:ext cx="900112" cy="900113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10" name="Rectangle 2"/>
                <p:cNvSpPr>
                  <a:spLocks noChangeArrowheads="1"/>
                </p:cNvSpPr>
                <p:nvPr/>
              </p:nvSpPr>
              <p:spPr bwMode="auto">
                <a:xfrm>
                  <a:off x="4582319" y="3733345"/>
                  <a:ext cx="900112" cy="900113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11" name="AutoShape 3"/>
                <p:cNvSpPr>
                  <a:spLocks noChangeArrowheads="1"/>
                </p:cNvSpPr>
                <p:nvPr/>
              </p:nvSpPr>
              <p:spPr bwMode="auto">
                <a:xfrm rot="5400000" flipV="1">
                  <a:off x="4230744" y="4985033"/>
                  <a:ext cx="900000" cy="196850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12" name="AutoShape 3"/>
                <p:cNvSpPr>
                  <a:spLocks noChangeArrowheads="1"/>
                </p:cNvSpPr>
                <p:nvPr/>
              </p:nvSpPr>
              <p:spPr bwMode="auto">
                <a:xfrm rot="5400000" flipV="1">
                  <a:off x="4223600" y="3184920"/>
                  <a:ext cx="900000" cy="196850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13" name="AutoShape 3"/>
                <p:cNvSpPr>
                  <a:spLocks noChangeArrowheads="1"/>
                </p:cNvSpPr>
                <p:nvPr/>
              </p:nvSpPr>
              <p:spPr bwMode="auto">
                <a:xfrm rot="16200000" flipV="1">
                  <a:off x="3126638" y="3184695"/>
                  <a:ext cx="900000" cy="196850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14" name="AutoShape 3"/>
                <p:cNvSpPr>
                  <a:spLocks noChangeArrowheads="1"/>
                </p:cNvSpPr>
                <p:nvPr/>
              </p:nvSpPr>
              <p:spPr bwMode="auto">
                <a:xfrm rot="16200000" flipV="1">
                  <a:off x="3126637" y="2284920"/>
                  <a:ext cx="900000" cy="196850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15" name="AutoShape 3"/>
                <p:cNvSpPr>
                  <a:spLocks noChangeArrowheads="1"/>
                </p:cNvSpPr>
                <p:nvPr/>
              </p:nvSpPr>
              <p:spPr bwMode="auto">
                <a:xfrm rot="16200000" flipV="1">
                  <a:off x="3135105" y="4985146"/>
                  <a:ext cx="900000" cy="196850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16" name="AutoShape 3"/>
                <p:cNvSpPr>
                  <a:spLocks noChangeArrowheads="1"/>
                </p:cNvSpPr>
                <p:nvPr/>
              </p:nvSpPr>
              <p:spPr bwMode="auto">
                <a:xfrm flipV="1">
                  <a:off x="3682319" y="1736494"/>
                  <a:ext cx="900000" cy="196850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18" name="Textfeld 17"/>
                <p:cNvSpPr txBox="1"/>
                <p:nvPr/>
              </p:nvSpPr>
              <p:spPr>
                <a:xfrm>
                  <a:off x="3683530" y="2074333"/>
                  <a:ext cx="890322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de-DE" sz="2800" b="1" dirty="0" smtClean="0"/>
                    <a:t>NH</a:t>
                  </a:r>
                  <a:r>
                    <a:rPr lang="de-DE" sz="2800" b="1" baseline="-25000" dirty="0" smtClean="0"/>
                    <a:t>3</a:t>
                  </a:r>
                  <a:endParaRPr lang="de-DE" sz="2800" b="1" baseline="-25000" dirty="0"/>
                </a:p>
              </p:txBody>
            </p:sp>
            <p:sp>
              <p:nvSpPr>
                <p:cNvPr id="19" name="Textfeld 18"/>
                <p:cNvSpPr txBox="1"/>
                <p:nvPr/>
              </p:nvSpPr>
              <p:spPr>
                <a:xfrm>
                  <a:off x="3683530" y="2998913"/>
                  <a:ext cx="890322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de-DE" sz="2800" b="1" dirty="0" smtClean="0"/>
                    <a:t>CO</a:t>
                  </a:r>
                  <a:r>
                    <a:rPr lang="de-DE" sz="2800" b="1" baseline="-25000" dirty="0" smtClean="0"/>
                    <a:t>2</a:t>
                  </a:r>
                  <a:endParaRPr lang="de-DE" sz="2800" b="1" baseline="-25000" dirty="0"/>
                </a:p>
              </p:txBody>
            </p:sp>
            <p:sp>
              <p:nvSpPr>
                <p:cNvPr id="20" name="Textfeld 19"/>
                <p:cNvSpPr txBox="1"/>
                <p:nvPr/>
              </p:nvSpPr>
              <p:spPr>
                <a:xfrm>
                  <a:off x="3683530" y="3887913"/>
                  <a:ext cx="890322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de-DE" sz="2800" b="1" dirty="0" smtClean="0"/>
                    <a:t>H</a:t>
                  </a:r>
                  <a:r>
                    <a:rPr lang="de-DE" sz="2800" b="1" baseline="-25000" dirty="0" smtClean="0"/>
                    <a:t>2</a:t>
                  </a:r>
                  <a:r>
                    <a:rPr lang="de-DE" sz="2800" b="1" dirty="0" smtClean="0"/>
                    <a:t>O</a:t>
                  </a:r>
                  <a:endParaRPr lang="de-DE" sz="2800" b="1" dirty="0"/>
                </a:p>
              </p:txBody>
            </p:sp>
            <p:sp>
              <p:nvSpPr>
                <p:cNvPr id="21" name="Textfeld 20"/>
                <p:cNvSpPr txBox="1"/>
                <p:nvPr/>
              </p:nvSpPr>
              <p:spPr>
                <a:xfrm>
                  <a:off x="2793208" y="3887913"/>
                  <a:ext cx="890322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de-DE" sz="2800" b="1" dirty="0" smtClean="0"/>
                    <a:t>CO</a:t>
                  </a:r>
                  <a:endParaRPr lang="de-DE" sz="2800" b="1" dirty="0"/>
                </a:p>
              </p:txBody>
            </p:sp>
          </p:grpSp>
        </p:grpSp>
        <p:sp>
          <p:nvSpPr>
            <p:cNvPr id="22" name="Textfeld 21"/>
            <p:cNvSpPr txBox="1"/>
            <p:nvPr/>
          </p:nvSpPr>
          <p:spPr>
            <a:xfrm>
              <a:off x="3355976" y="3775013"/>
              <a:ext cx="89032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800" b="1" dirty="0" smtClean="0"/>
                <a:t>CH</a:t>
              </a:r>
              <a:r>
                <a:rPr lang="de-DE" sz="2800" b="1" baseline="-25000" dirty="0" smtClean="0"/>
                <a:t>4</a:t>
              </a:r>
              <a:endParaRPr lang="de-DE" sz="2800" b="1" dirty="0"/>
            </a:p>
          </p:txBody>
        </p:sp>
      </p:grpSp>
      <p:grpSp>
        <p:nvGrpSpPr>
          <p:cNvPr id="44" name="Gruppierung 43"/>
          <p:cNvGrpSpPr/>
          <p:nvPr/>
        </p:nvGrpSpPr>
        <p:grpSpPr>
          <a:xfrm>
            <a:off x="3268006" y="501156"/>
            <a:ext cx="2699014" cy="3797077"/>
            <a:chOff x="1547284" y="1623594"/>
            <a:chExt cx="2699014" cy="3797077"/>
          </a:xfrm>
        </p:grpSpPr>
        <p:grpSp>
          <p:nvGrpSpPr>
            <p:cNvPr id="45" name="Gruppierung 41"/>
            <p:cNvGrpSpPr/>
            <p:nvPr/>
          </p:nvGrpSpPr>
          <p:grpSpPr>
            <a:xfrm>
              <a:off x="1547284" y="1623594"/>
              <a:ext cx="2699014" cy="3797077"/>
              <a:chOff x="1547284" y="1623594"/>
              <a:chExt cx="2699014" cy="3797077"/>
            </a:xfrm>
          </p:grpSpPr>
          <p:grpSp>
            <p:nvGrpSpPr>
              <p:cNvPr id="47" name="Gruppierung 40"/>
              <p:cNvGrpSpPr/>
              <p:nvPr/>
            </p:nvGrpSpPr>
            <p:grpSpPr>
              <a:xfrm>
                <a:off x="2438930" y="1820445"/>
                <a:ext cx="900112" cy="1800226"/>
                <a:chOff x="3675063" y="1933119"/>
                <a:chExt cx="900112" cy="1800226"/>
              </a:xfrm>
            </p:grpSpPr>
            <p:sp>
              <p:nvSpPr>
                <p:cNvPr id="64" name="Rectangle 2"/>
                <p:cNvSpPr>
                  <a:spLocks noChangeArrowheads="1"/>
                </p:cNvSpPr>
                <p:nvPr/>
              </p:nvSpPr>
              <p:spPr bwMode="auto">
                <a:xfrm>
                  <a:off x="3675063" y="1933119"/>
                  <a:ext cx="900112" cy="900113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65" name="Rectangle 2"/>
                <p:cNvSpPr>
                  <a:spLocks noChangeArrowheads="1"/>
                </p:cNvSpPr>
                <p:nvPr/>
              </p:nvSpPr>
              <p:spPr bwMode="auto">
                <a:xfrm>
                  <a:off x="3675063" y="2833232"/>
                  <a:ext cx="900112" cy="900113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</p:grpSp>
          <p:grpSp>
            <p:nvGrpSpPr>
              <p:cNvPr id="48" name="Gruppierung 23"/>
              <p:cNvGrpSpPr/>
              <p:nvPr/>
            </p:nvGrpSpPr>
            <p:grpSpPr>
              <a:xfrm>
                <a:off x="1547284" y="1623594"/>
                <a:ext cx="2699014" cy="3797077"/>
                <a:chOff x="2783417" y="1736494"/>
                <a:chExt cx="2699014" cy="3797077"/>
              </a:xfrm>
            </p:grpSpPr>
            <p:sp>
              <p:nvSpPr>
                <p:cNvPr id="49" name="Rectangle 2"/>
                <p:cNvSpPr>
                  <a:spLocks noChangeArrowheads="1"/>
                </p:cNvSpPr>
                <p:nvPr/>
              </p:nvSpPr>
              <p:spPr bwMode="auto">
                <a:xfrm>
                  <a:off x="3682207" y="3733345"/>
                  <a:ext cx="900112" cy="900113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50" name="Rectangle 2"/>
                <p:cNvSpPr>
                  <a:spLocks noChangeArrowheads="1"/>
                </p:cNvSpPr>
                <p:nvPr/>
              </p:nvSpPr>
              <p:spPr bwMode="auto">
                <a:xfrm>
                  <a:off x="3682207" y="4633458"/>
                  <a:ext cx="900112" cy="900113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51" name="AutoShape 3"/>
                <p:cNvSpPr>
                  <a:spLocks noChangeArrowheads="1"/>
                </p:cNvSpPr>
                <p:nvPr/>
              </p:nvSpPr>
              <p:spPr bwMode="auto">
                <a:xfrm rot="5400000" flipV="1">
                  <a:off x="4222277" y="2284695"/>
                  <a:ext cx="900000" cy="196850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52" name="Rectangle 2"/>
                <p:cNvSpPr>
                  <a:spLocks noChangeArrowheads="1"/>
                </p:cNvSpPr>
                <p:nvPr/>
              </p:nvSpPr>
              <p:spPr bwMode="auto">
                <a:xfrm>
                  <a:off x="2783417" y="3733120"/>
                  <a:ext cx="900112" cy="900113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53" name="Rectangle 2"/>
                <p:cNvSpPr>
                  <a:spLocks noChangeArrowheads="1"/>
                </p:cNvSpPr>
                <p:nvPr/>
              </p:nvSpPr>
              <p:spPr bwMode="auto">
                <a:xfrm>
                  <a:off x="4582319" y="3733345"/>
                  <a:ext cx="900112" cy="900113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54" name="AutoShape 3"/>
                <p:cNvSpPr>
                  <a:spLocks noChangeArrowheads="1"/>
                </p:cNvSpPr>
                <p:nvPr/>
              </p:nvSpPr>
              <p:spPr bwMode="auto">
                <a:xfrm rot="5400000" flipV="1">
                  <a:off x="4230744" y="4985033"/>
                  <a:ext cx="900000" cy="196850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55" name="AutoShape 3"/>
                <p:cNvSpPr>
                  <a:spLocks noChangeArrowheads="1"/>
                </p:cNvSpPr>
                <p:nvPr/>
              </p:nvSpPr>
              <p:spPr bwMode="auto">
                <a:xfrm rot="5400000" flipV="1">
                  <a:off x="4223600" y="3184920"/>
                  <a:ext cx="900000" cy="196850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56" name="AutoShape 3"/>
                <p:cNvSpPr>
                  <a:spLocks noChangeArrowheads="1"/>
                </p:cNvSpPr>
                <p:nvPr/>
              </p:nvSpPr>
              <p:spPr bwMode="auto">
                <a:xfrm rot="16200000" flipV="1">
                  <a:off x="3126638" y="3184695"/>
                  <a:ext cx="900000" cy="196850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57" name="AutoShape 3"/>
                <p:cNvSpPr>
                  <a:spLocks noChangeArrowheads="1"/>
                </p:cNvSpPr>
                <p:nvPr/>
              </p:nvSpPr>
              <p:spPr bwMode="auto">
                <a:xfrm rot="16200000" flipV="1">
                  <a:off x="3126637" y="2284920"/>
                  <a:ext cx="900000" cy="196850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58" name="AutoShape 3"/>
                <p:cNvSpPr>
                  <a:spLocks noChangeArrowheads="1"/>
                </p:cNvSpPr>
                <p:nvPr/>
              </p:nvSpPr>
              <p:spPr bwMode="auto">
                <a:xfrm rot="16200000" flipV="1">
                  <a:off x="3135105" y="4985146"/>
                  <a:ext cx="900000" cy="196850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59" name="AutoShape 3"/>
                <p:cNvSpPr>
                  <a:spLocks noChangeArrowheads="1"/>
                </p:cNvSpPr>
                <p:nvPr/>
              </p:nvSpPr>
              <p:spPr bwMode="auto">
                <a:xfrm flipV="1">
                  <a:off x="3682319" y="1736494"/>
                  <a:ext cx="900000" cy="196850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60" name="Textfeld 59"/>
                <p:cNvSpPr txBox="1"/>
                <p:nvPr/>
              </p:nvSpPr>
              <p:spPr>
                <a:xfrm>
                  <a:off x="3683530" y="2074333"/>
                  <a:ext cx="890322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de-DE" sz="2800" b="1" dirty="0" smtClean="0"/>
                    <a:t>N</a:t>
                  </a:r>
                  <a:r>
                    <a:rPr lang="de-DE" sz="2800" b="1" baseline="-25000" dirty="0"/>
                    <a:t>2</a:t>
                  </a:r>
                </a:p>
              </p:txBody>
            </p:sp>
            <p:sp>
              <p:nvSpPr>
                <p:cNvPr id="61" name="Textfeld 60"/>
                <p:cNvSpPr txBox="1"/>
                <p:nvPr/>
              </p:nvSpPr>
              <p:spPr>
                <a:xfrm>
                  <a:off x="3683530" y="2998913"/>
                  <a:ext cx="890322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de-DE" sz="2800" b="1" dirty="0" smtClean="0"/>
                    <a:t>C</a:t>
                  </a:r>
                  <a:endParaRPr lang="de-DE" sz="2800" b="1" baseline="-25000" dirty="0"/>
                </a:p>
              </p:txBody>
            </p:sp>
            <p:sp>
              <p:nvSpPr>
                <p:cNvPr id="62" name="Textfeld 61"/>
                <p:cNvSpPr txBox="1"/>
                <p:nvPr/>
              </p:nvSpPr>
              <p:spPr>
                <a:xfrm>
                  <a:off x="3683530" y="3887913"/>
                  <a:ext cx="890322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de-DE" sz="2800" b="1" dirty="0" smtClean="0"/>
                    <a:t>H</a:t>
                  </a:r>
                  <a:r>
                    <a:rPr lang="de-DE" sz="2800" b="1" baseline="-25000" dirty="0" smtClean="0"/>
                    <a:t>2</a:t>
                  </a:r>
                  <a:endParaRPr lang="de-DE" sz="2800" b="1" dirty="0"/>
                </a:p>
              </p:txBody>
            </p:sp>
            <p:sp>
              <p:nvSpPr>
                <p:cNvPr id="63" name="Textfeld 62"/>
                <p:cNvSpPr txBox="1"/>
                <p:nvPr/>
              </p:nvSpPr>
              <p:spPr>
                <a:xfrm>
                  <a:off x="2793208" y="3887913"/>
                  <a:ext cx="890322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de-DE" sz="2800" b="1" dirty="0" smtClean="0"/>
                    <a:t>O</a:t>
                  </a:r>
                  <a:r>
                    <a:rPr lang="de-DE" sz="2800" b="1" baseline="-25000" dirty="0" smtClean="0"/>
                    <a:t>2</a:t>
                  </a:r>
                  <a:endParaRPr lang="de-DE" sz="2800" b="1" baseline="-25000" dirty="0"/>
                </a:p>
              </p:txBody>
            </p:sp>
          </p:grpSp>
        </p:grpSp>
        <p:sp>
          <p:nvSpPr>
            <p:cNvPr id="46" name="Textfeld 45"/>
            <p:cNvSpPr txBox="1"/>
            <p:nvPr/>
          </p:nvSpPr>
          <p:spPr>
            <a:xfrm>
              <a:off x="3355976" y="3775013"/>
              <a:ext cx="89032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800" b="1" dirty="0" smtClean="0"/>
                <a:t>F</a:t>
              </a:r>
              <a:r>
                <a:rPr lang="de-DE" sz="2800" b="1" baseline="-25000" dirty="0" smtClean="0"/>
                <a:t>2</a:t>
              </a:r>
              <a:endParaRPr lang="de-DE" sz="2800" b="1" dirty="0"/>
            </a:p>
          </p:txBody>
        </p:sp>
      </p:grpSp>
      <p:grpSp>
        <p:nvGrpSpPr>
          <p:cNvPr id="66" name="Gruppierung 65"/>
          <p:cNvGrpSpPr/>
          <p:nvPr/>
        </p:nvGrpSpPr>
        <p:grpSpPr>
          <a:xfrm>
            <a:off x="6102484" y="540656"/>
            <a:ext cx="2851414" cy="3797077"/>
            <a:chOff x="1394884" y="1623594"/>
            <a:chExt cx="2851414" cy="3797077"/>
          </a:xfrm>
        </p:grpSpPr>
        <p:grpSp>
          <p:nvGrpSpPr>
            <p:cNvPr id="67" name="Gruppierung 41"/>
            <p:cNvGrpSpPr/>
            <p:nvPr/>
          </p:nvGrpSpPr>
          <p:grpSpPr>
            <a:xfrm>
              <a:off x="1394884" y="1623594"/>
              <a:ext cx="2851414" cy="3797077"/>
              <a:chOff x="1394884" y="1623594"/>
              <a:chExt cx="2851414" cy="3797077"/>
            </a:xfrm>
          </p:grpSpPr>
          <p:grpSp>
            <p:nvGrpSpPr>
              <p:cNvPr id="69" name="Gruppierung 40"/>
              <p:cNvGrpSpPr/>
              <p:nvPr/>
            </p:nvGrpSpPr>
            <p:grpSpPr>
              <a:xfrm>
                <a:off x="2438930" y="1820445"/>
                <a:ext cx="900112" cy="1800226"/>
                <a:chOff x="3675063" y="1933119"/>
                <a:chExt cx="900112" cy="1800226"/>
              </a:xfrm>
            </p:grpSpPr>
            <p:sp>
              <p:nvSpPr>
                <p:cNvPr id="86" name="Rectangle 2"/>
                <p:cNvSpPr>
                  <a:spLocks noChangeArrowheads="1"/>
                </p:cNvSpPr>
                <p:nvPr/>
              </p:nvSpPr>
              <p:spPr bwMode="auto">
                <a:xfrm>
                  <a:off x="3675063" y="1933119"/>
                  <a:ext cx="900112" cy="900113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87" name="Rectangle 2"/>
                <p:cNvSpPr>
                  <a:spLocks noChangeArrowheads="1"/>
                </p:cNvSpPr>
                <p:nvPr/>
              </p:nvSpPr>
              <p:spPr bwMode="auto">
                <a:xfrm>
                  <a:off x="3675063" y="2833232"/>
                  <a:ext cx="900112" cy="900113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</p:grpSp>
          <p:grpSp>
            <p:nvGrpSpPr>
              <p:cNvPr id="70" name="Gruppierung 23"/>
              <p:cNvGrpSpPr/>
              <p:nvPr/>
            </p:nvGrpSpPr>
            <p:grpSpPr>
              <a:xfrm>
                <a:off x="1394884" y="1623594"/>
                <a:ext cx="2851414" cy="3797077"/>
                <a:chOff x="2631017" y="1736494"/>
                <a:chExt cx="2851414" cy="3797077"/>
              </a:xfrm>
            </p:grpSpPr>
            <p:sp>
              <p:nvSpPr>
                <p:cNvPr id="71" name="Rectangle 2"/>
                <p:cNvSpPr>
                  <a:spLocks noChangeArrowheads="1"/>
                </p:cNvSpPr>
                <p:nvPr/>
              </p:nvSpPr>
              <p:spPr bwMode="auto">
                <a:xfrm>
                  <a:off x="3682207" y="3733345"/>
                  <a:ext cx="900112" cy="900113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72" name="Rectangle 2"/>
                <p:cNvSpPr>
                  <a:spLocks noChangeArrowheads="1"/>
                </p:cNvSpPr>
                <p:nvPr/>
              </p:nvSpPr>
              <p:spPr bwMode="auto">
                <a:xfrm>
                  <a:off x="3682207" y="4633458"/>
                  <a:ext cx="900112" cy="900113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73" name="AutoShape 3"/>
                <p:cNvSpPr>
                  <a:spLocks noChangeArrowheads="1"/>
                </p:cNvSpPr>
                <p:nvPr/>
              </p:nvSpPr>
              <p:spPr bwMode="auto">
                <a:xfrm rot="5400000" flipV="1">
                  <a:off x="4222277" y="2284695"/>
                  <a:ext cx="900000" cy="196850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74" name="Rectangle 2"/>
                <p:cNvSpPr>
                  <a:spLocks noChangeArrowheads="1"/>
                </p:cNvSpPr>
                <p:nvPr/>
              </p:nvSpPr>
              <p:spPr bwMode="auto">
                <a:xfrm>
                  <a:off x="2783417" y="3733120"/>
                  <a:ext cx="900112" cy="900113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75" name="Rectangle 2"/>
                <p:cNvSpPr>
                  <a:spLocks noChangeArrowheads="1"/>
                </p:cNvSpPr>
                <p:nvPr/>
              </p:nvSpPr>
              <p:spPr bwMode="auto">
                <a:xfrm>
                  <a:off x="4582319" y="3733345"/>
                  <a:ext cx="900112" cy="900113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76" name="AutoShape 3"/>
                <p:cNvSpPr>
                  <a:spLocks noChangeArrowheads="1"/>
                </p:cNvSpPr>
                <p:nvPr/>
              </p:nvSpPr>
              <p:spPr bwMode="auto">
                <a:xfrm rot="5400000" flipV="1">
                  <a:off x="4230744" y="4985033"/>
                  <a:ext cx="900000" cy="196850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77" name="AutoShape 3"/>
                <p:cNvSpPr>
                  <a:spLocks noChangeArrowheads="1"/>
                </p:cNvSpPr>
                <p:nvPr/>
              </p:nvSpPr>
              <p:spPr bwMode="auto">
                <a:xfrm rot="5400000" flipV="1">
                  <a:off x="4223600" y="3184920"/>
                  <a:ext cx="900000" cy="196850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78" name="AutoShape 3"/>
                <p:cNvSpPr>
                  <a:spLocks noChangeArrowheads="1"/>
                </p:cNvSpPr>
                <p:nvPr/>
              </p:nvSpPr>
              <p:spPr bwMode="auto">
                <a:xfrm rot="16200000" flipV="1">
                  <a:off x="3126638" y="3184695"/>
                  <a:ext cx="900000" cy="196850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79" name="AutoShape 3"/>
                <p:cNvSpPr>
                  <a:spLocks noChangeArrowheads="1"/>
                </p:cNvSpPr>
                <p:nvPr/>
              </p:nvSpPr>
              <p:spPr bwMode="auto">
                <a:xfrm rot="16200000" flipV="1">
                  <a:off x="3126637" y="2284920"/>
                  <a:ext cx="900000" cy="196850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80" name="AutoShape 3"/>
                <p:cNvSpPr>
                  <a:spLocks noChangeArrowheads="1"/>
                </p:cNvSpPr>
                <p:nvPr/>
              </p:nvSpPr>
              <p:spPr bwMode="auto">
                <a:xfrm rot="16200000" flipV="1">
                  <a:off x="3135105" y="4985146"/>
                  <a:ext cx="900000" cy="196850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81" name="AutoShape 3"/>
                <p:cNvSpPr>
                  <a:spLocks noChangeArrowheads="1"/>
                </p:cNvSpPr>
                <p:nvPr/>
              </p:nvSpPr>
              <p:spPr bwMode="auto">
                <a:xfrm flipV="1">
                  <a:off x="3682319" y="1736494"/>
                  <a:ext cx="900000" cy="196850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82" name="Textfeld 81"/>
                <p:cNvSpPr txBox="1"/>
                <p:nvPr/>
              </p:nvSpPr>
              <p:spPr>
                <a:xfrm>
                  <a:off x="3683530" y="2074333"/>
                  <a:ext cx="890322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de-DE" sz="2800" b="1" dirty="0" err="1" smtClean="0"/>
                    <a:t>NaCl</a:t>
                  </a:r>
                  <a:endParaRPr lang="de-DE" sz="2800" b="1" baseline="-25000" dirty="0"/>
                </a:p>
              </p:txBody>
            </p:sp>
            <p:sp>
              <p:nvSpPr>
                <p:cNvPr id="83" name="Textfeld 82"/>
                <p:cNvSpPr txBox="1"/>
                <p:nvPr/>
              </p:nvSpPr>
              <p:spPr>
                <a:xfrm>
                  <a:off x="3683529" y="2998913"/>
                  <a:ext cx="908579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de-DE" sz="2800" b="1" dirty="0" err="1" smtClean="0"/>
                    <a:t>MgO</a:t>
                  </a:r>
                  <a:endParaRPr lang="de-DE" sz="2800" b="1" baseline="-25000" dirty="0"/>
                </a:p>
              </p:txBody>
            </p:sp>
            <p:sp>
              <p:nvSpPr>
                <p:cNvPr id="84" name="Textfeld 83"/>
                <p:cNvSpPr txBox="1"/>
                <p:nvPr/>
              </p:nvSpPr>
              <p:spPr>
                <a:xfrm>
                  <a:off x="3683530" y="3887913"/>
                  <a:ext cx="890322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endParaRPr lang="de-DE" sz="2800" b="1" dirty="0"/>
                </a:p>
              </p:txBody>
            </p:sp>
            <p:sp>
              <p:nvSpPr>
                <p:cNvPr id="85" name="Textfeld 84"/>
                <p:cNvSpPr txBox="1"/>
                <p:nvPr/>
              </p:nvSpPr>
              <p:spPr>
                <a:xfrm>
                  <a:off x="2631017" y="3887913"/>
                  <a:ext cx="1187977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de-DE" sz="2800" b="1" dirty="0"/>
                    <a:t>Al</a:t>
                  </a:r>
                  <a:r>
                    <a:rPr lang="de-DE" sz="2800" b="1" baseline="-25000" dirty="0"/>
                    <a:t>2</a:t>
                  </a:r>
                  <a:r>
                    <a:rPr lang="de-DE" sz="2800" b="1" dirty="0"/>
                    <a:t>O</a:t>
                  </a:r>
                  <a:r>
                    <a:rPr lang="de-DE" sz="2800" b="1" baseline="-25000" dirty="0"/>
                    <a:t>3</a:t>
                  </a:r>
                </a:p>
              </p:txBody>
            </p:sp>
          </p:grpSp>
        </p:grpSp>
        <p:sp>
          <p:nvSpPr>
            <p:cNvPr id="68" name="Textfeld 67"/>
            <p:cNvSpPr txBox="1"/>
            <p:nvPr/>
          </p:nvSpPr>
          <p:spPr>
            <a:xfrm>
              <a:off x="3355976" y="3775013"/>
              <a:ext cx="89032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de-DE" sz="2800" b="1" dirty="0"/>
            </a:p>
          </p:txBody>
        </p:sp>
      </p:grpSp>
      <p:sp>
        <p:nvSpPr>
          <p:cNvPr id="88" name="Textfeld 87"/>
          <p:cNvSpPr txBox="1"/>
          <p:nvPr/>
        </p:nvSpPr>
        <p:spPr>
          <a:xfrm>
            <a:off x="7010400" y="3581400"/>
            <a:ext cx="11879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 smtClean="0"/>
              <a:t>Fe</a:t>
            </a:r>
            <a:r>
              <a:rPr lang="de-DE" sz="2800" b="1" baseline="-25000" dirty="0" smtClean="0"/>
              <a:t>2</a:t>
            </a:r>
            <a:r>
              <a:rPr lang="de-DE" sz="2800" b="1" dirty="0" smtClean="0"/>
              <a:t>O</a:t>
            </a:r>
            <a:r>
              <a:rPr lang="de-DE" sz="2800" b="1" baseline="-25000" dirty="0" smtClean="0"/>
              <a:t>3</a:t>
            </a:r>
            <a:endParaRPr lang="de-DE" sz="2800" b="1" baseline="-25000" dirty="0"/>
          </a:p>
        </p:txBody>
      </p:sp>
      <p:sp>
        <p:nvSpPr>
          <p:cNvPr id="89" name="Textfeld 88"/>
          <p:cNvSpPr txBox="1"/>
          <p:nvPr/>
        </p:nvSpPr>
        <p:spPr>
          <a:xfrm>
            <a:off x="1143000" y="3581400"/>
            <a:ext cx="8903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 err="1" smtClean="0"/>
              <a:t>HCl</a:t>
            </a:r>
            <a:endParaRPr lang="de-DE" sz="2800" b="1" dirty="0"/>
          </a:p>
        </p:txBody>
      </p:sp>
      <p:sp>
        <p:nvSpPr>
          <p:cNvPr id="90" name="Textfeld 89"/>
          <p:cNvSpPr txBox="1"/>
          <p:nvPr/>
        </p:nvSpPr>
        <p:spPr>
          <a:xfrm>
            <a:off x="4159651" y="3581400"/>
            <a:ext cx="8903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 smtClean="0"/>
              <a:t>Cl</a:t>
            </a:r>
            <a:r>
              <a:rPr lang="de-DE" sz="2800" b="1" baseline="-25000" dirty="0" smtClean="0"/>
              <a:t>2</a:t>
            </a:r>
            <a:endParaRPr lang="de-DE" sz="2800" b="1" baseline="-25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uppierung 27"/>
          <p:cNvGrpSpPr/>
          <p:nvPr/>
        </p:nvGrpSpPr>
        <p:grpSpPr>
          <a:xfrm>
            <a:off x="207568" y="501156"/>
            <a:ext cx="2699014" cy="3797077"/>
            <a:chOff x="207568" y="501156"/>
            <a:chExt cx="2699014" cy="3797077"/>
          </a:xfrm>
        </p:grpSpPr>
        <p:grpSp>
          <p:nvGrpSpPr>
            <p:cNvPr id="5" name="Gruppierung 4"/>
            <p:cNvGrpSpPr/>
            <p:nvPr/>
          </p:nvGrpSpPr>
          <p:grpSpPr>
            <a:xfrm>
              <a:off x="207568" y="501156"/>
              <a:ext cx="2699014" cy="3797077"/>
              <a:chOff x="1547284" y="1623594"/>
              <a:chExt cx="2699014" cy="3797077"/>
            </a:xfrm>
          </p:grpSpPr>
          <p:grpSp>
            <p:nvGrpSpPr>
              <p:cNvPr id="6" name="Gruppierung 41"/>
              <p:cNvGrpSpPr/>
              <p:nvPr/>
            </p:nvGrpSpPr>
            <p:grpSpPr>
              <a:xfrm>
                <a:off x="1547284" y="1623594"/>
                <a:ext cx="2699014" cy="3797077"/>
                <a:chOff x="1547284" y="1623594"/>
                <a:chExt cx="2699014" cy="3797077"/>
              </a:xfrm>
            </p:grpSpPr>
            <p:grpSp>
              <p:nvGrpSpPr>
                <p:cNvPr id="8" name="Gruppierung 40"/>
                <p:cNvGrpSpPr/>
                <p:nvPr/>
              </p:nvGrpSpPr>
              <p:grpSpPr>
                <a:xfrm>
                  <a:off x="2438930" y="1820445"/>
                  <a:ext cx="900112" cy="1800226"/>
                  <a:chOff x="3675063" y="1933119"/>
                  <a:chExt cx="900112" cy="1800226"/>
                </a:xfrm>
              </p:grpSpPr>
              <p:sp>
                <p:nvSpPr>
                  <p:cNvPr id="25" name="Rectangle 2"/>
                  <p:cNvSpPr>
                    <a:spLocks noChangeArrowheads="1"/>
                  </p:cNvSpPr>
                  <p:nvPr/>
                </p:nvSpPr>
                <p:spPr bwMode="auto">
                  <a:xfrm>
                    <a:off x="3675063" y="1933119"/>
                    <a:ext cx="900112" cy="900113"/>
                  </a:xfrm>
                  <a:prstGeom prst="rect">
                    <a:avLst/>
                  </a:prstGeom>
                  <a:noFill/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26" name="Rectangle 2"/>
                  <p:cNvSpPr>
                    <a:spLocks noChangeArrowheads="1"/>
                  </p:cNvSpPr>
                  <p:nvPr/>
                </p:nvSpPr>
                <p:spPr bwMode="auto">
                  <a:xfrm>
                    <a:off x="3675063" y="2833232"/>
                    <a:ext cx="900112" cy="900113"/>
                  </a:xfrm>
                  <a:prstGeom prst="rect">
                    <a:avLst/>
                  </a:prstGeom>
                  <a:noFill/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DE"/>
                  </a:p>
                </p:txBody>
              </p:sp>
            </p:grpSp>
            <p:grpSp>
              <p:nvGrpSpPr>
                <p:cNvPr id="9" name="Gruppierung 23"/>
                <p:cNvGrpSpPr/>
                <p:nvPr/>
              </p:nvGrpSpPr>
              <p:grpSpPr>
                <a:xfrm>
                  <a:off x="1547284" y="1623594"/>
                  <a:ext cx="2699014" cy="3797077"/>
                  <a:chOff x="2783417" y="1736494"/>
                  <a:chExt cx="2699014" cy="3797077"/>
                </a:xfrm>
              </p:grpSpPr>
              <p:sp>
                <p:nvSpPr>
                  <p:cNvPr id="10" name="Rectangle 2"/>
                  <p:cNvSpPr>
                    <a:spLocks noChangeArrowheads="1"/>
                  </p:cNvSpPr>
                  <p:nvPr/>
                </p:nvSpPr>
                <p:spPr bwMode="auto">
                  <a:xfrm>
                    <a:off x="3682207" y="3733345"/>
                    <a:ext cx="900112" cy="900113"/>
                  </a:xfrm>
                  <a:prstGeom prst="rect">
                    <a:avLst/>
                  </a:prstGeom>
                  <a:noFill/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11" name="Rectangle 2"/>
                  <p:cNvSpPr>
                    <a:spLocks noChangeArrowheads="1"/>
                  </p:cNvSpPr>
                  <p:nvPr/>
                </p:nvSpPr>
                <p:spPr bwMode="auto">
                  <a:xfrm>
                    <a:off x="3682207" y="4633458"/>
                    <a:ext cx="900112" cy="900113"/>
                  </a:xfrm>
                  <a:prstGeom prst="rect">
                    <a:avLst/>
                  </a:prstGeom>
                  <a:noFill/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12" name="AutoShape 3"/>
                  <p:cNvSpPr>
                    <a:spLocks noChangeArrowheads="1"/>
                  </p:cNvSpPr>
                  <p:nvPr/>
                </p:nvSpPr>
                <p:spPr bwMode="auto">
                  <a:xfrm rot="5400000" flipV="1">
                    <a:off x="4222277" y="2284695"/>
                    <a:ext cx="900000" cy="196850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13" name="Rectangle 2"/>
                  <p:cNvSpPr>
                    <a:spLocks noChangeArrowheads="1"/>
                  </p:cNvSpPr>
                  <p:nvPr/>
                </p:nvSpPr>
                <p:spPr bwMode="auto">
                  <a:xfrm>
                    <a:off x="2783417" y="3733120"/>
                    <a:ext cx="900112" cy="900113"/>
                  </a:xfrm>
                  <a:prstGeom prst="rect">
                    <a:avLst/>
                  </a:prstGeom>
                  <a:noFill/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14" name="Rectangle 2"/>
                  <p:cNvSpPr>
                    <a:spLocks noChangeArrowheads="1"/>
                  </p:cNvSpPr>
                  <p:nvPr/>
                </p:nvSpPr>
                <p:spPr bwMode="auto">
                  <a:xfrm>
                    <a:off x="4582319" y="3733345"/>
                    <a:ext cx="900112" cy="900113"/>
                  </a:xfrm>
                  <a:prstGeom prst="rect">
                    <a:avLst/>
                  </a:prstGeom>
                  <a:noFill/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15" name="AutoShape 3"/>
                  <p:cNvSpPr>
                    <a:spLocks noChangeArrowheads="1"/>
                  </p:cNvSpPr>
                  <p:nvPr/>
                </p:nvSpPr>
                <p:spPr bwMode="auto">
                  <a:xfrm rot="5400000" flipV="1">
                    <a:off x="4230744" y="4985033"/>
                    <a:ext cx="900000" cy="196850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16" name="AutoShape 3"/>
                  <p:cNvSpPr>
                    <a:spLocks noChangeArrowheads="1"/>
                  </p:cNvSpPr>
                  <p:nvPr/>
                </p:nvSpPr>
                <p:spPr bwMode="auto">
                  <a:xfrm rot="5400000" flipV="1">
                    <a:off x="4223600" y="3184920"/>
                    <a:ext cx="900000" cy="196850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17" name="AutoShape 3"/>
                  <p:cNvSpPr>
                    <a:spLocks noChangeArrowheads="1"/>
                  </p:cNvSpPr>
                  <p:nvPr/>
                </p:nvSpPr>
                <p:spPr bwMode="auto">
                  <a:xfrm rot="16200000" flipV="1">
                    <a:off x="3126638" y="3184695"/>
                    <a:ext cx="900000" cy="196850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18" name="AutoShape 3"/>
                  <p:cNvSpPr>
                    <a:spLocks noChangeArrowheads="1"/>
                  </p:cNvSpPr>
                  <p:nvPr/>
                </p:nvSpPr>
                <p:spPr bwMode="auto">
                  <a:xfrm rot="16200000" flipV="1">
                    <a:off x="3126637" y="2284920"/>
                    <a:ext cx="900000" cy="196850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19" name="AutoShape 3"/>
                  <p:cNvSpPr>
                    <a:spLocks noChangeArrowheads="1"/>
                  </p:cNvSpPr>
                  <p:nvPr/>
                </p:nvSpPr>
                <p:spPr bwMode="auto">
                  <a:xfrm rot="16200000" flipV="1">
                    <a:off x="3135105" y="4985146"/>
                    <a:ext cx="900000" cy="196850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20" name="AutoShape 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3682319" y="1736494"/>
                    <a:ext cx="900000" cy="196850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21" name="Textfeld 20"/>
                  <p:cNvSpPr txBox="1"/>
                  <p:nvPr/>
                </p:nvSpPr>
                <p:spPr>
                  <a:xfrm>
                    <a:off x="3683530" y="2074333"/>
                    <a:ext cx="890322" cy="52322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de-DE" sz="2800" b="1" dirty="0"/>
                      <a:t>1</a:t>
                    </a:r>
                    <a:endParaRPr lang="de-DE" sz="2800" b="1" baseline="-25000" dirty="0"/>
                  </a:p>
                </p:txBody>
              </p:sp>
              <p:sp>
                <p:nvSpPr>
                  <p:cNvPr id="22" name="Textfeld 21"/>
                  <p:cNvSpPr txBox="1"/>
                  <p:nvPr/>
                </p:nvSpPr>
                <p:spPr>
                  <a:xfrm>
                    <a:off x="3683530" y="2998913"/>
                    <a:ext cx="890322" cy="52322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de-DE" sz="2800" b="1" dirty="0" smtClean="0"/>
                      <a:t>3</a:t>
                    </a:r>
                    <a:endParaRPr lang="de-DE" sz="2800" b="1" baseline="-25000" dirty="0"/>
                  </a:p>
                </p:txBody>
              </p:sp>
              <p:sp>
                <p:nvSpPr>
                  <p:cNvPr id="23" name="Textfeld 22"/>
                  <p:cNvSpPr txBox="1"/>
                  <p:nvPr/>
                </p:nvSpPr>
                <p:spPr>
                  <a:xfrm>
                    <a:off x="3683530" y="3887913"/>
                    <a:ext cx="890322" cy="52322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de-DE" sz="2800" b="1" dirty="0" smtClean="0"/>
                      <a:t>6</a:t>
                    </a:r>
                    <a:endParaRPr lang="de-DE" sz="2800" b="1" dirty="0"/>
                  </a:p>
                </p:txBody>
              </p:sp>
              <p:sp>
                <p:nvSpPr>
                  <p:cNvPr id="24" name="Textfeld 23"/>
                  <p:cNvSpPr txBox="1"/>
                  <p:nvPr/>
                </p:nvSpPr>
                <p:spPr>
                  <a:xfrm>
                    <a:off x="2793208" y="3887913"/>
                    <a:ext cx="890322" cy="52322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de-DE" sz="2800" b="1" dirty="0" smtClean="0"/>
                      <a:t>2</a:t>
                    </a:r>
                    <a:endParaRPr lang="de-DE" sz="2800" b="1" dirty="0"/>
                  </a:p>
                </p:txBody>
              </p:sp>
            </p:grpSp>
          </p:grpSp>
          <p:sp>
            <p:nvSpPr>
              <p:cNvPr id="7" name="Textfeld 6"/>
              <p:cNvSpPr txBox="1"/>
              <p:nvPr/>
            </p:nvSpPr>
            <p:spPr>
              <a:xfrm>
                <a:off x="3355976" y="3775013"/>
                <a:ext cx="89032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2800" b="1" dirty="0" smtClean="0"/>
                  <a:t>5</a:t>
                </a:r>
                <a:endParaRPr lang="de-DE" sz="2800" b="1" dirty="0"/>
              </a:p>
            </p:txBody>
          </p:sp>
        </p:grpSp>
        <p:sp>
          <p:nvSpPr>
            <p:cNvPr id="27" name="Textfeld 26"/>
            <p:cNvSpPr txBox="1"/>
            <p:nvPr/>
          </p:nvSpPr>
          <p:spPr>
            <a:xfrm>
              <a:off x="1099214" y="3550630"/>
              <a:ext cx="89032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800" b="1" dirty="0"/>
                <a:t>4</a:t>
              </a:r>
              <a:endParaRPr lang="de-DE" sz="2800" b="1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Macintosh PowerPoint</Application>
  <PresentationFormat>Bildschirmpräsentation (4:3)</PresentationFormat>
  <Paragraphs>22</Paragraphs>
  <Slides>2</Slides>
  <Notes>0</Notes>
  <HiddenSlides>0</HiddenSlides>
  <MMClips>0</MMClips>
  <ScaleCrop>false</ScaleCrop>
  <HeadingPairs>
    <vt:vector size="4" baseType="variant">
      <vt:variant>
        <vt:lpstr>Entwurfsvorlage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Office-Design</vt:lpstr>
      <vt:lpstr>Folie 1</vt:lpstr>
      <vt:lpstr>Folie 2</vt:lpstr>
    </vt:vector>
  </TitlesOfParts>
  <Company>admin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Maike Hubert</dc:creator>
  <cp:lastModifiedBy>Maike Hubert</cp:lastModifiedBy>
  <cp:revision>6</cp:revision>
  <dcterms:created xsi:type="dcterms:W3CDTF">2014-02-04T06:11:40Z</dcterms:created>
  <dcterms:modified xsi:type="dcterms:W3CDTF">2014-02-04T06:51:56Z</dcterms:modified>
</cp:coreProperties>
</file>