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7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7AA8D-ACB0-47B9-8C9F-9890C7263C43}" type="datetimeFigureOut">
              <a:rPr lang="de-DE" smtClean="0"/>
              <a:t>08.05.2014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9BE63-2FD5-46E3-9BD8-498CE48EFC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7812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9BE63-2FD5-46E3-9BD8-498CE48EFC9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997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CC18-6795-4591-909B-187EE94913CB}" type="datetimeFigureOut">
              <a:rPr lang="de-DE" smtClean="0"/>
              <a:t>08.05.2014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1501-F9BC-49DC-911D-E9C6DF6D3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413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CC18-6795-4591-909B-187EE94913CB}" type="datetimeFigureOut">
              <a:rPr lang="de-DE" smtClean="0"/>
              <a:t>08.05.2014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1501-F9BC-49DC-911D-E9C6DF6D3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61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CC18-6795-4591-909B-187EE94913CB}" type="datetimeFigureOut">
              <a:rPr lang="de-DE" smtClean="0"/>
              <a:t>08.05.2014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1501-F9BC-49DC-911D-E9C6DF6D3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3386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CC18-6795-4591-909B-187EE94913CB}" type="datetimeFigureOut">
              <a:rPr lang="de-DE" smtClean="0"/>
              <a:t>08.05.2014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1501-F9BC-49DC-911D-E9C6DF6D3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6291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CC18-6795-4591-909B-187EE94913CB}" type="datetimeFigureOut">
              <a:rPr lang="de-DE" smtClean="0"/>
              <a:t>08.05.2014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1501-F9BC-49DC-911D-E9C6DF6D3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652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CC18-6795-4591-909B-187EE94913CB}" type="datetimeFigureOut">
              <a:rPr lang="de-DE" smtClean="0"/>
              <a:t>08.05.2014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1501-F9BC-49DC-911D-E9C6DF6D3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035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CC18-6795-4591-909B-187EE94913CB}" type="datetimeFigureOut">
              <a:rPr lang="de-DE" smtClean="0"/>
              <a:t>08.05.2014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1501-F9BC-49DC-911D-E9C6DF6D3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0878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CC18-6795-4591-909B-187EE94913CB}" type="datetimeFigureOut">
              <a:rPr lang="de-DE" smtClean="0"/>
              <a:t>08.05.2014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1501-F9BC-49DC-911D-E9C6DF6D3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399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CC18-6795-4591-909B-187EE94913CB}" type="datetimeFigureOut">
              <a:rPr lang="de-DE" smtClean="0"/>
              <a:t>08.05.2014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1501-F9BC-49DC-911D-E9C6DF6D3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7574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CC18-6795-4591-909B-187EE94913CB}" type="datetimeFigureOut">
              <a:rPr lang="de-DE" smtClean="0"/>
              <a:t>08.05.2014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1501-F9BC-49DC-911D-E9C6DF6D3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626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CC18-6795-4591-909B-187EE94913CB}" type="datetimeFigureOut">
              <a:rPr lang="de-DE" smtClean="0"/>
              <a:t>08.05.2014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1501-F9BC-49DC-911D-E9C6DF6D3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6669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FCC18-6795-4591-909B-187EE94913CB}" type="datetimeFigureOut">
              <a:rPr lang="de-DE" smtClean="0"/>
              <a:t>08.05.2014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A1501-F9BC-49DC-911D-E9C6DF6D3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50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152400"/>
            <a:ext cx="9144000" cy="609600"/>
          </a:xfrm>
          <a:prstGeom prst="rect">
            <a:avLst/>
          </a:prstGeom>
          <a:solidFill>
            <a:srgbClr val="0DC0FF"/>
          </a:solidFill>
          <a:ln w="381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tIns="36000" anchor="t" anchorCtr="0">
            <a:normAutofit/>
          </a:bodyPr>
          <a:lstStyle/>
          <a:p>
            <a:pPr marL="363538" marR="0" lvl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32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Ü1:  Die Basis</a:t>
            </a:r>
            <a:endParaRPr kumimoji="0" lang="de-DE" sz="2400" b="1" i="1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67544" y="690964"/>
            <a:ext cx="308153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defRPr/>
            </a:pPr>
            <a:r>
              <a:rPr lang="de-DE" sz="3200" b="1" kern="0" dirty="0" smtClean="0">
                <a:latin typeface="Calibri" pitchFamily="34" charset="0"/>
              </a:rPr>
              <a:t> </a:t>
            </a:r>
            <a:r>
              <a:rPr lang="de-DE" sz="2400" kern="0" dirty="0" smtClean="0">
                <a:latin typeface="Calibri" pitchFamily="34" charset="0"/>
              </a:rPr>
              <a:t> </a:t>
            </a:r>
            <a:r>
              <a:rPr lang="de-DE" sz="2400" b="1" kern="0" dirty="0" smtClean="0">
                <a:latin typeface="Calibri" pitchFamily="34" charset="0"/>
              </a:rPr>
              <a:t>Beispiel: Satzmuster</a:t>
            </a:r>
            <a:r>
              <a:rPr lang="de-DE" sz="2400" kern="0" dirty="0" smtClean="0">
                <a:latin typeface="Calibri" pitchFamily="34" charset="0"/>
              </a:rPr>
              <a:t>			</a:t>
            </a:r>
            <a:endParaRPr lang="de-DE" sz="2000" i="1" kern="0" dirty="0" smtClean="0">
              <a:latin typeface="Calibri" pitchFamily="34" charset="0"/>
            </a:endParaRPr>
          </a:p>
          <a:p>
            <a:pPr algn="just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de-DE" sz="2400" i="1" kern="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de-DE" sz="1200" kern="0" dirty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50" y="1268760"/>
            <a:ext cx="8100392" cy="3897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620639" y="2415218"/>
            <a:ext cx="8271841" cy="369332"/>
          </a:xfrm>
          <a:prstGeom prst="rect">
            <a:avLst/>
          </a:prstGeom>
          <a:solidFill>
            <a:srgbClr val="00B0F0">
              <a:alpha val="24000"/>
            </a:srgbClr>
          </a:solidFill>
        </p:spPr>
        <p:txBody>
          <a:bodyPr wrap="square" rtlCol="0">
            <a:spAutoFit/>
          </a:bodyPr>
          <a:lstStyle/>
          <a:p>
            <a:pPr>
              <a:tabLst>
                <a:tab pos="7889875" algn="r"/>
              </a:tabLst>
            </a:pPr>
            <a:r>
              <a:rPr lang="de-DE" dirty="0" smtClean="0"/>
              <a:t>	</a:t>
            </a:r>
            <a:r>
              <a:rPr lang="de-DE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Transparenz</a:t>
            </a:r>
            <a:endParaRPr lang="de-DE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11560" y="5032447"/>
            <a:ext cx="8271841" cy="369332"/>
          </a:xfrm>
          <a:prstGeom prst="rect">
            <a:avLst/>
          </a:prstGeom>
          <a:solidFill>
            <a:srgbClr val="00B0F0">
              <a:alpha val="24000"/>
            </a:srgbClr>
          </a:solidFill>
        </p:spPr>
        <p:txBody>
          <a:bodyPr wrap="square" rtlCol="0">
            <a:spAutoFit/>
          </a:bodyPr>
          <a:lstStyle/>
          <a:p>
            <a:pPr>
              <a:tabLst>
                <a:tab pos="7889875" algn="r"/>
              </a:tabLst>
            </a:pPr>
            <a:r>
              <a:rPr lang="de-DE" dirty="0" smtClean="0"/>
              <a:t>	</a:t>
            </a:r>
            <a:r>
              <a:rPr lang="de-DE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Rückmeldung</a:t>
            </a:r>
            <a:endParaRPr lang="de-DE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11560" y="5031546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Auf der Rückseite findest Du die Lösung</a:t>
            </a:r>
            <a:endParaRPr lang="de-DE" sz="1200" dirty="0"/>
          </a:p>
        </p:txBody>
      </p:sp>
      <p:sp>
        <p:nvSpPr>
          <p:cNvPr id="10" name="Textfeld 9"/>
          <p:cNvSpPr txBox="1"/>
          <p:nvPr/>
        </p:nvSpPr>
        <p:spPr>
          <a:xfrm>
            <a:off x="611560" y="5435932"/>
            <a:ext cx="8271841" cy="369332"/>
          </a:xfrm>
          <a:prstGeom prst="rect">
            <a:avLst/>
          </a:prstGeom>
          <a:solidFill>
            <a:srgbClr val="00B0F0">
              <a:alpha val="24000"/>
            </a:srgbClr>
          </a:solidFill>
        </p:spPr>
        <p:txBody>
          <a:bodyPr wrap="square" rtlCol="0">
            <a:spAutoFit/>
          </a:bodyPr>
          <a:lstStyle/>
          <a:p>
            <a:pPr>
              <a:tabLst>
                <a:tab pos="7889875" algn="r"/>
              </a:tabLst>
            </a:pPr>
            <a:r>
              <a:rPr lang="de-DE" sz="1200" dirty="0" smtClean="0"/>
              <a:t>Am Ende der Stunde, am Beginn der neuen Stunde, Häppchen HA</a:t>
            </a:r>
            <a:r>
              <a:rPr lang="de-DE" dirty="0" smtClean="0"/>
              <a:t>	</a:t>
            </a:r>
            <a:r>
              <a:rPr lang="de-DE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Umfang</a:t>
            </a:r>
            <a:endParaRPr lang="de-DE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11560" y="5867980"/>
            <a:ext cx="8271841" cy="369332"/>
          </a:xfrm>
          <a:prstGeom prst="rect">
            <a:avLst/>
          </a:prstGeom>
          <a:solidFill>
            <a:srgbClr val="00B0F0">
              <a:alpha val="24000"/>
            </a:srgbClr>
          </a:solidFill>
        </p:spPr>
        <p:txBody>
          <a:bodyPr wrap="square" rtlCol="0">
            <a:spAutoFit/>
          </a:bodyPr>
          <a:lstStyle/>
          <a:p>
            <a:pPr>
              <a:tabLst>
                <a:tab pos="7889875" algn="r"/>
              </a:tabLst>
            </a:pPr>
            <a:r>
              <a:rPr lang="de-DE" sz="1200" dirty="0" smtClean="0"/>
              <a:t>Anknüpfung an Bekanntes</a:t>
            </a:r>
            <a:r>
              <a:rPr lang="de-DE" dirty="0" smtClean="0"/>
              <a:t>	</a:t>
            </a:r>
            <a:r>
              <a:rPr lang="de-DE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Qualität der Aufgaben</a:t>
            </a:r>
            <a:endParaRPr lang="de-DE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620639" y="6300028"/>
            <a:ext cx="8271841" cy="369332"/>
          </a:xfrm>
          <a:prstGeom prst="rect">
            <a:avLst/>
          </a:prstGeom>
          <a:solidFill>
            <a:srgbClr val="00B0F0">
              <a:alpha val="24000"/>
            </a:srgbClr>
          </a:solidFill>
        </p:spPr>
        <p:txBody>
          <a:bodyPr wrap="square" rtlCol="0">
            <a:spAutoFit/>
          </a:bodyPr>
          <a:lstStyle/>
          <a:p>
            <a:pPr>
              <a:tabLst>
                <a:tab pos="7889875" algn="r"/>
              </a:tabLst>
            </a:pPr>
            <a:r>
              <a:rPr lang="de-DE" sz="1200" dirty="0" smtClean="0"/>
              <a:t>?</a:t>
            </a:r>
            <a:r>
              <a:rPr lang="de-DE" dirty="0" smtClean="0"/>
              <a:t>	</a:t>
            </a:r>
            <a:r>
              <a:rPr lang="de-DE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Strukturierung</a:t>
            </a:r>
            <a:endParaRPr lang="de-DE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429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7" grpId="0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Bildschirmpräsentation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Larissa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Häberlen</dc:creator>
  <cp:lastModifiedBy>Ulrike Weyrauther</cp:lastModifiedBy>
  <cp:revision>4</cp:revision>
  <dcterms:created xsi:type="dcterms:W3CDTF">2014-05-04T14:04:16Z</dcterms:created>
  <dcterms:modified xsi:type="dcterms:W3CDTF">2014-05-08T20:08:18Z</dcterms:modified>
</cp:coreProperties>
</file>