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392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7AA8D-ACB0-47B9-8C9F-9890C7263C43}" type="datetimeFigureOut">
              <a:rPr lang="de-DE" smtClean="0"/>
              <a:t>04.05.2014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9BE63-2FD5-46E3-9BD8-498CE48EFC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812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z="1300" dirty="0" smtClean="0"/>
          </a:p>
        </p:txBody>
      </p:sp>
      <p:sp>
        <p:nvSpPr>
          <p:cNvPr id="1946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A8C1C5-8E9D-404E-9AC6-5A4BF8CE11C6}" type="slidenum">
              <a:rPr lang="de-DE" smtClean="0"/>
              <a:pPr/>
              <a:t>1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9602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CC18-6795-4591-909B-187EE94913CB}" type="datetimeFigureOut">
              <a:rPr lang="de-DE" smtClean="0"/>
              <a:t>04.05.2014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1501-F9BC-49DC-911D-E9C6DF6D3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13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CC18-6795-4591-909B-187EE94913CB}" type="datetimeFigureOut">
              <a:rPr lang="de-DE" smtClean="0"/>
              <a:t>04.05.2014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1501-F9BC-49DC-911D-E9C6DF6D3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61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CC18-6795-4591-909B-187EE94913CB}" type="datetimeFigureOut">
              <a:rPr lang="de-DE" smtClean="0"/>
              <a:t>04.05.2014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1501-F9BC-49DC-911D-E9C6DF6D3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3386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CC18-6795-4591-909B-187EE94913CB}" type="datetimeFigureOut">
              <a:rPr lang="de-DE" smtClean="0"/>
              <a:t>04.05.2014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1501-F9BC-49DC-911D-E9C6DF6D3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29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CC18-6795-4591-909B-187EE94913CB}" type="datetimeFigureOut">
              <a:rPr lang="de-DE" smtClean="0"/>
              <a:t>04.05.2014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1501-F9BC-49DC-911D-E9C6DF6D3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65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CC18-6795-4591-909B-187EE94913CB}" type="datetimeFigureOut">
              <a:rPr lang="de-DE" smtClean="0"/>
              <a:t>04.05.2014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1501-F9BC-49DC-911D-E9C6DF6D3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3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CC18-6795-4591-909B-187EE94913CB}" type="datetimeFigureOut">
              <a:rPr lang="de-DE" smtClean="0"/>
              <a:t>04.05.2014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1501-F9BC-49DC-911D-E9C6DF6D3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87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CC18-6795-4591-909B-187EE94913CB}" type="datetimeFigureOut">
              <a:rPr lang="de-DE" smtClean="0"/>
              <a:t>04.05.2014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1501-F9BC-49DC-911D-E9C6DF6D3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399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CC18-6795-4591-909B-187EE94913CB}" type="datetimeFigureOut">
              <a:rPr lang="de-DE" smtClean="0"/>
              <a:t>04.05.2014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1501-F9BC-49DC-911D-E9C6DF6D3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57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CC18-6795-4591-909B-187EE94913CB}" type="datetimeFigureOut">
              <a:rPr lang="de-DE" smtClean="0"/>
              <a:t>04.05.2014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1501-F9BC-49DC-911D-E9C6DF6D3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626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CC18-6795-4591-909B-187EE94913CB}" type="datetimeFigureOut">
              <a:rPr lang="de-DE" smtClean="0"/>
              <a:t>04.05.2014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1501-F9BC-49DC-911D-E9C6DF6D3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66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FCC18-6795-4591-909B-187EE94913CB}" type="datetimeFigureOut">
              <a:rPr lang="de-DE" smtClean="0"/>
              <a:t>04.05.2014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A1501-F9BC-49DC-911D-E9C6DF6D3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50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DC0FF"/>
          </a:solidFill>
          <a:ln w="381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363538"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Ü2</a:t>
            </a:r>
            <a:r>
              <a:rPr lang="de-DE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 Aktuelle Inhalte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7544" y="690964"/>
            <a:ext cx="345638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120000"/>
              <a:defRPr/>
            </a:pPr>
            <a:r>
              <a:rPr lang="de-DE" sz="3200" b="1" kern="0" dirty="0" smtClean="0">
                <a:latin typeface="Calibri" pitchFamily="34" charset="0"/>
              </a:rPr>
              <a:t> </a:t>
            </a:r>
            <a:r>
              <a:rPr lang="de-DE" sz="2400" kern="0" dirty="0" smtClean="0">
                <a:latin typeface="Calibri" pitchFamily="34" charset="0"/>
              </a:rPr>
              <a:t> </a:t>
            </a:r>
            <a:r>
              <a:rPr lang="de-DE" sz="2400" b="1" kern="0" dirty="0" smtClean="0">
                <a:latin typeface="Calibri" pitchFamily="34" charset="0"/>
              </a:rPr>
              <a:t>Beispiel: Modellarbeit</a:t>
            </a:r>
            <a:endParaRPr lang="de-DE" sz="1200" kern="0" dirty="0">
              <a:latin typeface="+mn-lt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/>
          <a:srcRect l="23202" t="21336" r="23191" b="63876"/>
          <a:stretch/>
        </p:blipFill>
        <p:spPr>
          <a:xfrm>
            <a:off x="467543" y="1412776"/>
            <a:ext cx="7423901" cy="1152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827584" y="2852936"/>
            <a:ext cx="76328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Anleitung: Vor dir stehen ….</a:t>
            </a:r>
          </a:p>
          <a:p>
            <a:pPr marL="342900" indent="-342900">
              <a:buAutoNum type="arabicPeriod"/>
            </a:pPr>
            <a:r>
              <a:rPr lang="de-DE" dirty="0" smtClean="0"/>
              <a:t>Simuliere den Aufbau der Atome der Elemente der 1. und 2. Periode aus Protonen (schwarz) und Elektronen (weiß).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Stelle dazu die roten Behälter so auf, dass du die Form des PSE erkennen kannst.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Lege nun Protonen und Elektronen für alle diese Elemente und unter Zuhilfenahme der Kärtchen mit der Ordnungszahl in die roten Behälter.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Simuliere die Entstehung eines Kations aus jeweils einem Atom der Elemente der 1. und 2. Periode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 smtClean="0"/>
              <a:t>Lege die Elektronen, die dabei abgegeben werden (Edelgasregel!) in den gelben Vorratsbehälter.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 smtClean="0"/>
              <a:t>Berechne die Ladung und notiere die Ionenformel in einer Tabelle.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… Anion …Atomkern mit Protonen und Elektronen 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Blanko-Kärtchen: Elementsymbol mit Massen- und Ladungszahl 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11560" y="2123231"/>
            <a:ext cx="8271841" cy="369332"/>
          </a:xfrm>
          <a:prstGeom prst="rect">
            <a:avLst/>
          </a:prstGeom>
          <a:solidFill>
            <a:srgbClr val="00B0F0">
              <a:alpha val="24000"/>
            </a:srgbClr>
          </a:solidFill>
        </p:spPr>
        <p:txBody>
          <a:bodyPr wrap="square" rtlCol="0">
            <a:spAutoFit/>
          </a:bodyPr>
          <a:lstStyle/>
          <a:p>
            <a:pPr>
              <a:tabLst>
                <a:tab pos="7889875" algn="r"/>
              </a:tabLst>
            </a:pPr>
            <a:r>
              <a:rPr lang="de-DE" dirty="0" smtClean="0"/>
              <a:t>	</a:t>
            </a:r>
            <a:r>
              <a:rPr lang="de-DE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Transparenz</a:t>
            </a:r>
            <a:endParaRPr lang="de-DE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11560" y="6442253"/>
            <a:ext cx="8271841" cy="369332"/>
          </a:xfrm>
          <a:prstGeom prst="rect">
            <a:avLst/>
          </a:prstGeom>
          <a:solidFill>
            <a:srgbClr val="00B0F0">
              <a:alpha val="24000"/>
            </a:srgbClr>
          </a:solidFill>
        </p:spPr>
        <p:txBody>
          <a:bodyPr wrap="square" rtlCol="0">
            <a:spAutoFit/>
          </a:bodyPr>
          <a:lstStyle/>
          <a:p>
            <a:pPr>
              <a:tabLst>
                <a:tab pos="7889875" algn="r"/>
              </a:tabLst>
            </a:pPr>
            <a:r>
              <a:rPr lang="de-DE" dirty="0" smtClean="0"/>
              <a:t>	</a:t>
            </a:r>
            <a:r>
              <a:rPr lang="de-DE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Rückmeldung</a:t>
            </a:r>
            <a:endParaRPr lang="de-DE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11560" y="2492896"/>
            <a:ext cx="8271841" cy="369332"/>
          </a:xfrm>
          <a:prstGeom prst="rect">
            <a:avLst/>
          </a:prstGeom>
          <a:solidFill>
            <a:srgbClr val="00B0F0">
              <a:alpha val="24000"/>
            </a:srgbClr>
          </a:solidFill>
        </p:spPr>
        <p:txBody>
          <a:bodyPr wrap="square" rtlCol="0">
            <a:spAutoFit/>
          </a:bodyPr>
          <a:lstStyle/>
          <a:p>
            <a:pPr>
              <a:tabLst>
                <a:tab pos="7889875" algn="r"/>
              </a:tabLst>
            </a:pPr>
            <a:r>
              <a:rPr lang="de-DE" sz="1200" dirty="0" smtClean="0"/>
              <a:t>Am Ende der Stunde, während der Stunde, am Beginn der neuen Stunde, Häppchen</a:t>
            </a:r>
            <a:r>
              <a:rPr lang="de-DE" dirty="0" smtClean="0"/>
              <a:t>	</a:t>
            </a:r>
            <a:r>
              <a:rPr lang="de-DE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Umfang</a:t>
            </a:r>
            <a:endParaRPr lang="de-DE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11560" y="5590832"/>
            <a:ext cx="8271841" cy="369332"/>
          </a:xfrm>
          <a:prstGeom prst="rect">
            <a:avLst/>
          </a:prstGeom>
          <a:solidFill>
            <a:srgbClr val="00B0F0">
              <a:alpha val="24000"/>
            </a:srgbClr>
          </a:solidFill>
        </p:spPr>
        <p:txBody>
          <a:bodyPr wrap="square" rtlCol="0">
            <a:spAutoFit/>
          </a:bodyPr>
          <a:lstStyle/>
          <a:p>
            <a:pPr>
              <a:tabLst>
                <a:tab pos="7889875" algn="r"/>
              </a:tabLst>
            </a:pPr>
            <a:r>
              <a:rPr lang="de-DE" dirty="0" smtClean="0"/>
              <a:t>	</a:t>
            </a:r>
            <a:r>
              <a:rPr lang="de-DE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Qualität der Aufgaben</a:t>
            </a:r>
            <a:endParaRPr lang="de-DE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11560" y="6074379"/>
            <a:ext cx="8271841" cy="369332"/>
          </a:xfrm>
          <a:prstGeom prst="rect">
            <a:avLst/>
          </a:prstGeom>
          <a:solidFill>
            <a:srgbClr val="00B0F0">
              <a:alpha val="24000"/>
            </a:srgbClr>
          </a:solidFill>
        </p:spPr>
        <p:txBody>
          <a:bodyPr wrap="square" rtlCol="0">
            <a:spAutoFit/>
          </a:bodyPr>
          <a:lstStyle/>
          <a:p>
            <a:pPr>
              <a:tabLst>
                <a:tab pos="7889875" algn="r"/>
              </a:tabLst>
            </a:pPr>
            <a:r>
              <a:rPr lang="de-DE" dirty="0" smtClean="0"/>
              <a:t>	</a:t>
            </a:r>
            <a:r>
              <a:rPr lang="de-DE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Strukturierung</a:t>
            </a:r>
            <a:endParaRPr lang="de-DE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312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Bildschirmpräsentation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Häberlen</dc:creator>
  <cp:lastModifiedBy>Ulrike Weyrauther</cp:lastModifiedBy>
  <cp:revision>12</cp:revision>
  <dcterms:created xsi:type="dcterms:W3CDTF">2014-05-04T14:04:16Z</dcterms:created>
  <dcterms:modified xsi:type="dcterms:W3CDTF">2014-05-04T20:34:57Z</dcterms:modified>
</cp:coreProperties>
</file>