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82" r:id="rId3"/>
    <p:sldId id="292" r:id="rId4"/>
    <p:sldId id="296" r:id="rId5"/>
    <p:sldId id="297" r:id="rId6"/>
    <p:sldId id="298" r:id="rId7"/>
  </p:sldIdLst>
  <p:sldSz cx="9144000" cy="6858000" type="screen4x3"/>
  <p:notesSz cx="6867525" cy="99949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3AA8B4"/>
    <a:srgbClr val="00FFFF"/>
    <a:srgbClr val="FF3300"/>
    <a:srgbClr val="FF9900"/>
    <a:srgbClr val="0000FF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A107856-5554-42FB-B03E-39F5DBC370BA}" styleName="Mittlere Formatvorlage 4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392" y="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9" d="100"/>
        <a:sy n="7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928" cy="499745"/>
          </a:xfrm>
          <a:prstGeom prst="rect">
            <a:avLst/>
          </a:prstGeom>
        </p:spPr>
        <p:txBody>
          <a:bodyPr vert="horz" lIns="96350" tIns="48175" rIns="96350" bIns="48175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90008" y="0"/>
            <a:ext cx="2975928" cy="499745"/>
          </a:xfrm>
          <a:prstGeom prst="rect">
            <a:avLst/>
          </a:prstGeom>
        </p:spPr>
        <p:txBody>
          <a:bodyPr vert="horz" lIns="96350" tIns="48175" rIns="96350" bIns="48175" rtlCol="0"/>
          <a:lstStyle>
            <a:lvl1pPr algn="r">
              <a:defRPr sz="1300"/>
            </a:lvl1pPr>
          </a:lstStyle>
          <a:p>
            <a:fld id="{D03BCD2B-093C-4C4E-AADD-CBDF2D0BAEF4}" type="datetimeFigureOut">
              <a:rPr lang="de-DE" smtClean="0"/>
              <a:t>07.04.2014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35038" y="749300"/>
            <a:ext cx="4997450" cy="3748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50" tIns="48175" rIns="96350" bIns="48175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6753" y="4747578"/>
            <a:ext cx="5494020" cy="4497705"/>
          </a:xfrm>
          <a:prstGeom prst="rect">
            <a:avLst/>
          </a:prstGeom>
        </p:spPr>
        <p:txBody>
          <a:bodyPr vert="horz" lIns="96350" tIns="48175" rIns="96350" bIns="48175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93420"/>
            <a:ext cx="2975928" cy="499745"/>
          </a:xfrm>
          <a:prstGeom prst="rect">
            <a:avLst/>
          </a:prstGeom>
        </p:spPr>
        <p:txBody>
          <a:bodyPr vert="horz" lIns="96350" tIns="48175" rIns="96350" bIns="48175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90008" y="9493420"/>
            <a:ext cx="2975928" cy="499745"/>
          </a:xfrm>
          <a:prstGeom prst="rect">
            <a:avLst/>
          </a:prstGeom>
        </p:spPr>
        <p:txBody>
          <a:bodyPr vert="horz" lIns="96350" tIns="48175" rIns="96350" bIns="48175" rtlCol="0" anchor="b"/>
          <a:lstStyle>
            <a:lvl1pPr algn="r">
              <a:defRPr sz="1300"/>
            </a:lvl1pPr>
          </a:lstStyle>
          <a:p>
            <a:fld id="{F1E1BA0A-5A4D-4608-95BA-B7D91F6CBD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7670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1BA0A-5A4D-4608-95BA-B7D91F6CBD45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50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115B9-0410-4DFA-80F3-AFBE33FC20A6}" type="datetimeFigureOut">
              <a:rPr lang="de-DE" smtClean="0"/>
              <a:t>07.04.2014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D0176-03C9-4A69-B686-D115D5AE49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8089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115B9-0410-4DFA-80F3-AFBE33FC20A6}" type="datetimeFigureOut">
              <a:rPr lang="de-DE" smtClean="0"/>
              <a:t>07.04.2014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D0176-03C9-4A69-B686-D115D5AE49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9819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115B9-0410-4DFA-80F3-AFBE33FC20A6}" type="datetimeFigureOut">
              <a:rPr lang="de-DE" smtClean="0"/>
              <a:t>07.04.2014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D0176-03C9-4A69-B686-D115D5AE49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7994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115B9-0410-4DFA-80F3-AFBE33FC20A6}" type="datetimeFigureOut">
              <a:rPr lang="de-DE" smtClean="0"/>
              <a:t>07.04.2014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D0176-03C9-4A69-B686-D115D5AE49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5141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115B9-0410-4DFA-80F3-AFBE33FC20A6}" type="datetimeFigureOut">
              <a:rPr lang="de-DE" smtClean="0"/>
              <a:t>07.04.2014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D0176-03C9-4A69-B686-D115D5AE49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0618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115B9-0410-4DFA-80F3-AFBE33FC20A6}" type="datetimeFigureOut">
              <a:rPr lang="de-DE" smtClean="0"/>
              <a:t>07.04.2014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D0176-03C9-4A69-B686-D115D5AE49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7357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115B9-0410-4DFA-80F3-AFBE33FC20A6}" type="datetimeFigureOut">
              <a:rPr lang="de-DE" smtClean="0"/>
              <a:t>07.04.2014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D0176-03C9-4A69-B686-D115D5AE49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2178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115B9-0410-4DFA-80F3-AFBE33FC20A6}" type="datetimeFigureOut">
              <a:rPr lang="de-DE" smtClean="0"/>
              <a:t>07.04.2014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D0176-03C9-4A69-B686-D115D5AE49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8013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115B9-0410-4DFA-80F3-AFBE33FC20A6}" type="datetimeFigureOut">
              <a:rPr lang="de-DE" smtClean="0"/>
              <a:t>07.04.2014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D0176-03C9-4A69-B686-D115D5AE49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3281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115B9-0410-4DFA-80F3-AFBE33FC20A6}" type="datetimeFigureOut">
              <a:rPr lang="de-DE" smtClean="0"/>
              <a:t>07.04.2014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D0176-03C9-4A69-B686-D115D5AE49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1569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115B9-0410-4DFA-80F3-AFBE33FC20A6}" type="datetimeFigureOut">
              <a:rPr lang="de-DE" smtClean="0"/>
              <a:t>07.04.2014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D0176-03C9-4A69-B686-D115D5AE49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1937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2115B9-0410-4DFA-80F3-AFBE33FC20A6}" type="datetimeFigureOut">
              <a:rPr lang="de-DE" smtClean="0"/>
              <a:t>07.04.2014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4D0176-03C9-4A69-B686-D115D5AE49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8915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Wer bin ich?</a:t>
            </a:r>
            <a:b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Periodensystem + Atombau</a:t>
            </a:r>
            <a:endParaRPr lang="de-D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Fußzeilenplatzhalter 2"/>
          <p:cNvSpPr txBox="1">
            <a:spLocks/>
          </p:cNvSpPr>
          <p:nvPr/>
        </p:nvSpPr>
        <p:spPr>
          <a:xfrm>
            <a:off x="7951872" y="6520259"/>
            <a:ext cx="118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2014 ZPG III-</a:t>
            </a:r>
            <a:r>
              <a:rPr lang="de-DE" dirty="0" err="1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Wy</a:t>
            </a:r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Fußzeilenplatzhalter 4"/>
          <p:cNvSpPr txBox="1">
            <a:spLocks/>
          </p:cNvSpPr>
          <p:nvPr/>
        </p:nvSpPr>
        <p:spPr>
          <a:xfrm>
            <a:off x="338" y="6525344"/>
            <a:ext cx="255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M101_Ue1_Stille_Post_Atombau+PSE</a:t>
            </a:r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8608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Spielregeln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Eine Spielrunde läuft über 4 Spielschritte: </a:t>
            </a:r>
          </a:p>
          <a:p>
            <a:pPr marL="0" indent="0">
              <a:buNone/>
            </a:pPr>
            <a:r>
              <a:rPr lang="de-DE"/>
              <a:t>	</a:t>
            </a:r>
            <a:r>
              <a:rPr lang="de-DE" smtClean="0"/>
              <a:t>„1.“ bis „4.“</a:t>
            </a:r>
            <a:endParaRPr lang="de-DE" dirty="0" smtClean="0"/>
          </a:p>
          <a:p>
            <a:pPr>
              <a:buClr>
                <a:schemeClr val="tx1"/>
              </a:buClr>
            </a:pPr>
            <a:r>
              <a:rPr lang="de-DE" sz="3600" b="1" dirty="0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</a:rPr>
              <a:t>Es darf in den Teams nur ganz leise geflüstert werden!</a:t>
            </a:r>
          </a:p>
          <a:p>
            <a:r>
              <a:rPr lang="de-DE" dirty="0" smtClean="0"/>
              <a:t>Die genauen Aufgaben erklären die folgenden Folien, sie gelten </a:t>
            </a:r>
            <a:r>
              <a:rPr lang="de-DE" sz="3600" b="1" i="1" dirty="0" smtClean="0">
                <a:solidFill>
                  <a:srgbClr val="FF0000"/>
                </a:solidFill>
              </a:rPr>
              <a:t>zeitgleich für jedes Team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7" name="Fußzeilenplatzhalter 2"/>
          <p:cNvSpPr txBox="1">
            <a:spLocks/>
          </p:cNvSpPr>
          <p:nvPr/>
        </p:nvSpPr>
        <p:spPr>
          <a:xfrm>
            <a:off x="7951872" y="6520259"/>
            <a:ext cx="118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2014 ZPG III-</a:t>
            </a:r>
            <a:r>
              <a:rPr lang="de-DE" dirty="0" err="1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Wy</a:t>
            </a:r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ußzeilenplatzhalter 4"/>
          <p:cNvSpPr txBox="1">
            <a:spLocks/>
          </p:cNvSpPr>
          <p:nvPr/>
        </p:nvSpPr>
        <p:spPr>
          <a:xfrm>
            <a:off x="338" y="6525344"/>
            <a:ext cx="255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M101_Ue1_Stille_Post_Atombau+PSE</a:t>
            </a:r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66634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1.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457200" y="1600200"/>
            <a:ext cx="7643192" cy="4525963"/>
          </a:xfrm>
        </p:spPr>
        <p:txBody>
          <a:bodyPr>
            <a:normAutofit fontScale="92500" lnSpcReduction="10000"/>
          </a:bodyPr>
          <a:lstStyle/>
          <a:p>
            <a:r>
              <a:rPr lang="de-DE" dirty="0" smtClean="0"/>
              <a:t>Sucht im PSE ein Element aus.</a:t>
            </a:r>
          </a:p>
          <a:p>
            <a:r>
              <a:rPr lang="de-DE" dirty="0" smtClean="0"/>
              <a:t>Sucht </a:t>
            </a:r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EIN</a:t>
            </a: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dirty="0" smtClean="0"/>
              <a:t>Merkmal, welches </a:t>
            </a:r>
            <a:r>
              <a:rPr lang="de-DE" dirty="0"/>
              <a:t>ein Atom dieses Elements </a:t>
            </a:r>
            <a:r>
              <a:rPr lang="de-DE" dirty="0" smtClean="0"/>
              <a:t>beschriebt.</a:t>
            </a:r>
          </a:p>
          <a:p>
            <a:pPr lvl="1"/>
            <a:r>
              <a:rPr lang="de-DE" dirty="0" smtClean="0"/>
              <a:t>Man könnte z.B. die Protonenzahl angeben … </a:t>
            </a:r>
          </a:p>
          <a:p>
            <a:pPr lvl="1"/>
            <a:r>
              <a:rPr lang="de-DE" dirty="0" smtClean="0"/>
              <a:t>oder die Elektronenzahl … </a:t>
            </a:r>
          </a:p>
          <a:p>
            <a:pPr lvl="1"/>
            <a:r>
              <a:rPr lang="de-DE" dirty="0" smtClean="0"/>
              <a:t>oder man sucht eine Beschreibung, die nicht nur für dieses Elementatom gilt, z.B. </a:t>
            </a:r>
            <a:br>
              <a:rPr lang="de-DE" dirty="0" smtClean="0"/>
            </a:br>
            <a:r>
              <a:rPr lang="de-DE" dirty="0" smtClean="0"/>
              <a:t>„gleich viele Protonen und Neutronen…“</a:t>
            </a:r>
          </a:p>
          <a:p>
            <a:r>
              <a:rPr lang="de-DE" dirty="0" smtClean="0"/>
              <a:t>Dieses Merkmal wird an das 2. Team „weitergeflüstert“. </a:t>
            </a:r>
          </a:p>
        </p:txBody>
      </p:sp>
      <p:sp>
        <p:nvSpPr>
          <p:cNvPr id="5" name="Fußzeilenplatzhalter 2"/>
          <p:cNvSpPr txBox="1">
            <a:spLocks/>
          </p:cNvSpPr>
          <p:nvPr/>
        </p:nvSpPr>
        <p:spPr>
          <a:xfrm>
            <a:off x="7951872" y="6520259"/>
            <a:ext cx="118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2014 ZPG III-</a:t>
            </a:r>
            <a:r>
              <a:rPr lang="de-DE" dirty="0" err="1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Wy</a:t>
            </a:r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ußzeilenplatzhalter 4"/>
          <p:cNvSpPr txBox="1">
            <a:spLocks/>
          </p:cNvSpPr>
          <p:nvPr/>
        </p:nvSpPr>
        <p:spPr>
          <a:xfrm>
            <a:off x="338" y="6525344"/>
            <a:ext cx="255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M101_Ue1_Stille_Post_Atombau+PSE</a:t>
            </a:r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37850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457200" y="1600200"/>
            <a:ext cx="7643192" cy="4525963"/>
          </a:xfrm>
        </p:spPr>
        <p:txBody>
          <a:bodyPr>
            <a:normAutofit/>
          </a:bodyPr>
          <a:lstStyle/>
          <a:p>
            <a:r>
              <a:rPr lang="de-DE" sz="3000" dirty="0" smtClean="0"/>
              <a:t>Das 2. Team sucht das (die) Element(e), auf welche diese Beschreibung passt.</a:t>
            </a:r>
          </a:p>
          <a:p>
            <a:r>
              <a:rPr lang="de-DE" sz="3000" dirty="0" smtClean="0"/>
              <a:t>Für (eines) dieses/r Element(e) sucht das 2. Team nun seinerseits ein passendes Merkmal.</a:t>
            </a:r>
          </a:p>
          <a:p>
            <a:r>
              <a:rPr lang="de-D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BEIDE</a:t>
            </a:r>
            <a:r>
              <a:rPr lang="de-DE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3000" dirty="0" smtClean="0"/>
              <a:t>Merkmale werden an das 3. Team „weitergeflüstert“. </a:t>
            </a:r>
          </a:p>
        </p:txBody>
      </p:sp>
      <p:sp>
        <p:nvSpPr>
          <p:cNvPr id="5" name="Fußzeilenplatzhalter 2"/>
          <p:cNvSpPr txBox="1">
            <a:spLocks/>
          </p:cNvSpPr>
          <p:nvPr/>
        </p:nvSpPr>
        <p:spPr>
          <a:xfrm>
            <a:off x="7951872" y="6520259"/>
            <a:ext cx="118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2014 ZPG III-</a:t>
            </a:r>
            <a:r>
              <a:rPr lang="de-DE" dirty="0" err="1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Wy</a:t>
            </a:r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ußzeilenplatzhalter 4"/>
          <p:cNvSpPr txBox="1">
            <a:spLocks/>
          </p:cNvSpPr>
          <p:nvPr/>
        </p:nvSpPr>
        <p:spPr>
          <a:xfrm>
            <a:off x="338" y="6525344"/>
            <a:ext cx="255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M101_Ue1_Stille_Post_Atombau+PSE</a:t>
            </a:r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91205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457200" y="1600200"/>
            <a:ext cx="7643192" cy="4525963"/>
          </a:xfrm>
        </p:spPr>
        <p:txBody>
          <a:bodyPr>
            <a:normAutofit/>
          </a:bodyPr>
          <a:lstStyle/>
          <a:p>
            <a:r>
              <a:rPr lang="de-DE" sz="3000" dirty="0" smtClean="0"/>
              <a:t>Das 3. Team sucht entsprechend und flüstert </a:t>
            </a:r>
            <a:r>
              <a:rPr lang="de-D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DREI</a:t>
            </a:r>
            <a:r>
              <a:rPr lang="de-DE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3000" dirty="0" smtClean="0"/>
              <a:t>Merkmale an das 4. Team weiter.</a:t>
            </a:r>
          </a:p>
        </p:txBody>
      </p:sp>
      <p:sp>
        <p:nvSpPr>
          <p:cNvPr id="5" name="Fußzeilenplatzhalter 2"/>
          <p:cNvSpPr txBox="1">
            <a:spLocks/>
          </p:cNvSpPr>
          <p:nvPr/>
        </p:nvSpPr>
        <p:spPr>
          <a:xfrm>
            <a:off x="7951872" y="6520259"/>
            <a:ext cx="118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2014 ZPG III-</a:t>
            </a:r>
            <a:r>
              <a:rPr lang="de-DE" dirty="0" err="1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Wy</a:t>
            </a:r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ußzeilenplatzhalter 4"/>
          <p:cNvSpPr txBox="1">
            <a:spLocks/>
          </p:cNvSpPr>
          <p:nvPr/>
        </p:nvSpPr>
        <p:spPr>
          <a:xfrm>
            <a:off x="338" y="6525344"/>
            <a:ext cx="255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M101_Ue1_Stille_Post_Atombau+PSE</a:t>
            </a:r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9474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4.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457200" y="1600200"/>
            <a:ext cx="7643192" cy="4525963"/>
          </a:xfrm>
        </p:spPr>
        <p:txBody>
          <a:bodyPr>
            <a:normAutofit/>
          </a:bodyPr>
          <a:lstStyle/>
          <a:p>
            <a:r>
              <a:rPr lang="de-DE" sz="3000" dirty="0" smtClean="0"/>
              <a:t>Team 4 findet den Elementnamen und vergleicht und diskutiert ggf. mit Team 1.</a:t>
            </a:r>
          </a:p>
        </p:txBody>
      </p:sp>
      <p:sp>
        <p:nvSpPr>
          <p:cNvPr id="5" name="Fußzeilenplatzhalter 2"/>
          <p:cNvSpPr txBox="1">
            <a:spLocks/>
          </p:cNvSpPr>
          <p:nvPr/>
        </p:nvSpPr>
        <p:spPr>
          <a:xfrm>
            <a:off x="7951872" y="6520259"/>
            <a:ext cx="118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2014 ZPG III-</a:t>
            </a:r>
            <a:r>
              <a:rPr lang="de-DE" dirty="0" err="1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Wy</a:t>
            </a:r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ußzeilenplatzhalter 4"/>
          <p:cNvSpPr txBox="1">
            <a:spLocks/>
          </p:cNvSpPr>
          <p:nvPr/>
        </p:nvSpPr>
        <p:spPr>
          <a:xfrm>
            <a:off x="338" y="6525344"/>
            <a:ext cx="255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M101_Ue1_Stille_Post_Atombau+PSE</a:t>
            </a:r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54480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169</Words>
  <Application>Microsoft Office PowerPoint</Application>
  <PresentationFormat>Bildschirmpräsentation (4:3)</PresentationFormat>
  <Paragraphs>34</Paragraphs>
  <Slides>6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9" baseType="lpstr">
      <vt:lpstr>Arial</vt:lpstr>
      <vt:lpstr>Calibri</vt:lpstr>
      <vt:lpstr>Larissa</vt:lpstr>
      <vt:lpstr>Wer bin ich? Periodensystem + Atombau</vt:lpstr>
      <vt:lpstr>Spielregeln</vt:lpstr>
      <vt:lpstr>1.</vt:lpstr>
      <vt:lpstr>2.</vt:lpstr>
      <vt:lpstr>3.</vt:lpstr>
      <vt:lpstr>4.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Stille Post</dc:title>
  <dc:creator>Ulrike Weyrauther</dc:creator>
  <cp:lastModifiedBy>Ulrike Weyrauther</cp:lastModifiedBy>
  <cp:revision>38</cp:revision>
  <cp:lastPrinted>2012-10-25T20:46:01Z</cp:lastPrinted>
  <dcterms:created xsi:type="dcterms:W3CDTF">2012-10-25T06:11:11Z</dcterms:created>
  <dcterms:modified xsi:type="dcterms:W3CDTF">2014-04-07T09:07:25Z</dcterms:modified>
</cp:coreProperties>
</file>