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84" r:id="rId4"/>
    <p:sldId id="299" r:id="rId5"/>
    <p:sldId id="263" r:id="rId6"/>
    <p:sldId id="298" r:id="rId7"/>
    <p:sldId id="297" r:id="rId8"/>
    <p:sldId id="285" r:id="rId9"/>
    <p:sldId id="296" r:id="rId10"/>
    <p:sldId id="289" r:id="rId11"/>
    <p:sldId id="306" r:id="rId12"/>
    <p:sldId id="290" r:id="rId13"/>
    <p:sldId id="302" r:id="rId14"/>
    <p:sldId id="305" r:id="rId15"/>
    <p:sldId id="293" r:id="rId16"/>
    <p:sldId id="307" r:id="rId17"/>
    <p:sldId id="30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470" autoAdjust="0"/>
    <p:restoredTop sz="82391" autoAdjust="0"/>
  </p:normalViewPr>
  <p:slideViewPr>
    <p:cSldViewPr>
      <p:cViewPr varScale="1">
        <p:scale>
          <a:sx n="81" d="100"/>
          <a:sy n="81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D103E-73C0-4D51-B2F7-334FF3CA43B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D940783-71A7-45AA-81AF-C4AAFF34D237}">
      <dgm:prSet phldrT="[Text]"/>
      <dgm:spPr/>
      <dgm:t>
        <a:bodyPr/>
        <a:lstStyle/>
        <a:p>
          <a:r>
            <a:rPr lang="de-DE" dirty="0" smtClean="0"/>
            <a:t>A</a:t>
          </a:r>
          <a:endParaRPr lang="de-DE" dirty="0"/>
        </a:p>
      </dgm:t>
    </dgm:pt>
    <dgm:pt modelId="{4BB3D6D5-9E34-4862-A1DE-2E1FC78E4310}" type="parTrans" cxnId="{01E924F9-92A7-423E-A586-9B763F152AB0}">
      <dgm:prSet/>
      <dgm:spPr/>
      <dgm:t>
        <a:bodyPr/>
        <a:lstStyle/>
        <a:p>
          <a:endParaRPr lang="de-DE"/>
        </a:p>
      </dgm:t>
    </dgm:pt>
    <dgm:pt modelId="{15EB266D-9A68-4D09-A09C-35E850541B39}" type="sibTrans" cxnId="{01E924F9-92A7-423E-A586-9B763F152AB0}">
      <dgm:prSet/>
      <dgm:spPr/>
      <dgm:t>
        <a:bodyPr/>
        <a:lstStyle/>
        <a:p>
          <a:endParaRPr lang="de-DE"/>
        </a:p>
      </dgm:t>
    </dgm:pt>
    <dgm:pt modelId="{5D5A0B9B-49FB-4B56-8227-1F61A53D0F1E}">
      <dgm:prSet phldrT="[Text]"/>
      <dgm:spPr/>
      <dgm:t>
        <a:bodyPr/>
        <a:lstStyle/>
        <a:p>
          <a:r>
            <a:rPr lang="de-DE" dirty="0" smtClean="0"/>
            <a:t>B</a:t>
          </a:r>
          <a:endParaRPr lang="de-DE" dirty="0"/>
        </a:p>
      </dgm:t>
    </dgm:pt>
    <dgm:pt modelId="{8E0A5358-CF06-4FDB-8FB5-82A90B5F80BA}" type="parTrans" cxnId="{83386702-A025-4A3D-9D69-4A17FF84E271}">
      <dgm:prSet/>
      <dgm:spPr/>
      <dgm:t>
        <a:bodyPr/>
        <a:lstStyle/>
        <a:p>
          <a:endParaRPr lang="de-DE"/>
        </a:p>
      </dgm:t>
    </dgm:pt>
    <dgm:pt modelId="{92E31FA7-DEB7-47FB-93A0-C04139A559C6}" type="sibTrans" cxnId="{83386702-A025-4A3D-9D69-4A17FF84E271}">
      <dgm:prSet/>
      <dgm:spPr/>
      <dgm:t>
        <a:bodyPr/>
        <a:lstStyle/>
        <a:p>
          <a:endParaRPr lang="de-DE"/>
        </a:p>
      </dgm:t>
    </dgm:pt>
    <dgm:pt modelId="{BA261B15-A438-4AC4-B088-2AA00301EBB0}">
      <dgm:prSet phldrT="[Text]"/>
      <dgm:spPr/>
      <dgm:t>
        <a:bodyPr/>
        <a:lstStyle/>
        <a:p>
          <a:r>
            <a:rPr lang="de-DE" dirty="0" smtClean="0"/>
            <a:t>C</a:t>
          </a:r>
          <a:endParaRPr lang="de-DE" dirty="0"/>
        </a:p>
      </dgm:t>
    </dgm:pt>
    <dgm:pt modelId="{43D8722F-40BD-4F2B-AF7A-E6D39CB2EC5B}" type="parTrans" cxnId="{3BE0874C-1567-4CAD-AC8F-0AD6A49FD09D}">
      <dgm:prSet/>
      <dgm:spPr/>
      <dgm:t>
        <a:bodyPr/>
        <a:lstStyle/>
        <a:p>
          <a:endParaRPr lang="de-DE"/>
        </a:p>
      </dgm:t>
    </dgm:pt>
    <dgm:pt modelId="{C46D66C8-7968-468E-BB4C-4B31360413DE}" type="sibTrans" cxnId="{3BE0874C-1567-4CAD-AC8F-0AD6A49FD09D}">
      <dgm:prSet/>
      <dgm:spPr/>
      <dgm:t>
        <a:bodyPr/>
        <a:lstStyle/>
        <a:p>
          <a:endParaRPr lang="de-DE"/>
        </a:p>
      </dgm:t>
    </dgm:pt>
    <dgm:pt modelId="{2598B842-890C-46A5-81DF-EBFE9FDDD4C9}">
      <dgm:prSet phldrT="[Text]"/>
      <dgm:spPr/>
      <dgm:t>
        <a:bodyPr/>
        <a:lstStyle/>
        <a:p>
          <a:r>
            <a:rPr lang="de-DE" dirty="0" smtClean="0"/>
            <a:t>D</a:t>
          </a:r>
          <a:endParaRPr lang="de-DE" dirty="0"/>
        </a:p>
      </dgm:t>
    </dgm:pt>
    <dgm:pt modelId="{10138197-5A4A-4500-B667-188C3969ECFE}" type="parTrans" cxnId="{6A730FE6-CF74-470B-88A5-1FCE4B288B66}">
      <dgm:prSet/>
      <dgm:spPr/>
      <dgm:t>
        <a:bodyPr/>
        <a:lstStyle/>
        <a:p>
          <a:endParaRPr lang="de-DE"/>
        </a:p>
      </dgm:t>
    </dgm:pt>
    <dgm:pt modelId="{3781F5FB-0591-4CF1-82F3-A4F8DB39EC2B}" type="sibTrans" cxnId="{6A730FE6-CF74-470B-88A5-1FCE4B288B66}">
      <dgm:prSet/>
      <dgm:spPr/>
      <dgm:t>
        <a:bodyPr/>
        <a:lstStyle/>
        <a:p>
          <a:endParaRPr lang="de-DE"/>
        </a:p>
      </dgm:t>
    </dgm:pt>
    <dgm:pt modelId="{E24E64EF-490E-4C6C-B1CB-4BD43C3BF02A}">
      <dgm:prSet phldrT="[Text]"/>
      <dgm:spPr/>
      <dgm:t>
        <a:bodyPr/>
        <a:lstStyle/>
        <a:p>
          <a:endParaRPr lang="de-DE" dirty="0"/>
        </a:p>
      </dgm:t>
    </dgm:pt>
    <dgm:pt modelId="{B998493F-BFDD-4326-BEBC-298A7156EADD}" type="parTrans" cxnId="{DD6BCE92-6DAC-44BF-99F3-2A34363A82B7}">
      <dgm:prSet/>
      <dgm:spPr/>
      <dgm:t>
        <a:bodyPr/>
        <a:lstStyle/>
        <a:p>
          <a:endParaRPr lang="de-DE"/>
        </a:p>
      </dgm:t>
    </dgm:pt>
    <dgm:pt modelId="{F0BE72AA-66F6-496F-A275-769EF297885D}" type="sibTrans" cxnId="{DD6BCE92-6DAC-44BF-99F3-2A34363A82B7}">
      <dgm:prSet/>
      <dgm:spPr/>
      <dgm:t>
        <a:bodyPr/>
        <a:lstStyle/>
        <a:p>
          <a:endParaRPr lang="de-DE"/>
        </a:p>
      </dgm:t>
    </dgm:pt>
    <dgm:pt modelId="{96A97D91-F40C-4E2F-9B39-AE5021A52790}" type="pres">
      <dgm:prSet presAssocID="{7B0D103E-73C0-4D51-B2F7-334FF3CA43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7C9DCA4-CAB3-4C83-8810-F588BAFD170F}" type="pres">
      <dgm:prSet presAssocID="{1D940783-71A7-45AA-81AF-C4AAFF34D237}" presName="centerShape" presStyleLbl="node0" presStyleIdx="0" presStyleCnt="1"/>
      <dgm:spPr/>
      <dgm:t>
        <a:bodyPr/>
        <a:lstStyle/>
        <a:p>
          <a:endParaRPr lang="de-DE"/>
        </a:p>
      </dgm:t>
    </dgm:pt>
    <dgm:pt modelId="{442D0153-50BC-4E93-BC40-A1CA5EB89FAD}" type="pres">
      <dgm:prSet presAssocID="{8E0A5358-CF06-4FDB-8FB5-82A90B5F80BA}" presName="parTrans" presStyleLbl="sibTrans2D1" presStyleIdx="0" presStyleCnt="3"/>
      <dgm:spPr/>
      <dgm:t>
        <a:bodyPr/>
        <a:lstStyle/>
        <a:p>
          <a:endParaRPr lang="de-DE"/>
        </a:p>
      </dgm:t>
    </dgm:pt>
    <dgm:pt modelId="{1057A122-A49F-43A0-B078-946C6E5A346C}" type="pres">
      <dgm:prSet presAssocID="{8E0A5358-CF06-4FDB-8FB5-82A90B5F80BA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F34AE19C-DEBD-400A-A2C1-BBD70A9857CE}" type="pres">
      <dgm:prSet presAssocID="{5D5A0B9B-49FB-4B56-8227-1F61A53D0F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8C72AF-9A3C-4C05-B3E3-A74A499E2E21}" type="pres">
      <dgm:prSet presAssocID="{43D8722F-40BD-4F2B-AF7A-E6D39CB2EC5B}" presName="parTrans" presStyleLbl="sibTrans2D1" presStyleIdx="1" presStyleCnt="3"/>
      <dgm:spPr/>
      <dgm:t>
        <a:bodyPr/>
        <a:lstStyle/>
        <a:p>
          <a:endParaRPr lang="de-DE"/>
        </a:p>
      </dgm:t>
    </dgm:pt>
    <dgm:pt modelId="{FABAFA52-C1D5-4059-8727-F42A73C61C08}" type="pres">
      <dgm:prSet presAssocID="{43D8722F-40BD-4F2B-AF7A-E6D39CB2EC5B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05640D23-8E11-413D-8AA3-E73ED0B38365}" type="pres">
      <dgm:prSet presAssocID="{BA261B15-A438-4AC4-B088-2AA00301EB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063D9C-A3E8-4BDB-B591-7F50C861FD34}" type="pres">
      <dgm:prSet presAssocID="{10138197-5A4A-4500-B667-188C3969ECFE}" presName="parTrans" presStyleLbl="sibTrans2D1" presStyleIdx="2" presStyleCnt="3"/>
      <dgm:spPr/>
      <dgm:t>
        <a:bodyPr/>
        <a:lstStyle/>
        <a:p>
          <a:endParaRPr lang="de-DE"/>
        </a:p>
      </dgm:t>
    </dgm:pt>
    <dgm:pt modelId="{DFB51772-1CBE-4E6B-A952-AB0E948426A7}" type="pres">
      <dgm:prSet presAssocID="{10138197-5A4A-4500-B667-188C3969ECFE}" presName="connectorText" presStyleLbl="sibTrans2D1" presStyleIdx="2" presStyleCnt="3"/>
      <dgm:spPr/>
      <dgm:t>
        <a:bodyPr/>
        <a:lstStyle/>
        <a:p>
          <a:endParaRPr lang="de-DE"/>
        </a:p>
      </dgm:t>
    </dgm:pt>
    <dgm:pt modelId="{125B934E-F29F-46D0-BE27-0162DACCEE91}" type="pres">
      <dgm:prSet presAssocID="{2598B842-890C-46A5-81DF-EBFE9FDDD4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A58BADD-876D-42E9-A667-07861571572F}" type="presOf" srcId="{43D8722F-40BD-4F2B-AF7A-E6D39CB2EC5B}" destId="{FABAFA52-C1D5-4059-8727-F42A73C61C08}" srcOrd="1" destOrd="0" presId="urn:microsoft.com/office/officeart/2005/8/layout/radial5"/>
    <dgm:cxn modelId="{AB0590C7-0667-4499-B3EF-2E78D9904803}" type="presOf" srcId="{2598B842-890C-46A5-81DF-EBFE9FDDD4C9}" destId="{125B934E-F29F-46D0-BE27-0162DACCEE91}" srcOrd="0" destOrd="0" presId="urn:microsoft.com/office/officeart/2005/8/layout/radial5"/>
    <dgm:cxn modelId="{24AF9FF6-EF41-436D-8013-C41AC086B4E6}" type="presOf" srcId="{1D940783-71A7-45AA-81AF-C4AAFF34D237}" destId="{37C9DCA4-CAB3-4C83-8810-F588BAFD170F}" srcOrd="0" destOrd="0" presId="urn:microsoft.com/office/officeart/2005/8/layout/radial5"/>
    <dgm:cxn modelId="{83386702-A025-4A3D-9D69-4A17FF84E271}" srcId="{1D940783-71A7-45AA-81AF-C4AAFF34D237}" destId="{5D5A0B9B-49FB-4B56-8227-1F61A53D0F1E}" srcOrd="0" destOrd="0" parTransId="{8E0A5358-CF06-4FDB-8FB5-82A90B5F80BA}" sibTransId="{92E31FA7-DEB7-47FB-93A0-C04139A559C6}"/>
    <dgm:cxn modelId="{6A730FE6-CF74-470B-88A5-1FCE4B288B66}" srcId="{1D940783-71A7-45AA-81AF-C4AAFF34D237}" destId="{2598B842-890C-46A5-81DF-EBFE9FDDD4C9}" srcOrd="2" destOrd="0" parTransId="{10138197-5A4A-4500-B667-188C3969ECFE}" sibTransId="{3781F5FB-0591-4CF1-82F3-A4F8DB39EC2B}"/>
    <dgm:cxn modelId="{976E0D21-858C-4A4A-8A43-575F33B58917}" type="presOf" srcId="{BA261B15-A438-4AC4-B088-2AA00301EBB0}" destId="{05640D23-8E11-413D-8AA3-E73ED0B38365}" srcOrd="0" destOrd="0" presId="urn:microsoft.com/office/officeart/2005/8/layout/radial5"/>
    <dgm:cxn modelId="{87CBE948-3B70-4D46-974A-6914210E7A65}" type="presOf" srcId="{7B0D103E-73C0-4D51-B2F7-334FF3CA43BD}" destId="{96A97D91-F40C-4E2F-9B39-AE5021A52790}" srcOrd="0" destOrd="0" presId="urn:microsoft.com/office/officeart/2005/8/layout/radial5"/>
    <dgm:cxn modelId="{ADCBEE59-3E3A-45BC-A00E-3FF4BFB215B9}" type="presOf" srcId="{5D5A0B9B-49FB-4B56-8227-1F61A53D0F1E}" destId="{F34AE19C-DEBD-400A-A2C1-BBD70A9857CE}" srcOrd="0" destOrd="0" presId="urn:microsoft.com/office/officeart/2005/8/layout/radial5"/>
    <dgm:cxn modelId="{14CBE765-2EAF-4099-8DE5-87108401F873}" type="presOf" srcId="{10138197-5A4A-4500-B667-188C3969ECFE}" destId="{DFB51772-1CBE-4E6B-A952-AB0E948426A7}" srcOrd="1" destOrd="0" presId="urn:microsoft.com/office/officeart/2005/8/layout/radial5"/>
    <dgm:cxn modelId="{DD6BCE92-6DAC-44BF-99F3-2A34363A82B7}" srcId="{7B0D103E-73C0-4D51-B2F7-334FF3CA43BD}" destId="{E24E64EF-490E-4C6C-B1CB-4BD43C3BF02A}" srcOrd="1" destOrd="0" parTransId="{B998493F-BFDD-4326-BEBC-298A7156EADD}" sibTransId="{F0BE72AA-66F6-496F-A275-769EF297885D}"/>
    <dgm:cxn modelId="{0E60B52F-E0F6-44D5-9936-BE0D70AD87A3}" type="presOf" srcId="{8E0A5358-CF06-4FDB-8FB5-82A90B5F80BA}" destId="{442D0153-50BC-4E93-BC40-A1CA5EB89FAD}" srcOrd="0" destOrd="0" presId="urn:microsoft.com/office/officeart/2005/8/layout/radial5"/>
    <dgm:cxn modelId="{9DC9A493-C1FF-4AA4-A64B-E439C19B1B4C}" type="presOf" srcId="{8E0A5358-CF06-4FDB-8FB5-82A90B5F80BA}" destId="{1057A122-A49F-43A0-B078-946C6E5A346C}" srcOrd="1" destOrd="0" presId="urn:microsoft.com/office/officeart/2005/8/layout/radial5"/>
    <dgm:cxn modelId="{3BE0874C-1567-4CAD-AC8F-0AD6A49FD09D}" srcId="{1D940783-71A7-45AA-81AF-C4AAFF34D237}" destId="{BA261B15-A438-4AC4-B088-2AA00301EBB0}" srcOrd="1" destOrd="0" parTransId="{43D8722F-40BD-4F2B-AF7A-E6D39CB2EC5B}" sibTransId="{C46D66C8-7968-468E-BB4C-4B31360413DE}"/>
    <dgm:cxn modelId="{01E924F9-92A7-423E-A586-9B763F152AB0}" srcId="{7B0D103E-73C0-4D51-B2F7-334FF3CA43BD}" destId="{1D940783-71A7-45AA-81AF-C4AAFF34D237}" srcOrd="0" destOrd="0" parTransId="{4BB3D6D5-9E34-4862-A1DE-2E1FC78E4310}" sibTransId="{15EB266D-9A68-4D09-A09C-35E850541B39}"/>
    <dgm:cxn modelId="{0E499A9D-8A1D-4B90-9784-FB4B2090D4C7}" type="presOf" srcId="{43D8722F-40BD-4F2B-AF7A-E6D39CB2EC5B}" destId="{8E8C72AF-9A3C-4C05-B3E3-A74A499E2E21}" srcOrd="0" destOrd="0" presId="urn:microsoft.com/office/officeart/2005/8/layout/radial5"/>
    <dgm:cxn modelId="{9BA436F8-2CD4-4928-A8F3-50A1DB5E3CDC}" type="presOf" srcId="{10138197-5A4A-4500-B667-188C3969ECFE}" destId="{A2063D9C-A3E8-4BDB-B591-7F50C861FD34}" srcOrd="0" destOrd="0" presId="urn:microsoft.com/office/officeart/2005/8/layout/radial5"/>
    <dgm:cxn modelId="{5863CA8D-745B-493A-A182-6EBB4CCF591F}" type="presParOf" srcId="{96A97D91-F40C-4E2F-9B39-AE5021A52790}" destId="{37C9DCA4-CAB3-4C83-8810-F588BAFD170F}" srcOrd="0" destOrd="0" presId="urn:microsoft.com/office/officeart/2005/8/layout/radial5"/>
    <dgm:cxn modelId="{9B2DB7E3-54AF-425D-AF90-813FA1DC0631}" type="presParOf" srcId="{96A97D91-F40C-4E2F-9B39-AE5021A52790}" destId="{442D0153-50BC-4E93-BC40-A1CA5EB89FAD}" srcOrd="1" destOrd="0" presId="urn:microsoft.com/office/officeart/2005/8/layout/radial5"/>
    <dgm:cxn modelId="{2292BDA9-3F65-42F9-B791-CEDAFC10CDD2}" type="presParOf" srcId="{442D0153-50BC-4E93-BC40-A1CA5EB89FAD}" destId="{1057A122-A49F-43A0-B078-946C6E5A346C}" srcOrd="0" destOrd="0" presId="urn:microsoft.com/office/officeart/2005/8/layout/radial5"/>
    <dgm:cxn modelId="{7049EC23-F76E-4D25-B071-B34D773A3854}" type="presParOf" srcId="{96A97D91-F40C-4E2F-9B39-AE5021A52790}" destId="{F34AE19C-DEBD-400A-A2C1-BBD70A9857CE}" srcOrd="2" destOrd="0" presId="urn:microsoft.com/office/officeart/2005/8/layout/radial5"/>
    <dgm:cxn modelId="{71B87B69-95D4-4CE4-97D8-51328B291CBE}" type="presParOf" srcId="{96A97D91-F40C-4E2F-9B39-AE5021A52790}" destId="{8E8C72AF-9A3C-4C05-B3E3-A74A499E2E21}" srcOrd="3" destOrd="0" presId="urn:microsoft.com/office/officeart/2005/8/layout/radial5"/>
    <dgm:cxn modelId="{F6741E79-113E-4A12-A3E0-0A2F923530C2}" type="presParOf" srcId="{8E8C72AF-9A3C-4C05-B3E3-A74A499E2E21}" destId="{FABAFA52-C1D5-4059-8727-F42A73C61C08}" srcOrd="0" destOrd="0" presId="urn:microsoft.com/office/officeart/2005/8/layout/radial5"/>
    <dgm:cxn modelId="{BAE56938-D316-4391-857C-2B8BCA4CD513}" type="presParOf" srcId="{96A97D91-F40C-4E2F-9B39-AE5021A52790}" destId="{05640D23-8E11-413D-8AA3-E73ED0B38365}" srcOrd="4" destOrd="0" presId="urn:microsoft.com/office/officeart/2005/8/layout/radial5"/>
    <dgm:cxn modelId="{9236CE69-7374-42BF-9323-BF81C66C8DE2}" type="presParOf" srcId="{96A97D91-F40C-4E2F-9B39-AE5021A52790}" destId="{A2063D9C-A3E8-4BDB-B591-7F50C861FD34}" srcOrd="5" destOrd="0" presId="urn:microsoft.com/office/officeart/2005/8/layout/radial5"/>
    <dgm:cxn modelId="{3BBFED59-AD3F-48C7-9DF2-F3EAD0213A46}" type="presParOf" srcId="{A2063D9C-A3E8-4BDB-B591-7F50C861FD34}" destId="{DFB51772-1CBE-4E6B-A952-AB0E948426A7}" srcOrd="0" destOrd="0" presId="urn:microsoft.com/office/officeart/2005/8/layout/radial5"/>
    <dgm:cxn modelId="{20CB2DC8-4CA9-4B04-94CD-7634667A2425}" type="presParOf" srcId="{96A97D91-F40C-4E2F-9B39-AE5021A52790}" destId="{125B934E-F29F-46D0-BE27-0162DACCEE9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F4E77-64D4-4482-B0A8-F9E4DB7D52A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0E3FAAD-24A7-4B82-8265-D1B96971D4E3}">
      <dgm:prSet phldrT="[Text]"/>
      <dgm:spPr/>
      <dgm:t>
        <a:bodyPr/>
        <a:lstStyle/>
        <a:p>
          <a:r>
            <a:rPr lang="de-DE" dirty="0" smtClean="0"/>
            <a:t>A</a:t>
          </a:r>
          <a:endParaRPr lang="de-DE" dirty="0"/>
        </a:p>
      </dgm:t>
    </dgm:pt>
    <dgm:pt modelId="{3A93071C-6E11-46AD-9ACF-98907AF57E42}" type="parTrans" cxnId="{7114E2D1-6203-4882-A8A3-AFE4C18D1192}">
      <dgm:prSet/>
      <dgm:spPr/>
      <dgm:t>
        <a:bodyPr/>
        <a:lstStyle/>
        <a:p>
          <a:endParaRPr lang="de-DE"/>
        </a:p>
      </dgm:t>
    </dgm:pt>
    <dgm:pt modelId="{29A04699-11C0-4384-BA7A-08C2C02B19EB}" type="sibTrans" cxnId="{7114E2D1-6203-4882-A8A3-AFE4C18D1192}">
      <dgm:prSet/>
      <dgm:spPr/>
      <dgm:t>
        <a:bodyPr/>
        <a:lstStyle/>
        <a:p>
          <a:endParaRPr lang="de-DE"/>
        </a:p>
      </dgm:t>
    </dgm:pt>
    <dgm:pt modelId="{B2A26064-3C1F-4C10-86DF-789551105FD0}">
      <dgm:prSet phldrT="[Text]"/>
      <dgm:spPr/>
      <dgm:t>
        <a:bodyPr/>
        <a:lstStyle/>
        <a:p>
          <a:r>
            <a:rPr lang="de-DE" dirty="0" smtClean="0"/>
            <a:t>B</a:t>
          </a:r>
          <a:endParaRPr lang="de-DE" dirty="0"/>
        </a:p>
      </dgm:t>
    </dgm:pt>
    <dgm:pt modelId="{EFFDBCE9-A53A-47DC-B6B2-F2FD0C40209B}" type="parTrans" cxnId="{1D0781D8-10BC-45D6-835D-2857F7B87099}">
      <dgm:prSet/>
      <dgm:spPr/>
      <dgm:t>
        <a:bodyPr/>
        <a:lstStyle/>
        <a:p>
          <a:endParaRPr lang="de-DE"/>
        </a:p>
      </dgm:t>
    </dgm:pt>
    <dgm:pt modelId="{85A0928B-FCAC-400F-876F-C894F14538AF}" type="sibTrans" cxnId="{1D0781D8-10BC-45D6-835D-2857F7B87099}">
      <dgm:prSet/>
      <dgm:spPr/>
      <dgm:t>
        <a:bodyPr/>
        <a:lstStyle/>
        <a:p>
          <a:endParaRPr lang="de-DE"/>
        </a:p>
      </dgm:t>
    </dgm:pt>
    <dgm:pt modelId="{26628551-235E-42AA-B1A9-E72131FD92D7}">
      <dgm:prSet phldrT="[Text]"/>
      <dgm:spPr/>
      <dgm:t>
        <a:bodyPr/>
        <a:lstStyle/>
        <a:p>
          <a:r>
            <a:rPr lang="de-DE" dirty="0" smtClean="0"/>
            <a:t>C</a:t>
          </a:r>
          <a:endParaRPr lang="de-DE" dirty="0"/>
        </a:p>
      </dgm:t>
    </dgm:pt>
    <dgm:pt modelId="{5AA44B98-B2D0-480E-B4DD-758D55A0D6FC}" type="parTrans" cxnId="{BADFCD62-9CB9-4A08-A91B-2BEEC31B7E07}">
      <dgm:prSet/>
      <dgm:spPr/>
      <dgm:t>
        <a:bodyPr/>
        <a:lstStyle/>
        <a:p>
          <a:endParaRPr lang="de-DE"/>
        </a:p>
      </dgm:t>
    </dgm:pt>
    <dgm:pt modelId="{DD03B069-2713-45BD-989D-CADDFDDF36E5}" type="sibTrans" cxnId="{BADFCD62-9CB9-4A08-A91B-2BEEC31B7E07}">
      <dgm:prSet/>
      <dgm:spPr/>
      <dgm:t>
        <a:bodyPr/>
        <a:lstStyle/>
        <a:p>
          <a:endParaRPr lang="de-DE"/>
        </a:p>
      </dgm:t>
    </dgm:pt>
    <dgm:pt modelId="{ADA12BE7-1897-43C7-8060-68B92A0BA2CE}">
      <dgm:prSet phldrT="[Text]"/>
      <dgm:spPr/>
      <dgm:t>
        <a:bodyPr/>
        <a:lstStyle/>
        <a:p>
          <a:r>
            <a:rPr lang="de-DE" dirty="0" smtClean="0"/>
            <a:t>D</a:t>
          </a:r>
          <a:endParaRPr lang="de-DE" dirty="0"/>
        </a:p>
      </dgm:t>
    </dgm:pt>
    <dgm:pt modelId="{F98C0E5A-59C4-4535-A6BD-A8A078890FE3}" type="parTrans" cxnId="{71D3758E-BD1E-4DAA-923C-F71020C49D14}">
      <dgm:prSet/>
      <dgm:spPr/>
      <dgm:t>
        <a:bodyPr/>
        <a:lstStyle/>
        <a:p>
          <a:endParaRPr lang="de-DE"/>
        </a:p>
      </dgm:t>
    </dgm:pt>
    <dgm:pt modelId="{CE3B3B57-A2DE-40EB-8726-3999FF86509F}" type="sibTrans" cxnId="{71D3758E-BD1E-4DAA-923C-F71020C49D14}">
      <dgm:prSet/>
      <dgm:spPr/>
      <dgm:t>
        <a:bodyPr/>
        <a:lstStyle/>
        <a:p>
          <a:endParaRPr lang="de-DE"/>
        </a:p>
      </dgm:t>
    </dgm:pt>
    <dgm:pt modelId="{163D17D7-DB6A-4086-ADDA-60D9344D1F48}">
      <dgm:prSet phldrT="[Text]"/>
      <dgm:spPr/>
      <dgm:t>
        <a:bodyPr/>
        <a:lstStyle/>
        <a:p>
          <a:r>
            <a:rPr lang="de-DE" dirty="0" smtClean="0"/>
            <a:t>E</a:t>
          </a:r>
          <a:endParaRPr lang="de-DE" dirty="0"/>
        </a:p>
      </dgm:t>
    </dgm:pt>
    <dgm:pt modelId="{D4408B2F-A0AC-41F2-A2CC-5FD2553C175B}" type="parTrans" cxnId="{CB8B4875-D3BA-4B3F-8A54-55509E4E2BE4}">
      <dgm:prSet/>
      <dgm:spPr/>
      <dgm:t>
        <a:bodyPr/>
        <a:lstStyle/>
        <a:p>
          <a:endParaRPr lang="de-DE"/>
        </a:p>
      </dgm:t>
    </dgm:pt>
    <dgm:pt modelId="{EFB91D7D-BBA2-41FD-81E1-047A6CF3825F}" type="sibTrans" cxnId="{CB8B4875-D3BA-4B3F-8A54-55509E4E2BE4}">
      <dgm:prSet/>
      <dgm:spPr/>
      <dgm:t>
        <a:bodyPr/>
        <a:lstStyle/>
        <a:p>
          <a:endParaRPr lang="de-DE"/>
        </a:p>
      </dgm:t>
    </dgm:pt>
    <dgm:pt modelId="{6005DD65-98B4-4949-8F57-3E0E49D1BD9D}" type="pres">
      <dgm:prSet presAssocID="{AB3F4E77-64D4-4482-B0A8-F9E4DB7D52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BFD7E85-F9C6-43C1-A151-2B4DD4B9C3FC}" type="pres">
      <dgm:prSet presAssocID="{C0E3FAAD-24A7-4B82-8265-D1B96971D4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15EBCF-3AB6-4774-8249-FF7F68C2E20A}" type="pres">
      <dgm:prSet presAssocID="{29A04699-11C0-4384-BA7A-08C2C02B19EB}" presName="sibTrans" presStyleLbl="sibTrans2D1" presStyleIdx="0" presStyleCnt="5"/>
      <dgm:spPr/>
      <dgm:t>
        <a:bodyPr/>
        <a:lstStyle/>
        <a:p>
          <a:endParaRPr lang="de-DE"/>
        </a:p>
      </dgm:t>
    </dgm:pt>
    <dgm:pt modelId="{59740776-A88C-41F2-9D8D-ACD44BCFFF93}" type="pres">
      <dgm:prSet presAssocID="{29A04699-11C0-4384-BA7A-08C2C02B19EB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3CFBF2B0-5298-435E-9DB1-491C8177B960}" type="pres">
      <dgm:prSet presAssocID="{B2A26064-3C1F-4C10-86DF-789551105F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A99C99-1C9A-484B-A004-5E2552BE0FD2}" type="pres">
      <dgm:prSet presAssocID="{85A0928B-FCAC-400F-876F-C894F14538AF}" presName="sibTrans" presStyleLbl="sibTrans2D1" presStyleIdx="1" presStyleCnt="5"/>
      <dgm:spPr/>
      <dgm:t>
        <a:bodyPr/>
        <a:lstStyle/>
        <a:p>
          <a:endParaRPr lang="de-DE"/>
        </a:p>
      </dgm:t>
    </dgm:pt>
    <dgm:pt modelId="{F224ECBB-30B1-4400-B4C0-D462E17CDAB0}" type="pres">
      <dgm:prSet presAssocID="{85A0928B-FCAC-400F-876F-C894F14538AF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F9ED02E2-8B1C-4727-BD83-4FDA64D3150D}" type="pres">
      <dgm:prSet presAssocID="{26628551-235E-42AA-B1A9-E72131FD92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9A1B6D-3BCB-4A98-8BEE-85F62D315A79}" type="pres">
      <dgm:prSet presAssocID="{DD03B069-2713-45BD-989D-CADDFDDF36E5}" presName="sibTrans" presStyleLbl="sibTrans2D1" presStyleIdx="2" presStyleCnt="5"/>
      <dgm:spPr/>
      <dgm:t>
        <a:bodyPr/>
        <a:lstStyle/>
        <a:p>
          <a:endParaRPr lang="de-DE"/>
        </a:p>
      </dgm:t>
    </dgm:pt>
    <dgm:pt modelId="{FFA58674-B553-4D3B-92F8-614B783627B0}" type="pres">
      <dgm:prSet presAssocID="{DD03B069-2713-45BD-989D-CADDFDDF36E5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20EFA693-6C3D-4108-BCC9-80423CF44848}" type="pres">
      <dgm:prSet presAssocID="{ADA12BE7-1897-43C7-8060-68B92A0BA2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A70859-B7FA-4A9E-BC83-EDD9B94D5087}" type="pres">
      <dgm:prSet presAssocID="{CE3B3B57-A2DE-40EB-8726-3999FF86509F}" presName="sibTrans" presStyleLbl="sibTrans2D1" presStyleIdx="3" presStyleCnt="5"/>
      <dgm:spPr/>
      <dgm:t>
        <a:bodyPr/>
        <a:lstStyle/>
        <a:p>
          <a:endParaRPr lang="de-DE"/>
        </a:p>
      </dgm:t>
    </dgm:pt>
    <dgm:pt modelId="{325E4A6E-6E92-4517-B7EA-9444F286FDB9}" type="pres">
      <dgm:prSet presAssocID="{CE3B3B57-A2DE-40EB-8726-3999FF86509F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A07924EE-4CB3-46FA-909A-F4B3DAD1DA86}" type="pres">
      <dgm:prSet presAssocID="{163D17D7-DB6A-4086-ADDA-60D9344D1F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2236E4-90F5-488E-BC35-2D4BB61165B7}" type="pres">
      <dgm:prSet presAssocID="{EFB91D7D-BBA2-41FD-81E1-047A6CF3825F}" presName="sibTrans" presStyleLbl="sibTrans2D1" presStyleIdx="4" presStyleCnt="5"/>
      <dgm:spPr/>
      <dgm:t>
        <a:bodyPr/>
        <a:lstStyle/>
        <a:p>
          <a:endParaRPr lang="de-DE"/>
        </a:p>
      </dgm:t>
    </dgm:pt>
    <dgm:pt modelId="{BD639F38-3C89-4BD1-9FE6-865D91D6934F}" type="pres">
      <dgm:prSet presAssocID="{EFB91D7D-BBA2-41FD-81E1-047A6CF3825F}" presName="connectorText" presStyleLbl="sibTrans2D1" presStyleIdx="4" presStyleCnt="5"/>
      <dgm:spPr/>
      <dgm:t>
        <a:bodyPr/>
        <a:lstStyle/>
        <a:p>
          <a:endParaRPr lang="de-DE"/>
        </a:p>
      </dgm:t>
    </dgm:pt>
  </dgm:ptLst>
  <dgm:cxnLst>
    <dgm:cxn modelId="{696C3612-25FB-4A17-9B47-43764691F694}" type="presOf" srcId="{29A04699-11C0-4384-BA7A-08C2C02B19EB}" destId="{59740776-A88C-41F2-9D8D-ACD44BCFFF93}" srcOrd="1" destOrd="0" presId="urn:microsoft.com/office/officeart/2005/8/layout/cycle2"/>
    <dgm:cxn modelId="{818FBF35-05E5-4D07-B975-2ACFE9A01E41}" type="presOf" srcId="{85A0928B-FCAC-400F-876F-C894F14538AF}" destId="{F224ECBB-30B1-4400-B4C0-D462E17CDAB0}" srcOrd="1" destOrd="0" presId="urn:microsoft.com/office/officeart/2005/8/layout/cycle2"/>
    <dgm:cxn modelId="{4F5C3A46-66EB-4074-861C-0FBB28707E55}" type="presOf" srcId="{CE3B3B57-A2DE-40EB-8726-3999FF86509F}" destId="{325E4A6E-6E92-4517-B7EA-9444F286FDB9}" srcOrd="1" destOrd="0" presId="urn:microsoft.com/office/officeart/2005/8/layout/cycle2"/>
    <dgm:cxn modelId="{7114E2D1-6203-4882-A8A3-AFE4C18D1192}" srcId="{AB3F4E77-64D4-4482-B0A8-F9E4DB7D52A6}" destId="{C0E3FAAD-24A7-4B82-8265-D1B96971D4E3}" srcOrd="0" destOrd="0" parTransId="{3A93071C-6E11-46AD-9ACF-98907AF57E42}" sibTransId="{29A04699-11C0-4384-BA7A-08C2C02B19EB}"/>
    <dgm:cxn modelId="{1D0781D8-10BC-45D6-835D-2857F7B87099}" srcId="{AB3F4E77-64D4-4482-B0A8-F9E4DB7D52A6}" destId="{B2A26064-3C1F-4C10-86DF-789551105FD0}" srcOrd="1" destOrd="0" parTransId="{EFFDBCE9-A53A-47DC-B6B2-F2FD0C40209B}" sibTransId="{85A0928B-FCAC-400F-876F-C894F14538AF}"/>
    <dgm:cxn modelId="{32B61661-974E-4BDB-94E6-BA893B53C465}" type="presOf" srcId="{EFB91D7D-BBA2-41FD-81E1-047A6CF3825F}" destId="{BD639F38-3C89-4BD1-9FE6-865D91D6934F}" srcOrd="1" destOrd="0" presId="urn:microsoft.com/office/officeart/2005/8/layout/cycle2"/>
    <dgm:cxn modelId="{A10EAF15-C7C7-4DAA-AC4F-C4EDEB7ECE91}" type="presOf" srcId="{ADA12BE7-1897-43C7-8060-68B92A0BA2CE}" destId="{20EFA693-6C3D-4108-BCC9-80423CF44848}" srcOrd="0" destOrd="0" presId="urn:microsoft.com/office/officeart/2005/8/layout/cycle2"/>
    <dgm:cxn modelId="{F95713FD-0941-459F-89D6-59DA4565E717}" type="presOf" srcId="{85A0928B-FCAC-400F-876F-C894F14538AF}" destId="{BFA99C99-1C9A-484B-A004-5E2552BE0FD2}" srcOrd="0" destOrd="0" presId="urn:microsoft.com/office/officeart/2005/8/layout/cycle2"/>
    <dgm:cxn modelId="{B459376F-9BFD-4DB0-BCC8-87BBF5B41C55}" type="presOf" srcId="{163D17D7-DB6A-4086-ADDA-60D9344D1F48}" destId="{A07924EE-4CB3-46FA-909A-F4B3DAD1DA86}" srcOrd="0" destOrd="0" presId="urn:microsoft.com/office/officeart/2005/8/layout/cycle2"/>
    <dgm:cxn modelId="{1B058068-D789-41C0-AC67-BEA2D1003658}" type="presOf" srcId="{C0E3FAAD-24A7-4B82-8265-D1B96971D4E3}" destId="{2BFD7E85-F9C6-43C1-A151-2B4DD4B9C3FC}" srcOrd="0" destOrd="0" presId="urn:microsoft.com/office/officeart/2005/8/layout/cycle2"/>
    <dgm:cxn modelId="{920C341D-0FB6-47BB-9594-916A37F611F8}" type="presOf" srcId="{AB3F4E77-64D4-4482-B0A8-F9E4DB7D52A6}" destId="{6005DD65-98B4-4949-8F57-3E0E49D1BD9D}" srcOrd="0" destOrd="0" presId="urn:microsoft.com/office/officeart/2005/8/layout/cycle2"/>
    <dgm:cxn modelId="{17021ADF-5EEF-4DF3-AED3-E59F00CA0E79}" type="presOf" srcId="{CE3B3B57-A2DE-40EB-8726-3999FF86509F}" destId="{F5A70859-B7FA-4A9E-BC83-EDD9B94D5087}" srcOrd="0" destOrd="0" presId="urn:microsoft.com/office/officeart/2005/8/layout/cycle2"/>
    <dgm:cxn modelId="{CB8B4875-D3BA-4B3F-8A54-55509E4E2BE4}" srcId="{AB3F4E77-64D4-4482-B0A8-F9E4DB7D52A6}" destId="{163D17D7-DB6A-4086-ADDA-60D9344D1F48}" srcOrd="4" destOrd="0" parTransId="{D4408B2F-A0AC-41F2-A2CC-5FD2553C175B}" sibTransId="{EFB91D7D-BBA2-41FD-81E1-047A6CF3825F}"/>
    <dgm:cxn modelId="{71D3758E-BD1E-4DAA-923C-F71020C49D14}" srcId="{AB3F4E77-64D4-4482-B0A8-F9E4DB7D52A6}" destId="{ADA12BE7-1897-43C7-8060-68B92A0BA2CE}" srcOrd="3" destOrd="0" parTransId="{F98C0E5A-59C4-4535-A6BD-A8A078890FE3}" sibTransId="{CE3B3B57-A2DE-40EB-8726-3999FF86509F}"/>
    <dgm:cxn modelId="{84E223BD-5F40-46BA-ABC4-5984D593BA00}" type="presOf" srcId="{EFB91D7D-BBA2-41FD-81E1-047A6CF3825F}" destId="{E02236E4-90F5-488E-BC35-2D4BB61165B7}" srcOrd="0" destOrd="0" presId="urn:microsoft.com/office/officeart/2005/8/layout/cycle2"/>
    <dgm:cxn modelId="{BADFCD62-9CB9-4A08-A91B-2BEEC31B7E07}" srcId="{AB3F4E77-64D4-4482-B0A8-F9E4DB7D52A6}" destId="{26628551-235E-42AA-B1A9-E72131FD92D7}" srcOrd="2" destOrd="0" parTransId="{5AA44B98-B2D0-480E-B4DD-758D55A0D6FC}" sibTransId="{DD03B069-2713-45BD-989D-CADDFDDF36E5}"/>
    <dgm:cxn modelId="{2C693E3F-7CFA-461C-8175-8220CDD7F27E}" type="presOf" srcId="{DD03B069-2713-45BD-989D-CADDFDDF36E5}" destId="{529A1B6D-3BCB-4A98-8BEE-85F62D315A79}" srcOrd="0" destOrd="0" presId="urn:microsoft.com/office/officeart/2005/8/layout/cycle2"/>
    <dgm:cxn modelId="{B5256378-40A0-45CE-BF07-93AA7B45839D}" type="presOf" srcId="{B2A26064-3C1F-4C10-86DF-789551105FD0}" destId="{3CFBF2B0-5298-435E-9DB1-491C8177B960}" srcOrd="0" destOrd="0" presId="urn:microsoft.com/office/officeart/2005/8/layout/cycle2"/>
    <dgm:cxn modelId="{F04CF5FD-A837-4DFB-BE85-F49C95BACF1E}" type="presOf" srcId="{DD03B069-2713-45BD-989D-CADDFDDF36E5}" destId="{FFA58674-B553-4D3B-92F8-614B783627B0}" srcOrd="1" destOrd="0" presId="urn:microsoft.com/office/officeart/2005/8/layout/cycle2"/>
    <dgm:cxn modelId="{4B2EF690-99FC-476A-9BFA-001878119F70}" type="presOf" srcId="{29A04699-11C0-4384-BA7A-08C2C02B19EB}" destId="{DC15EBCF-3AB6-4774-8249-FF7F68C2E20A}" srcOrd="0" destOrd="0" presId="urn:microsoft.com/office/officeart/2005/8/layout/cycle2"/>
    <dgm:cxn modelId="{C3073710-E3B5-4789-A04A-0F16FA192349}" type="presOf" srcId="{26628551-235E-42AA-B1A9-E72131FD92D7}" destId="{F9ED02E2-8B1C-4727-BD83-4FDA64D3150D}" srcOrd="0" destOrd="0" presId="urn:microsoft.com/office/officeart/2005/8/layout/cycle2"/>
    <dgm:cxn modelId="{04B404CB-2083-4F52-8DA5-C32AC92E32BE}" type="presParOf" srcId="{6005DD65-98B4-4949-8F57-3E0E49D1BD9D}" destId="{2BFD7E85-F9C6-43C1-A151-2B4DD4B9C3FC}" srcOrd="0" destOrd="0" presId="urn:microsoft.com/office/officeart/2005/8/layout/cycle2"/>
    <dgm:cxn modelId="{BEF82CC0-502C-4F05-9DE3-5F083B318FE7}" type="presParOf" srcId="{6005DD65-98B4-4949-8F57-3E0E49D1BD9D}" destId="{DC15EBCF-3AB6-4774-8249-FF7F68C2E20A}" srcOrd="1" destOrd="0" presId="urn:microsoft.com/office/officeart/2005/8/layout/cycle2"/>
    <dgm:cxn modelId="{F64B3C4F-0080-4329-A9BB-6D37594A4629}" type="presParOf" srcId="{DC15EBCF-3AB6-4774-8249-FF7F68C2E20A}" destId="{59740776-A88C-41F2-9D8D-ACD44BCFFF93}" srcOrd="0" destOrd="0" presId="urn:microsoft.com/office/officeart/2005/8/layout/cycle2"/>
    <dgm:cxn modelId="{9E87B067-2632-42F9-B8C1-4BA85E52294F}" type="presParOf" srcId="{6005DD65-98B4-4949-8F57-3E0E49D1BD9D}" destId="{3CFBF2B0-5298-435E-9DB1-491C8177B960}" srcOrd="2" destOrd="0" presId="urn:microsoft.com/office/officeart/2005/8/layout/cycle2"/>
    <dgm:cxn modelId="{D102B4F6-3B1F-4413-AB1A-456591243E64}" type="presParOf" srcId="{6005DD65-98B4-4949-8F57-3E0E49D1BD9D}" destId="{BFA99C99-1C9A-484B-A004-5E2552BE0FD2}" srcOrd="3" destOrd="0" presId="urn:microsoft.com/office/officeart/2005/8/layout/cycle2"/>
    <dgm:cxn modelId="{F7FBC35E-D0F2-4F0C-B8A4-93FD98BDFD9B}" type="presParOf" srcId="{BFA99C99-1C9A-484B-A004-5E2552BE0FD2}" destId="{F224ECBB-30B1-4400-B4C0-D462E17CDAB0}" srcOrd="0" destOrd="0" presId="urn:microsoft.com/office/officeart/2005/8/layout/cycle2"/>
    <dgm:cxn modelId="{620B3615-8AFB-4C42-BC9B-6FBF84B2FBC7}" type="presParOf" srcId="{6005DD65-98B4-4949-8F57-3E0E49D1BD9D}" destId="{F9ED02E2-8B1C-4727-BD83-4FDA64D3150D}" srcOrd="4" destOrd="0" presId="urn:microsoft.com/office/officeart/2005/8/layout/cycle2"/>
    <dgm:cxn modelId="{60794AF0-B018-4F3A-AFD0-71C2E33E67F1}" type="presParOf" srcId="{6005DD65-98B4-4949-8F57-3E0E49D1BD9D}" destId="{529A1B6D-3BCB-4A98-8BEE-85F62D315A79}" srcOrd="5" destOrd="0" presId="urn:microsoft.com/office/officeart/2005/8/layout/cycle2"/>
    <dgm:cxn modelId="{82629FA1-F522-4E39-BA81-F2D60A6EB0F6}" type="presParOf" srcId="{529A1B6D-3BCB-4A98-8BEE-85F62D315A79}" destId="{FFA58674-B553-4D3B-92F8-614B783627B0}" srcOrd="0" destOrd="0" presId="urn:microsoft.com/office/officeart/2005/8/layout/cycle2"/>
    <dgm:cxn modelId="{1A719C0F-D8D7-4506-9D27-ACD26432756B}" type="presParOf" srcId="{6005DD65-98B4-4949-8F57-3E0E49D1BD9D}" destId="{20EFA693-6C3D-4108-BCC9-80423CF44848}" srcOrd="6" destOrd="0" presId="urn:microsoft.com/office/officeart/2005/8/layout/cycle2"/>
    <dgm:cxn modelId="{F46C907B-8662-47C0-A21B-C79B60AE948E}" type="presParOf" srcId="{6005DD65-98B4-4949-8F57-3E0E49D1BD9D}" destId="{F5A70859-B7FA-4A9E-BC83-EDD9B94D5087}" srcOrd="7" destOrd="0" presId="urn:microsoft.com/office/officeart/2005/8/layout/cycle2"/>
    <dgm:cxn modelId="{80A07066-0EDD-4EC6-97F8-0DE509C33841}" type="presParOf" srcId="{F5A70859-B7FA-4A9E-BC83-EDD9B94D5087}" destId="{325E4A6E-6E92-4517-B7EA-9444F286FDB9}" srcOrd="0" destOrd="0" presId="urn:microsoft.com/office/officeart/2005/8/layout/cycle2"/>
    <dgm:cxn modelId="{D8B44516-AC38-4C43-B712-9BAB548BC0BE}" type="presParOf" srcId="{6005DD65-98B4-4949-8F57-3E0E49D1BD9D}" destId="{A07924EE-4CB3-46FA-909A-F4B3DAD1DA86}" srcOrd="8" destOrd="0" presId="urn:microsoft.com/office/officeart/2005/8/layout/cycle2"/>
    <dgm:cxn modelId="{D4FE8D07-93E3-41C0-A22E-D2E91E1808A8}" type="presParOf" srcId="{6005DD65-98B4-4949-8F57-3E0E49D1BD9D}" destId="{E02236E4-90F5-488E-BC35-2D4BB61165B7}" srcOrd="9" destOrd="0" presId="urn:microsoft.com/office/officeart/2005/8/layout/cycle2"/>
    <dgm:cxn modelId="{1C9EAF43-80ED-466E-A0DE-186EA2FB9B39}" type="presParOf" srcId="{E02236E4-90F5-488E-BC35-2D4BB61165B7}" destId="{BD639F38-3C89-4BD1-9FE6-865D91D693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C9DCA4-CAB3-4C83-8810-F588BAFD170F}">
      <dsp:nvSpPr>
        <dsp:cNvPr id="0" name=""/>
        <dsp:cNvSpPr/>
      </dsp:nvSpPr>
      <dsp:spPr>
        <a:xfrm>
          <a:off x="989195" y="859663"/>
          <a:ext cx="613896" cy="61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A</a:t>
          </a:r>
          <a:endParaRPr lang="de-DE" sz="2600" kern="1200" dirty="0"/>
        </a:p>
      </dsp:txBody>
      <dsp:txXfrm>
        <a:off x="989195" y="859663"/>
        <a:ext cx="613896" cy="613896"/>
      </dsp:txXfrm>
    </dsp:sp>
    <dsp:sp modelId="{442D0153-50BC-4E93-BC40-A1CA5EB89FAD}">
      <dsp:nvSpPr>
        <dsp:cNvPr id="0" name=""/>
        <dsp:cNvSpPr/>
      </dsp:nvSpPr>
      <dsp:spPr>
        <a:xfrm rot="16200000">
          <a:off x="1231210" y="636461"/>
          <a:ext cx="129866" cy="208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6200000">
        <a:off x="1231210" y="636461"/>
        <a:ext cx="129866" cy="208724"/>
      </dsp:txXfrm>
    </dsp:sp>
    <dsp:sp modelId="{F34AE19C-DEBD-400A-A2C1-BBD70A9857CE}">
      <dsp:nvSpPr>
        <dsp:cNvPr id="0" name=""/>
        <dsp:cNvSpPr/>
      </dsp:nvSpPr>
      <dsp:spPr>
        <a:xfrm>
          <a:off x="989195" y="735"/>
          <a:ext cx="613896" cy="61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B</a:t>
          </a:r>
          <a:endParaRPr lang="de-DE" sz="2600" kern="1200" dirty="0"/>
        </a:p>
      </dsp:txBody>
      <dsp:txXfrm>
        <a:off x="989195" y="735"/>
        <a:ext cx="613896" cy="613896"/>
      </dsp:txXfrm>
    </dsp:sp>
    <dsp:sp modelId="{8E8C72AF-9A3C-4C05-B3E3-A74A499E2E21}">
      <dsp:nvSpPr>
        <dsp:cNvPr id="0" name=""/>
        <dsp:cNvSpPr/>
      </dsp:nvSpPr>
      <dsp:spPr>
        <a:xfrm rot="1800000">
          <a:off x="1599954" y="1275144"/>
          <a:ext cx="129866" cy="208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800000">
        <a:off x="1599954" y="1275144"/>
        <a:ext cx="129866" cy="208724"/>
      </dsp:txXfrm>
    </dsp:sp>
    <dsp:sp modelId="{05640D23-8E11-413D-8AA3-E73ED0B38365}">
      <dsp:nvSpPr>
        <dsp:cNvPr id="0" name=""/>
        <dsp:cNvSpPr/>
      </dsp:nvSpPr>
      <dsp:spPr>
        <a:xfrm>
          <a:off x="1733049" y="1289128"/>
          <a:ext cx="613896" cy="61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C</a:t>
          </a:r>
          <a:endParaRPr lang="de-DE" sz="2600" kern="1200" dirty="0"/>
        </a:p>
      </dsp:txBody>
      <dsp:txXfrm>
        <a:off x="1733049" y="1289128"/>
        <a:ext cx="613896" cy="613896"/>
      </dsp:txXfrm>
    </dsp:sp>
    <dsp:sp modelId="{A2063D9C-A3E8-4BDB-B591-7F50C861FD34}">
      <dsp:nvSpPr>
        <dsp:cNvPr id="0" name=""/>
        <dsp:cNvSpPr/>
      </dsp:nvSpPr>
      <dsp:spPr>
        <a:xfrm rot="9000000">
          <a:off x="862466" y="1275144"/>
          <a:ext cx="129866" cy="208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9000000">
        <a:off x="862466" y="1275144"/>
        <a:ext cx="129866" cy="208724"/>
      </dsp:txXfrm>
    </dsp:sp>
    <dsp:sp modelId="{125B934E-F29F-46D0-BE27-0162DACCEE91}">
      <dsp:nvSpPr>
        <dsp:cNvPr id="0" name=""/>
        <dsp:cNvSpPr/>
      </dsp:nvSpPr>
      <dsp:spPr>
        <a:xfrm>
          <a:off x="245342" y="1289128"/>
          <a:ext cx="613896" cy="61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D</a:t>
          </a:r>
          <a:endParaRPr lang="de-DE" sz="2600" kern="1200" dirty="0"/>
        </a:p>
      </dsp:txBody>
      <dsp:txXfrm>
        <a:off x="245342" y="1289128"/>
        <a:ext cx="613896" cy="6138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D7E85-F9C6-43C1-A151-2B4DD4B9C3FC}">
      <dsp:nvSpPr>
        <dsp:cNvPr id="0" name=""/>
        <dsp:cNvSpPr/>
      </dsp:nvSpPr>
      <dsp:spPr>
        <a:xfrm>
          <a:off x="1397412" y="793"/>
          <a:ext cx="613214" cy="61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A</a:t>
          </a:r>
          <a:endParaRPr lang="de-DE" sz="2600" kern="1200" dirty="0"/>
        </a:p>
      </dsp:txBody>
      <dsp:txXfrm>
        <a:off x="1397412" y="793"/>
        <a:ext cx="613214" cy="613214"/>
      </dsp:txXfrm>
    </dsp:sp>
    <dsp:sp modelId="{DC15EBCF-3AB6-4774-8249-FF7F68C2E20A}">
      <dsp:nvSpPr>
        <dsp:cNvPr id="0" name=""/>
        <dsp:cNvSpPr/>
      </dsp:nvSpPr>
      <dsp:spPr>
        <a:xfrm rot="2160000">
          <a:off x="1991267" y="471868"/>
          <a:ext cx="163100" cy="206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2160000">
        <a:off x="1991267" y="471868"/>
        <a:ext cx="163100" cy="206959"/>
      </dsp:txXfrm>
    </dsp:sp>
    <dsp:sp modelId="{3CFBF2B0-5298-435E-9DB1-491C8177B960}">
      <dsp:nvSpPr>
        <dsp:cNvPr id="0" name=""/>
        <dsp:cNvSpPr/>
      </dsp:nvSpPr>
      <dsp:spPr>
        <a:xfrm>
          <a:off x="2142478" y="542115"/>
          <a:ext cx="613214" cy="61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B</a:t>
          </a:r>
          <a:endParaRPr lang="de-DE" sz="2600" kern="1200" dirty="0"/>
        </a:p>
      </dsp:txBody>
      <dsp:txXfrm>
        <a:off x="2142478" y="542115"/>
        <a:ext cx="613214" cy="613214"/>
      </dsp:txXfrm>
    </dsp:sp>
    <dsp:sp modelId="{BFA99C99-1C9A-484B-A004-5E2552BE0FD2}">
      <dsp:nvSpPr>
        <dsp:cNvPr id="0" name=""/>
        <dsp:cNvSpPr/>
      </dsp:nvSpPr>
      <dsp:spPr>
        <a:xfrm rot="6480000">
          <a:off x="2226666" y="1178790"/>
          <a:ext cx="163100" cy="206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6480000">
        <a:off x="2226666" y="1178790"/>
        <a:ext cx="163100" cy="206959"/>
      </dsp:txXfrm>
    </dsp:sp>
    <dsp:sp modelId="{F9ED02E2-8B1C-4727-BD83-4FDA64D3150D}">
      <dsp:nvSpPr>
        <dsp:cNvPr id="0" name=""/>
        <dsp:cNvSpPr/>
      </dsp:nvSpPr>
      <dsp:spPr>
        <a:xfrm>
          <a:off x="1857888" y="1417992"/>
          <a:ext cx="613214" cy="61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C</a:t>
          </a:r>
          <a:endParaRPr lang="de-DE" sz="2600" kern="1200" dirty="0"/>
        </a:p>
      </dsp:txBody>
      <dsp:txXfrm>
        <a:off x="1857888" y="1417992"/>
        <a:ext cx="613214" cy="613214"/>
      </dsp:txXfrm>
    </dsp:sp>
    <dsp:sp modelId="{529A1B6D-3BCB-4A98-8BEE-85F62D315A79}">
      <dsp:nvSpPr>
        <dsp:cNvPr id="0" name=""/>
        <dsp:cNvSpPr/>
      </dsp:nvSpPr>
      <dsp:spPr>
        <a:xfrm rot="10800000">
          <a:off x="1627085" y="1621119"/>
          <a:ext cx="163100" cy="206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0800000">
        <a:off x="1627085" y="1621119"/>
        <a:ext cx="163100" cy="206959"/>
      </dsp:txXfrm>
    </dsp:sp>
    <dsp:sp modelId="{20EFA693-6C3D-4108-BCC9-80423CF44848}">
      <dsp:nvSpPr>
        <dsp:cNvPr id="0" name=""/>
        <dsp:cNvSpPr/>
      </dsp:nvSpPr>
      <dsp:spPr>
        <a:xfrm>
          <a:off x="936937" y="1417992"/>
          <a:ext cx="613214" cy="61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D</a:t>
          </a:r>
          <a:endParaRPr lang="de-DE" sz="2600" kern="1200" dirty="0"/>
        </a:p>
      </dsp:txBody>
      <dsp:txXfrm>
        <a:off x="936937" y="1417992"/>
        <a:ext cx="613214" cy="613214"/>
      </dsp:txXfrm>
    </dsp:sp>
    <dsp:sp modelId="{F5A70859-B7FA-4A9E-BC83-EDD9B94D5087}">
      <dsp:nvSpPr>
        <dsp:cNvPr id="0" name=""/>
        <dsp:cNvSpPr/>
      </dsp:nvSpPr>
      <dsp:spPr>
        <a:xfrm rot="15120000">
          <a:off x="1021125" y="1187571"/>
          <a:ext cx="163100" cy="206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5120000">
        <a:off x="1021125" y="1187571"/>
        <a:ext cx="163100" cy="206959"/>
      </dsp:txXfrm>
    </dsp:sp>
    <dsp:sp modelId="{A07924EE-4CB3-46FA-909A-F4B3DAD1DA86}">
      <dsp:nvSpPr>
        <dsp:cNvPr id="0" name=""/>
        <dsp:cNvSpPr/>
      </dsp:nvSpPr>
      <dsp:spPr>
        <a:xfrm>
          <a:off x="652347" y="542115"/>
          <a:ext cx="613214" cy="61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E</a:t>
          </a:r>
          <a:endParaRPr lang="de-DE" sz="2600" kern="1200" dirty="0"/>
        </a:p>
      </dsp:txBody>
      <dsp:txXfrm>
        <a:off x="652347" y="542115"/>
        <a:ext cx="613214" cy="613214"/>
      </dsp:txXfrm>
    </dsp:sp>
    <dsp:sp modelId="{E02236E4-90F5-488E-BC35-2D4BB61165B7}">
      <dsp:nvSpPr>
        <dsp:cNvPr id="0" name=""/>
        <dsp:cNvSpPr/>
      </dsp:nvSpPr>
      <dsp:spPr>
        <a:xfrm rot="19440000">
          <a:off x="1246202" y="477294"/>
          <a:ext cx="163100" cy="206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9440000">
        <a:off x="1246202" y="477294"/>
        <a:ext cx="163100" cy="206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8594D-D22D-4B8B-B828-F2C69AACDC21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7EACC-5A49-431C-8187-D9214D9250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dirty="0" smtClean="0"/>
              <a:t>Komplexität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Handelt es sich um ein komplex-verzweigtes Begriffsnetzwerk oder liegen eher lineare, zirkulare, sternförmige Strukturen vor.</a:t>
            </a:r>
            <a:endParaRPr lang="de-DE" dirty="0" smtClean="0"/>
          </a:p>
          <a:p>
            <a:pPr lvl="0"/>
            <a:r>
              <a:rPr lang="de-DE" b="1" dirty="0" smtClean="0"/>
              <a:t>Bedeutungsinhalt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Sind die wichtigsten Verbindungen bezogen auf die Unterrichtseinheit vorhanden? </a:t>
            </a:r>
            <a:endParaRPr lang="de-DE" dirty="0" smtClean="0"/>
          </a:p>
          <a:p>
            <a:pPr lvl="0"/>
            <a:r>
              <a:rPr lang="de-DE" b="1" dirty="0" smtClean="0"/>
              <a:t>Qualität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Drei Niveaus können unterschieden werden: </a:t>
            </a:r>
            <a:br>
              <a:rPr lang="de-DE" i="1" dirty="0" smtClean="0"/>
            </a:br>
            <a:r>
              <a:rPr lang="de-DE" i="1" dirty="0" smtClean="0"/>
              <a:t>falsch – teilweise richtig/wissenschaftlich schwach – wissenschaftlich richtig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dirty="0" smtClean="0"/>
              <a:t>Komplexität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Handelt es sich um ein komplex-verzweigtes Begriffsnetzwerk oder liegen eher lineare, zirkulare, sternförmige Strukturen vor.</a:t>
            </a:r>
            <a:endParaRPr lang="de-DE" dirty="0" smtClean="0"/>
          </a:p>
          <a:p>
            <a:pPr lvl="0"/>
            <a:r>
              <a:rPr lang="de-DE" b="1" dirty="0" smtClean="0"/>
              <a:t>Bedeutungsinhalt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Sind die wichtigsten Verbindungen bezogen auf die Unterrichtseinheit vorhanden? </a:t>
            </a:r>
            <a:endParaRPr lang="de-DE" dirty="0" smtClean="0"/>
          </a:p>
          <a:p>
            <a:pPr lvl="0"/>
            <a:r>
              <a:rPr lang="de-DE" b="1" dirty="0" smtClean="0"/>
              <a:t>Qualität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Drei Niveaus können unterschieden werden: </a:t>
            </a:r>
            <a:br>
              <a:rPr lang="de-DE" i="1" dirty="0" smtClean="0"/>
            </a:br>
            <a:r>
              <a:rPr lang="de-DE" i="1" dirty="0" smtClean="0"/>
              <a:t>falsch – teilweise richtig/wissenschaftlich schwach – wissenschaftlich richtig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dirty="0" smtClean="0"/>
              <a:t>Komplexität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Handelt es sich um ein komplex-verzweigtes Begriffsnetzwerk oder liegen eher lineare, zirkulare, sternförmige Strukturen vor.</a:t>
            </a:r>
            <a:endParaRPr lang="de-DE" dirty="0" smtClean="0"/>
          </a:p>
          <a:p>
            <a:pPr lvl="0"/>
            <a:r>
              <a:rPr lang="de-DE" b="1" dirty="0" smtClean="0"/>
              <a:t>Bedeutungsinhalt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Sind die wichtigsten Verbindungen bezogen auf die Unterrichtseinheit vorhanden? </a:t>
            </a:r>
            <a:endParaRPr lang="de-DE" dirty="0" smtClean="0"/>
          </a:p>
          <a:p>
            <a:pPr lvl="0"/>
            <a:r>
              <a:rPr lang="de-DE" b="1" dirty="0" smtClean="0"/>
              <a:t>Qualität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Drei Niveaus können unterschieden werden: </a:t>
            </a:r>
            <a:br>
              <a:rPr lang="de-DE" i="1" dirty="0" smtClean="0"/>
            </a:br>
            <a:r>
              <a:rPr lang="de-DE" i="1" dirty="0" smtClean="0"/>
              <a:t>falsch – teilweise richtig/wissenschaftlich schwach – wissenschaftlich richtig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dirty="0" smtClean="0"/>
              <a:t>Komplexität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Handelt es sich um ein komplex-verzweigtes Begriffsnetzwerk oder liegen eher lineare, zirkulare, sternförmige Strukturen vor.</a:t>
            </a:r>
            <a:endParaRPr lang="de-DE" dirty="0" smtClean="0"/>
          </a:p>
          <a:p>
            <a:pPr lvl="0"/>
            <a:r>
              <a:rPr lang="de-DE" b="1" dirty="0" smtClean="0"/>
              <a:t>Bedeutungsinhalt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Sind die wichtigsten Verbindungen bezogen auf die Unterrichtseinheit vorhanden? </a:t>
            </a:r>
            <a:endParaRPr lang="de-DE" dirty="0" smtClean="0"/>
          </a:p>
          <a:p>
            <a:pPr lvl="0"/>
            <a:r>
              <a:rPr lang="de-DE" b="1" dirty="0" smtClean="0"/>
              <a:t>Qualität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Drei Niveaus können unterschieden werden: </a:t>
            </a:r>
            <a:br>
              <a:rPr lang="de-DE" i="1" dirty="0" smtClean="0"/>
            </a:br>
            <a:r>
              <a:rPr lang="de-DE" i="1" dirty="0" smtClean="0"/>
              <a:t>falsch – teilweise richtig/wissenschaftlich schwach – wissenschaftlich richtig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dirty="0" smtClean="0"/>
              <a:t>Komplexität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Handelt es sich um ein komplex-verzweigtes Begriffsnetzwerk oder liegen eher lineare, zirkulare, sternförmige Strukturen vor.</a:t>
            </a:r>
            <a:endParaRPr lang="de-DE" dirty="0" smtClean="0"/>
          </a:p>
          <a:p>
            <a:pPr lvl="0"/>
            <a:r>
              <a:rPr lang="de-DE" b="1" dirty="0" smtClean="0"/>
              <a:t>Bedeutungsinhalt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Sind die wichtigsten Verbindungen bezogen auf die Unterrichtseinheit vorhanden? </a:t>
            </a:r>
            <a:endParaRPr lang="de-DE" dirty="0" smtClean="0"/>
          </a:p>
          <a:p>
            <a:pPr lvl="0"/>
            <a:r>
              <a:rPr lang="de-DE" b="1" dirty="0" smtClean="0"/>
              <a:t>Qualität der Verbindungen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Drei Niveaus können unterschieden werden: </a:t>
            </a:r>
            <a:br>
              <a:rPr lang="de-DE" i="1" dirty="0" smtClean="0"/>
            </a:br>
            <a:r>
              <a:rPr lang="de-DE" i="1" dirty="0" smtClean="0"/>
              <a:t>falsch – teilweise richtig/wissenschaftlich schwach – wissenschaftlich richtig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68E9-C7D9-4722-BD8B-DFCD0290B943}" type="datetimeFigureOut">
              <a:rPr lang="de-DE" smtClean="0"/>
              <a:pPr/>
              <a:t>04.04.2014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300B-28B9-45F4-A8DD-B644BCEAA5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4" y="1772816"/>
            <a:ext cx="9070400" cy="2520280"/>
          </a:xfrm>
          <a:solidFill>
            <a:schemeClr val="accent4">
              <a:lumMod val="20000"/>
              <a:lumOff val="80000"/>
              <a:alpha val="93000"/>
            </a:schemeClr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       </a:t>
            </a:r>
            <a:r>
              <a:rPr lang="de-DE" sz="5300" b="1" dirty="0" smtClean="0"/>
              <a:t> Workshop 1: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Diagnose – und jetzt?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315200" y="6248400"/>
            <a:ext cx="14911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StD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de-DE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Bertsche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700808"/>
            <a:ext cx="9144000" cy="25922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3600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 smtClean="0"/>
              <a:t> 	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</a:t>
            </a:r>
            <a:r>
              <a:rPr kumimoji="0" lang="de-DE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  <a:r>
              <a:rPr kumimoji="0" lang="de-D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kumimoji="0" lang="de-DE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Diagnose – und jetzt?</a:t>
            </a:r>
            <a:endParaRPr kumimoji="0" lang="de-DE" sz="44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Diagnose von  Schülervorstellungen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kumente und Einstellungen\Ingo\Lokale Einstellungen\Temporary Internet Files\Content.IE5\4L2JC963\MC9002321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88583"/>
            <a:ext cx="2068512" cy="212248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491880" y="4293096"/>
            <a:ext cx="49330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Arbeitsauftrag 2  </a:t>
            </a:r>
            <a:r>
              <a:rPr lang="de-DE" sz="2400" b="1" dirty="0" smtClean="0"/>
              <a:t>- „Schlüsselstellen“ zur Diagnose</a:t>
            </a:r>
            <a:br>
              <a:rPr lang="de-DE" sz="2400" b="1" dirty="0" smtClean="0"/>
            </a:br>
            <a:endParaRPr lang="de-DE" sz="2400" b="1" dirty="0" smtClean="0"/>
          </a:p>
        </p:txBody>
      </p:sp>
      <p:sp>
        <p:nvSpPr>
          <p:cNvPr id="7" name="Wolkenförmige Legende 6"/>
          <p:cNvSpPr/>
          <p:nvPr/>
        </p:nvSpPr>
        <p:spPr>
          <a:xfrm>
            <a:off x="2987824" y="1340768"/>
            <a:ext cx="2304256" cy="1944216"/>
          </a:xfrm>
          <a:prstGeom prst="cloudCallout">
            <a:avLst>
              <a:gd name="adj1" fmla="val -73102"/>
              <a:gd name="adj2" fmla="val 53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Analyse von </a:t>
            </a:r>
            <a:r>
              <a:rPr kumimoji="0" lang="de-DE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Concept</a:t>
            </a: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Maps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55576" y="162880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Drei Kriterien zur qualitativen Analyse 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Komplexität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Bedeutungsinhalt der Verbindungen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Qualität der Verbindungen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4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dvAuto="5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Kriterien zur Analyse</a:t>
            </a:r>
            <a:r>
              <a:rPr kumimoji="0" lang="de-DE" sz="3200" b="1" i="1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von CM</a:t>
            </a: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971600" y="2996952"/>
            <a:ext cx="2557430" cy="1161420"/>
            <a:chOff x="1043608" y="2492896"/>
            <a:chExt cx="2557430" cy="1161420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1043608" y="2492896"/>
              <a:ext cx="2557430" cy="613214"/>
              <a:chOff x="6084168" y="2996952"/>
              <a:chExt cx="2557430" cy="613214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7020272" y="2996952"/>
                <a:ext cx="613214" cy="613214"/>
                <a:chOff x="2142478" y="542115"/>
                <a:chExt cx="613214" cy="613214"/>
              </a:xfrm>
            </p:grpSpPr>
            <p:sp>
              <p:nvSpPr>
                <p:cNvPr id="8" name="Ellipse 7"/>
                <p:cNvSpPr/>
                <p:nvPr/>
              </p:nvSpPr>
              <p:spPr>
                <a:xfrm>
                  <a:off x="2142478" y="542115"/>
                  <a:ext cx="613214" cy="61321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Ellipse 4"/>
                <p:cNvSpPr/>
                <p:nvPr/>
              </p:nvSpPr>
              <p:spPr>
                <a:xfrm>
                  <a:off x="2232281" y="631918"/>
                  <a:ext cx="433608" cy="43360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3020" tIns="33020" rIns="33020" bIns="33020" numCol="1" spcCol="1270" anchor="ctr" anchorCtr="0">
                  <a:noAutofit/>
                </a:bodyPr>
                <a:lstStyle/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2600" kern="1200" dirty="0" smtClean="0"/>
                    <a:t>B</a:t>
                  </a:r>
                  <a:endParaRPr lang="de-DE" sz="2600" kern="1200" dirty="0"/>
                </a:p>
              </p:txBody>
            </p:sp>
          </p:grpSp>
          <p:grpSp>
            <p:nvGrpSpPr>
              <p:cNvPr id="11" name="Gruppieren 10"/>
              <p:cNvGrpSpPr/>
              <p:nvPr/>
            </p:nvGrpSpPr>
            <p:grpSpPr>
              <a:xfrm>
                <a:off x="6084168" y="2996952"/>
                <a:ext cx="613214" cy="613214"/>
                <a:chOff x="1397412" y="793"/>
                <a:chExt cx="613214" cy="613214"/>
              </a:xfrm>
            </p:grpSpPr>
            <p:sp>
              <p:nvSpPr>
                <p:cNvPr id="12" name="Ellipse 11"/>
                <p:cNvSpPr/>
                <p:nvPr/>
              </p:nvSpPr>
              <p:spPr>
                <a:xfrm>
                  <a:off x="1397412" y="793"/>
                  <a:ext cx="613214" cy="61321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Ellipse 4"/>
                <p:cNvSpPr/>
                <p:nvPr/>
              </p:nvSpPr>
              <p:spPr>
                <a:xfrm>
                  <a:off x="1487215" y="90596"/>
                  <a:ext cx="433608" cy="43360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3020" tIns="33020" rIns="33020" bIns="33020" numCol="1" spcCol="1270" anchor="ctr" anchorCtr="0">
                  <a:noAutofit/>
                </a:bodyPr>
                <a:lstStyle/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2600" kern="1200" dirty="0" smtClean="0"/>
                    <a:t>A</a:t>
                  </a:r>
                  <a:endParaRPr lang="de-DE" sz="2600" kern="1200" dirty="0"/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8028384" y="2996952"/>
                <a:ext cx="613214" cy="613214"/>
                <a:chOff x="1857888" y="1417992"/>
                <a:chExt cx="613214" cy="613214"/>
              </a:xfrm>
            </p:grpSpPr>
            <p:sp>
              <p:nvSpPr>
                <p:cNvPr id="15" name="Ellipse 14"/>
                <p:cNvSpPr/>
                <p:nvPr/>
              </p:nvSpPr>
              <p:spPr>
                <a:xfrm>
                  <a:off x="1857888" y="1417992"/>
                  <a:ext cx="613214" cy="61321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Ellipse 4"/>
                <p:cNvSpPr/>
                <p:nvPr/>
              </p:nvSpPr>
              <p:spPr>
                <a:xfrm>
                  <a:off x="1947691" y="1507795"/>
                  <a:ext cx="433608" cy="43360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3020" tIns="33020" rIns="33020" bIns="33020" numCol="1" spcCol="1270" anchor="ctr" anchorCtr="0">
                  <a:noAutofit/>
                </a:bodyPr>
                <a:lstStyle/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2600" kern="1200" dirty="0" smtClean="0"/>
                    <a:t>C</a:t>
                  </a:r>
                  <a:endParaRPr lang="de-DE" sz="2600" kern="1200" dirty="0"/>
                </a:p>
              </p:txBody>
            </p:sp>
          </p:grpSp>
          <p:grpSp>
            <p:nvGrpSpPr>
              <p:cNvPr id="17" name="Gruppieren 16"/>
              <p:cNvGrpSpPr/>
              <p:nvPr/>
            </p:nvGrpSpPr>
            <p:grpSpPr>
              <a:xfrm rot="19304858">
                <a:off x="6712349" y="3213823"/>
                <a:ext cx="307116" cy="206959"/>
                <a:chOff x="1991267" y="471868"/>
                <a:chExt cx="163100" cy="206959"/>
              </a:xfrm>
            </p:grpSpPr>
            <p:sp>
              <p:nvSpPr>
                <p:cNvPr id="18" name="Pfeil nach rechts 17"/>
                <p:cNvSpPr/>
                <p:nvPr/>
              </p:nvSpPr>
              <p:spPr>
                <a:xfrm rot="2160000">
                  <a:off x="1991267" y="471868"/>
                  <a:ext cx="163100" cy="206959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Pfeil nach rechts 4"/>
                <p:cNvSpPr/>
                <p:nvPr/>
              </p:nvSpPr>
              <p:spPr>
                <a:xfrm rot="2160000">
                  <a:off x="1995939" y="498880"/>
                  <a:ext cx="114170" cy="1241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de-DE" sz="800" kern="1200"/>
                </a:p>
              </p:txBody>
            </p:sp>
          </p:grpSp>
          <p:grpSp>
            <p:nvGrpSpPr>
              <p:cNvPr id="20" name="Gruppieren 19"/>
              <p:cNvGrpSpPr/>
              <p:nvPr/>
            </p:nvGrpSpPr>
            <p:grpSpPr>
              <a:xfrm rot="19304858">
                <a:off x="7699441" y="3213822"/>
                <a:ext cx="307116" cy="206959"/>
                <a:chOff x="1991267" y="471868"/>
                <a:chExt cx="163100" cy="206959"/>
              </a:xfrm>
            </p:grpSpPr>
            <p:sp>
              <p:nvSpPr>
                <p:cNvPr id="21" name="Pfeil nach rechts 20"/>
                <p:cNvSpPr/>
                <p:nvPr/>
              </p:nvSpPr>
              <p:spPr>
                <a:xfrm rot="2160000">
                  <a:off x="1991267" y="471868"/>
                  <a:ext cx="163100" cy="206959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Pfeil nach rechts 4"/>
                <p:cNvSpPr/>
                <p:nvPr/>
              </p:nvSpPr>
              <p:spPr>
                <a:xfrm rot="2160000">
                  <a:off x="1995939" y="498880"/>
                  <a:ext cx="114170" cy="1241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de-DE" sz="800" kern="1200"/>
                </a:p>
              </p:txBody>
            </p:sp>
          </p:grpSp>
        </p:grpSp>
        <p:sp>
          <p:nvSpPr>
            <p:cNvPr id="24" name="Textfeld 23"/>
            <p:cNvSpPr txBox="1"/>
            <p:nvPr/>
          </p:nvSpPr>
          <p:spPr>
            <a:xfrm>
              <a:off x="1907704" y="3284984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linear</a:t>
              </a:r>
              <a:endParaRPr lang="de-DE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5868144" y="2204864"/>
            <a:ext cx="2592288" cy="2385556"/>
            <a:chOff x="5220072" y="2060848"/>
            <a:chExt cx="2592288" cy="2385556"/>
          </a:xfrm>
        </p:grpSpPr>
        <p:graphicFrame>
          <p:nvGraphicFramePr>
            <p:cNvPr id="6" name="Diagramm 5"/>
            <p:cNvGraphicFramePr/>
            <p:nvPr/>
          </p:nvGraphicFramePr>
          <p:xfrm>
            <a:off x="5220072" y="2060848"/>
            <a:ext cx="2592288" cy="19037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Textfeld 24"/>
            <p:cNvSpPr txBox="1"/>
            <p:nvPr/>
          </p:nvSpPr>
          <p:spPr>
            <a:xfrm>
              <a:off x="5868144" y="4077072"/>
              <a:ext cx="1276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sternförmig</a:t>
              </a:r>
              <a:endParaRPr lang="de-DE" dirty="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411760" y="3933056"/>
            <a:ext cx="3408040" cy="2529572"/>
            <a:chOff x="395536" y="4077072"/>
            <a:chExt cx="3408040" cy="2529572"/>
          </a:xfrm>
        </p:grpSpPr>
        <p:graphicFrame>
          <p:nvGraphicFramePr>
            <p:cNvPr id="5" name="Diagramm 4"/>
            <p:cNvGraphicFramePr/>
            <p:nvPr/>
          </p:nvGraphicFramePr>
          <p:xfrm>
            <a:off x="395536" y="4077072"/>
            <a:ext cx="3408040" cy="203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6" name="Textfeld 25"/>
            <p:cNvSpPr txBox="1"/>
            <p:nvPr/>
          </p:nvSpPr>
          <p:spPr>
            <a:xfrm>
              <a:off x="1475656" y="6237312"/>
              <a:ext cx="100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  cyclisch</a:t>
              </a:r>
              <a:endParaRPr lang="de-DE" dirty="0"/>
            </a:p>
          </p:txBody>
        </p:sp>
      </p:grpSp>
      <p:sp>
        <p:nvSpPr>
          <p:cNvPr id="30" name="Rechteck 29"/>
          <p:cNvSpPr/>
          <p:nvPr/>
        </p:nvSpPr>
        <p:spPr>
          <a:xfrm>
            <a:off x="683568" y="1484784"/>
            <a:ext cx="76328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Komplexität des Graphen 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ist ein Netzwerk vorhanden? 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</p:txBody>
      </p:sp>
      <p:grpSp>
        <p:nvGrpSpPr>
          <p:cNvPr id="35" name="Gruppieren 34"/>
          <p:cNvGrpSpPr/>
          <p:nvPr/>
        </p:nvGrpSpPr>
        <p:grpSpPr>
          <a:xfrm>
            <a:off x="7092280" y="5157192"/>
            <a:ext cx="739305" cy="1089412"/>
            <a:chOff x="7164288" y="5085184"/>
            <a:chExt cx="739305" cy="1089412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7164288" y="5085184"/>
              <a:ext cx="613896" cy="613896"/>
              <a:chOff x="245342" y="1289128"/>
              <a:chExt cx="613896" cy="613896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245342" y="1289128"/>
                <a:ext cx="613896" cy="61389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Ellipse 4"/>
              <p:cNvSpPr/>
              <p:nvPr/>
            </p:nvSpPr>
            <p:spPr>
              <a:xfrm>
                <a:off x="335245" y="1379031"/>
                <a:ext cx="434090" cy="4340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33020" rIns="33020" bIns="3302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600" kern="1200" dirty="0" smtClean="0"/>
                  <a:t>D</a:t>
                </a:r>
                <a:endParaRPr lang="de-DE" sz="2600" kern="1200" dirty="0"/>
              </a:p>
            </p:txBody>
          </p:sp>
        </p:grpSp>
        <p:sp>
          <p:nvSpPr>
            <p:cNvPr id="34" name="Textfeld 33"/>
            <p:cNvSpPr txBox="1"/>
            <p:nvPr/>
          </p:nvSpPr>
          <p:spPr>
            <a:xfrm>
              <a:off x="7164288" y="580526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Inseln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dvAuto="5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Kriterien zur Analyse </a:t>
            </a:r>
            <a:r>
              <a:rPr kumimoji="0" lang="de-DE" sz="3200" b="1" i="1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von CM</a:t>
            </a: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3568" y="1484784"/>
            <a:ext cx="78488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Bedeutungsinhalt der Verbindungen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zentrale Konzepte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Anzahl von Verbindungen 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fehlende Verbindungen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„einsame Inseln“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Vernetzung von neuen Konzepte mit älteren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dvAuto="5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Kriterien zur Analyse</a:t>
            </a:r>
            <a:r>
              <a:rPr kumimoji="0" lang="de-DE" sz="3200" b="1" i="1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von CM</a:t>
            </a: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3568" y="148478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Qualität der Verbindungen</a:t>
            </a:r>
          </a:p>
          <a:p>
            <a:pPr marL="1365250" lvl="2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wissenschaftlich richtig (grün)</a:t>
            </a:r>
          </a:p>
          <a:p>
            <a:pPr marL="1365250" lvl="2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teilweise richtig/wissenschaftlich schwach (gelb)</a:t>
            </a:r>
          </a:p>
          <a:p>
            <a:pPr marL="1365250" lvl="2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falsch (rot)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</a:pPr>
            <a:endParaRPr lang="de-DE" sz="24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lvl="0">
              <a:defRPr/>
            </a:pP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Qualitative Analyse von CM 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 descr="Cmap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68760"/>
            <a:ext cx="6264696" cy="534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771800" y="263691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Arbeitsauftrag 3 </a:t>
            </a:r>
            <a:r>
              <a:rPr lang="de-DE" sz="2400" b="1" dirty="0" smtClean="0"/>
              <a:t>–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400" b="1" dirty="0" smtClean="0"/>
              <a:t>	 Analyse von </a:t>
            </a:r>
            <a:r>
              <a:rPr lang="de-DE" sz="2400" b="1" dirty="0" err="1" smtClean="0"/>
              <a:t>Concept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Maps</a:t>
            </a:r>
            <a:endParaRPr lang="de-DE" sz="2400" dirty="0" smtClean="0"/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endParaRPr lang="de-DE" sz="24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i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Diagnoseinstrumente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i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Umgang mit Befunden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3568" y="148478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Mögliche Reaktionen</a:t>
            </a:r>
            <a:endParaRPr lang="de-DE" sz="24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Rückmeldung über den Stand geben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nochmal  erklären 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passende Übungen durchführen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an Fehlkonzepten arbeiten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</a:pPr>
            <a:endParaRPr lang="de-DE" sz="28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9208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t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de-DE" sz="4000" b="1" dirty="0" smtClean="0"/>
              <a:t>  </a:t>
            </a:r>
            <a:r>
              <a:rPr lang="de-DE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W1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 – und jetzt?</a:t>
            </a:r>
            <a:endParaRPr lang="de-DE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460432" y="6381328"/>
            <a:ext cx="2632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11560" y="155679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400" b="1" i="1" dirty="0" smtClean="0"/>
              <a:t>Diagnose ist kein Selbstzweck – deswegen ist die Erhebung von Befunden nur ein erster Schritt.</a:t>
            </a:r>
            <a:endParaRPr lang="de-DE" sz="2400" i="1" dirty="0"/>
          </a:p>
        </p:txBody>
      </p:sp>
      <p:sp>
        <p:nvSpPr>
          <p:cNvPr id="5" name="Rechteck 4"/>
          <p:cNvSpPr/>
          <p:nvPr/>
        </p:nvSpPr>
        <p:spPr>
          <a:xfrm>
            <a:off x="611560" y="2636912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i="1" dirty="0" smtClean="0"/>
              <a:t>Didaktische Orte von Diagnose</a:t>
            </a:r>
          </a:p>
          <a:p>
            <a:pPr marL="89535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i="1" dirty="0" smtClean="0"/>
              <a:t>Was können/sollten wir diagnostizieren?</a:t>
            </a:r>
          </a:p>
          <a:p>
            <a:pPr marL="89535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i="1" dirty="0" smtClean="0"/>
              <a:t>Einordnung von Diagnoseinstrumenten</a:t>
            </a:r>
          </a:p>
          <a:p>
            <a:pPr marL="89535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i="1" dirty="0" smtClean="0"/>
              <a:t>Auswertung von Diagnosebefunden am Beispiel: </a:t>
            </a:r>
            <a:r>
              <a:rPr lang="de-DE" sz="2400" i="1" dirty="0" err="1" smtClean="0"/>
              <a:t>Concept-Map</a:t>
            </a:r>
            <a:endParaRPr lang="de-DE" sz="2400" i="1" dirty="0" smtClean="0"/>
          </a:p>
          <a:p>
            <a:pPr marL="89535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i="1" dirty="0" smtClean="0"/>
              <a:t>Schritte zum Umgang mit Diagnosebefunden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71800" y="4149080"/>
            <a:ext cx="33843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 smtClean="0"/>
              <a:t>Unterrichtseinheit </a:t>
            </a:r>
            <a:endParaRPr lang="de-DE" sz="2400" b="1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83568" y="3861048"/>
            <a:ext cx="7416824" cy="0"/>
          </a:xfrm>
          <a:prstGeom prst="straightConnector1">
            <a:avLst/>
          </a:prstGeom>
          <a:ln w="1365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8215432" y="3647564"/>
            <a:ext cx="0" cy="432000"/>
          </a:xfrm>
          <a:prstGeom prst="straightConnector1">
            <a:avLst/>
          </a:prstGeom>
          <a:ln w="6985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683568" y="3573016"/>
            <a:ext cx="0" cy="576064"/>
          </a:xfrm>
          <a:prstGeom prst="straightConnector1">
            <a:avLst/>
          </a:prstGeom>
          <a:ln w="13652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6516216" y="1844824"/>
            <a:ext cx="2160240" cy="1727771"/>
            <a:chOff x="6516216" y="2636912"/>
            <a:chExt cx="2160240" cy="1727771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8100392" y="2996952"/>
              <a:ext cx="50" cy="1367731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516216" y="2636912"/>
              <a:ext cx="2160240" cy="369332"/>
            </a:xfrm>
            <a:prstGeom prst="rect">
              <a:avLst/>
            </a:prstGeom>
            <a:solidFill>
              <a:schemeClr val="accent6">
                <a:alpha val="73000"/>
              </a:schemeClr>
            </a:solidFill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de-DE" b="1" dirty="0" smtClean="0"/>
                <a:t>Leistungsmessung</a:t>
              </a:r>
              <a:endParaRPr lang="de-DE" b="1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39552" y="1844824"/>
            <a:ext cx="2016224" cy="1728193"/>
            <a:chOff x="539552" y="2636912"/>
            <a:chExt cx="2016224" cy="1728193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683568" y="2996953"/>
              <a:ext cx="50" cy="1368152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39552" y="2636912"/>
              <a:ext cx="2016224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de-DE" b="1" dirty="0" smtClean="0"/>
                <a:t>Eingangsdiagnose</a:t>
              </a:r>
              <a:endParaRPr lang="de-DE" b="1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267744" y="1827891"/>
            <a:ext cx="4104456" cy="1944216"/>
            <a:chOff x="2339752" y="2636912"/>
            <a:chExt cx="4104456" cy="1944216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4716016" y="2996952"/>
              <a:ext cx="1728192" cy="1584176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2339752" y="2636912"/>
              <a:ext cx="3744416" cy="1944216"/>
              <a:chOff x="2339752" y="2636912"/>
              <a:chExt cx="3744416" cy="1944216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4499992" y="2996952"/>
                <a:ext cx="0" cy="1583755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 flipH="1">
                <a:off x="2339752" y="2996952"/>
                <a:ext cx="1800200" cy="1584176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419872" y="2636912"/>
                <a:ext cx="2664296" cy="369332"/>
              </a:xfrm>
              <a:prstGeom prst="rect">
                <a:avLst/>
              </a:prstGeom>
              <a:solidFill>
                <a:schemeClr val="accent5"/>
              </a:solidFill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de-DE" b="1" dirty="0" smtClean="0"/>
                  <a:t>Lehr-Lernprozessdiagnose</a:t>
                </a:r>
                <a:endParaRPr lang="de-DE" b="1" dirty="0"/>
              </a:p>
            </p:txBody>
          </p:sp>
        </p:grpSp>
      </p:grpSp>
      <p:sp>
        <p:nvSpPr>
          <p:cNvPr id="18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Didaktische Orte von</a:t>
            </a:r>
            <a:r>
              <a:rPr kumimoji="0" lang="de-DE" sz="3200" b="1" i="1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Diagnose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99592" y="4797152"/>
            <a:ext cx="75608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Klare Trennung: </a:t>
            </a:r>
            <a:r>
              <a:rPr lang="de-DE" sz="2400" b="1" dirty="0" smtClean="0"/>
              <a:t>Diagnose</a:t>
            </a:r>
            <a:r>
              <a:rPr lang="de-DE" sz="2400" dirty="0" smtClean="0"/>
              <a:t> ≠ </a:t>
            </a:r>
            <a:r>
              <a:rPr lang="de-DE" sz="2400" b="1" dirty="0" smtClean="0"/>
              <a:t>Leistungsmessung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Diagnose muss praktikabel sein 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Befunde sollen eine Beeinflussung des Lehr-Lernprozesses ermöglichen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33076" y="3717032"/>
            <a:ext cx="86409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b="1" dirty="0" smtClean="0"/>
              <a:t>Start</a:t>
            </a:r>
            <a:endParaRPr lang="de-DE" b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898424" y="3686224"/>
            <a:ext cx="64807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b="1" dirty="0" smtClean="0"/>
              <a:t>Ziele</a:t>
            </a:r>
            <a:endParaRPr lang="de-DE" b="1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691680" y="3717032"/>
            <a:ext cx="10081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b="1" dirty="0" smtClean="0"/>
              <a:t>Schritt 1</a:t>
            </a:r>
            <a:endParaRPr lang="de-DE" b="1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915816" y="3717032"/>
            <a:ext cx="10081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b="1" dirty="0" smtClean="0"/>
              <a:t>Schritt 2</a:t>
            </a:r>
            <a:endParaRPr lang="de-DE" b="1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084168" y="3717032"/>
            <a:ext cx="10081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b="1" dirty="0" smtClean="0"/>
              <a:t>Schritt n</a:t>
            </a:r>
            <a:endParaRPr lang="de-DE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8460432" y="6381328"/>
            <a:ext cx="2632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dvAuto="500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Die zentralen Fragen für Lernende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kumente und Einstellungen\Ingo\Lokale Einstellungen\Temporary Internet Files\Content.IE5\4L2JC963\MC9002321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933056"/>
            <a:ext cx="2068512" cy="2122487"/>
          </a:xfrm>
          <a:prstGeom prst="rect">
            <a:avLst/>
          </a:prstGeom>
          <a:noFill/>
        </p:spPr>
      </p:pic>
      <p:sp>
        <p:nvSpPr>
          <p:cNvPr id="8" name="Wolkenförmige Legende 7"/>
          <p:cNvSpPr/>
          <p:nvPr/>
        </p:nvSpPr>
        <p:spPr>
          <a:xfrm>
            <a:off x="5868144" y="1844824"/>
            <a:ext cx="3096344" cy="2232248"/>
          </a:xfrm>
          <a:prstGeom prst="cloudCallout">
            <a:avLst>
              <a:gd name="adj1" fmla="val -78907"/>
              <a:gd name="adj2" fmla="val 52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Was kann ich tun, um das Ziel zu erreichen?</a:t>
            </a:r>
            <a:endParaRPr lang="de-DE" sz="2400" dirty="0"/>
          </a:p>
        </p:txBody>
      </p:sp>
      <p:sp>
        <p:nvSpPr>
          <p:cNvPr id="9" name="Wolkenförmige Legende 8"/>
          <p:cNvSpPr/>
          <p:nvPr/>
        </p:nvSpPr>
        <p:spPr>
          <a:xfrm>
            <a:off x="3491880" y="1628800"/>
            <a:ext cx="2304256" cy="1944216"/>
          </a:xfrm>
          <a:prstGeom prst="cloudCallout">
            <a:avLst>
              <a:gd name="adj1" fmla="val -15231"/>
              <a:gd name="adj2" fmla="val 66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Wo bin ich jetzt? </a:t>
            </a:r>
            <a:endParaRPr lang="de-DE" sz="2400" dirty="0"/>
          </a:p>
        </p:txBody>
      </p:sp>
      <p:sp>
        <p:nvSpPr>
          <p:cNvPr id="10" name="Wolkenförmige Legende 9"/>
          <p:cNvSpPr/>
          <p:nvPr/>
        </p:nvSpPr>
        <p:spPr>
          <a:xfrm>
            <a:off x="467544" y="1556792"/>
            <a:ext cx="2952328" cy="2376264"/>
          </a:xfrm>
          <a:prstGeom prst="cloudCallout">
            <a:avLst>
              <a:gd name="adj1" fmla="val 59557"/>
              <a:gd name="adj2" fmla="val 60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Was ist das Ziel? </a:t>
            </a:r>
          </a:p>
          <a:p>
            <a:pPr algn="ctr"/>
            <a:r>
              <a:rPr lang="de-DE" sz="2400" dirty="0" smtClean="0"/>
              <a:t>Wo soll ich   </a:t>
            </a:r>
            <a:br>
              <a:rPr lang="de-DE" sz="2400" dirty="0" smtClean="0"/>
            </a:br>
            <a:r>
              <a:rPr lang="de-DE" sz="2400" dirty="0" smtClean="0"/>
              <a:t>      hin?</a:t>
            </a:r>
            <a:r>
              <a:rPr lang="de-DE" sz="2000" dirty="0" smtClean="0"/>
              <a:t>	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8460432" y="6381328"/>
            <a:ext cx="2632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3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Was können wir diagnostizieren?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71600" y="1628800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Eingangsdiagnose</a:t>
            </a:r>
          </a:p>
        </p:txBody>
      </p:sp>
      <p:sp>
        <p:nvSpPr>
          <p:cNvPr id="6" name="Rechteck 5"/>
          <p:cNvSpPr/>
          <p:nvPr/>
        </p:nvSpPr>
        <p:spPr>
          <a:xfrm>
            <a:off x="1187624" y="2636912"/>
            <a:ext cx="604867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800" i="1" dirty="0" smtClean="0"/>
              <a:t>Neues Wissen konstruieren wir auf der Basis des vorhandenen Wissens.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  <p:bldP spid="6" grpId="0" build="p" animBg="1" advAuto="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1628800"/>
            <a:ext cx="63367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Lernprozessdiagnose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Vorwissen/</a:t>
            </a:r>
            <a:r>
              <a:rPr lang="de-DE" sz="2400" dirty="0" err="1" smtClean="0"/>
              <a:t>Präkonzepte</a:t>
            </a:r>
            <a:endParaRPr lang="de-DE" sz="2400" dirty="0" smtClean="0"/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Fachwissen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Denkweisen und Vorstellungen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Strategien zur Lösung von Aufgaben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(über-)fachliche Kompetenzen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Lern- und Arbeitsweisen</a:t>
            </a:r>
          </a:p>
          <a:p>
            <a:pPr marL="908050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Motivation / Einstellung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Was können wir diagnostizieren?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75656" y="1916832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Selbst-Diagnose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Peer-Diagnose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Lehrer-Schüler-Diagnose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Lehrer-Lehrer-Diagnose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Sozialformen der Diagnose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4077072"/>
            <a:ext cx="5256584" cy="2448272"/>
          </a:xfrm>
          <a:prstGeom prst="rect">
            <a:avLst/>
          </a:prstGeom>
        </p:spPr>
        <p:txBody>
          <a:bodyPr/>
          <a:lstStyle/>
          <a:p>
            <a:pPr marL="806450" marR="0" lvl="1" indent="-34925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kumimoji="0" lang="de-DE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est</a:t>
            </a:r>
            <a:r>
              <a:rPr kumimoji="0" lang="de-DE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-Aufgaben</a:t>
            </a:r>
          </a:p>
          <a:p>
            <a:pPr marL="806450" marR="0" lvl="1" indent="-34925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Arbeitsprodukte</a:t>
            </a:r>
          </a:p>
          <a:p>
            <a:pPr marL="806450" lvl="1" indent="-3492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de-DE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Lernbeobachtungen, 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Gespräche</a:t>
            </a:r>
            <a:endParaRPr kumimoji="0" lang="de-DE" sz="240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806450" marR="0" lvl="1" indent="-34925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Rollenspiele</a:t>
            </a:r>
          </a:p>
          <a:p>
            <a:pPr marL="806450" marR="0" lvl="1" indent="-34925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Lerntagebücher</a:t>
            </a:r>
          </a:p>
          <a:p>
            <a:pPr marL="985838" marR="0" lvl="1" indent="-528638" algn="l" defTabSz="914400" rtl="0" eaLnBrk="1" fontAlgn="auto" latinLnBrk="0" hangingPunct="1"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24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Diagnoseinstrumente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7165" t="19864" r="24461" b="15622"/>
          <a:stretch>
            <a:fillRect/>
          </a:stretch>
        </p:blipFill>
        <p:spPr bwMode="auto">
          <a:xfrm>
            <a:off x="251520" y="1340768"/>
            <a:ext cx="2499494" cy="211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4" cstate="print"/>
          <a:srcRect b="14186"/>
          <a:stretch>
            <a:fillRect/>
          </a:stretch>
        </p:blipFill>
        <p:spPr bwMode="auto">
          <a:xfrm>
            <a:off x="3347864" y="1340769"/>
            <a:ext cx="1814782" cy="210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5" descr="CarbonsaeurenCm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68048"/>
            <a:ext cx="2817160" cy="118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l="28175" t="24590" r="29987" b="31011"/>
          <a:stretch>
            <a:fillRect/>
          </a:stretch>
        </p:blipFill>
        <p:spPr bwMode="auto">
          <a:xfrm>
            <a:off x="6516216" y="1196752"/>
            <a:ext cx="2391990" cy="158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28152" t="29279" r="26802" b="11037"/>
          <a:stretch>
            <a:fillRect/>
          </a:stretch>
        </p:blipFill>
        <p:spPr bwMode="auto">
          <a:xfrm>
            <a:off x="6156175" y="4941168"/>
            <a:ext cx="2182036" cy="157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 rot="20552742">
            <a:off x="-218746" y="1796617"/>
            <a:ext cx="3223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F9A1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Diagnose-bogen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F9A1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 rot="418026">
            <a:off x="5857881" y="5046317"/>
            <a:ext cx="2994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Tiefen-</a:t>
            </a:r>
            <a:r>
              <a:rPr lang="de-DE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diagnose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 rot="21017363">
            <a:off x="6408865" y="1762238"/>
            <a:ext cx="24909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Faltblatt</a:t>
            </a:r>
          </a:p>
        </p:txBody>
      </p:sp>
      <p:sp>
        <p:nvSpPr>
          <p:cNvPr id="13" name="Rechteck 12"/>
          <p:cNvSpPr/>
          <p:nvPr/>
        </p:nvSpPr>
        <p:spPr>
          <a:xfrm rot="723030">
            <a:off x="2685304" y="1729874"/>
            <a:ext cx="3164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Cartoon</a:t>
            </a:r>
          </a:p>
        </p:txBody>
      </p:sp>
      <p:sp>
        <p:nvSpPr>
          <p:cNvPr id="14" name="Rechteck 13"/>
          <p:cNvSpPr/>
          <p:nvPr/>
        </p:nvSpPr>
        <p:spPr>
          <a:xfrm rot="21167433">
            <a:off x="6293711" y="3291663"/>
            <a:ext cx="24771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Map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771800" y="2636912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/>
              <a:t>Arbeitsauftrag 1 </a:t>
            </a:r>
            <a:r>
              <a:rPr lang="de-DE" sz="2400" b="1" dirty="0" smtClean="0"/>
              <a:t>–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de-DE" sz="2400" b="1" dirty="0" smtClean="0"/>
              <a:t>	 Eine Meta-Diagnose</a:t>
            </a:r>
            <a:endParaRPr lang="de-DE" sz="2400" dirty="0" smtClean="0"/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endParaRPr lang="de-DE" sz="24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i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Diagnoseinstrumente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Bildschirmpräsentation (4:3)</PresentationFormat>
  <Paragraphs>147</Paragraphs>
  <Slides>17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                 Workshop 1:                      Diagnose – und jetzt? </vt:lpstr>
      <vt:lpstr>  W1:   Diagnose – und jetzt?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+++</dc:creator>
  <cp:lastModifiedBy>+++</cp:lastModifiedBy>
  <cp:revision>210</cp:revision>
  <dcterms:created xsi:type="dcterms:W3CDTF">2013-11-07T07:18:52Z</dcterms:created>
  <dcterms:modified xsi:type="dcterms:W3CDTF">2014-04-04T15:54:47Z</dcterms:modified>
</cp:coreProperties>
</file>