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1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D378CB-36EF-4310-83ED-88D8FA8C9204}" type="datetimeFigureOut">
              <a:rPr lang="de-DE" smtClean="0"/>
              <a:pPr/>
              <a:t>06.01.2014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0E66D9-BA69-4DB4-8ED3-7E3F39B4A2B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7EACC-5A49-431C-8187-D9214D9250FC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6F46-C28C-4301-AAB4-AF9F3027E10B}" type="datetimeFigureOut">
              <a:rPr lang="de-DE" smtClean="0"/>
              <a:pPr/>
              <a:t>06.01.2014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D9A0-06AF-44AA-A8A1-B9D60B0C48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6F46-C28C-4301-AAB4-AF9F3027E10B}" type="datetimeFigureOut">
              <a:rPr lang="de-DE" smtClean="0"/>
              <a:pPr/>
              <a:t>06.01.2014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D9A0-06AF-44AA-A8A1-B9D60B0C48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6F46-C28C-4301-AAB4-AF9F3027E10B}" type="datetimeFigureOut">
              <a:rPr lang="de-DE" smtClean="0"/>
              <a:pPr/>
              <a:t>06.01.2014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D9A0-06AF-44AA-A8A1-B9D60B0C48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6F46-C28C-4301-AAB4-AF9F3027E10B}" type="datetimeFigureOut">
              <a:rPr lang="de-DE" smtClean="0"/>
              <a:pPr/>
              <a:t>06.01.2014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D9A0-06AF-44AA-A8A1-B9D60B0C48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6F46-C28C-4301-AAB4-AF9F3027E10B}" type="datetimeFigureOut">
              <a:rPr lang="de-DE" smtClean="0"/>
              <a:pPr/>
              <a:t>06.01.2014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D9A0-06AF-44AA-A8A1-B9D60B0C48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6F46-C28C-4301-AAB4-AF9F3027E10B}" type="datetimeFigureOut">
              <a:rPr lang="de-DE" smtClean="0"/>
              <a:pPr/>
              <a:t>06.01.2014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D9A0-06AF-44AA-A8A1-B9D60B0C48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6F46-C28C-4301-AAB4-AF9F3027E10B}" type="datetimeFigureOut">
              <a:rPr lang="de-DE" smtClean="0"/>
              <a:pPr/>
              <a:t>06.01.2014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D9A0-06AF-44AA-A8A1-B9D60B0C48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6F46-C28C-4301-AAB4-AF9F3027E10B}" type="datetimeFigureOut">
              <a:rPr lang="de-DE" smtClean="0"/>
              <a:pPr/>
              <a:t>06.01.2014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D9A0-06AF-44AA-A8A1-B9D60B0C48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6F46-C28C-4301-AAB4-AF9F3027E10B}" type="datetimeFigureOut">
              <a:rPr lang="de-DE" smtClean="0"/>
              <a:pPr/>
              <a:t>06.01.2014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D9A0-06AF-44AA-A8A1-B9D60B0C48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6F46-C28C-4301-AAB4-AF9F3027E10B}" type="datetimeFigureOut">
              <a:rPr lang="de-DE" smtClean="0"/>
              <a:pPr/>
              <a:t>06.01.2014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D9A0-06AF-44AA-A8A1-B9D60B0C48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6F46-C28C-4301-AAB4-AF9F3027E10B}" type="datetimeFigureOut">
              <a:rPr lang="de-DE" smtClean="0"/>
              <a:pPr/>
              <a:t>06.01.2014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D9A0-06AF-44AA-A8A1-B9D60B0C48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56F46-C28C-4301-AAB4-AF9F3027E10B}" type="datetimeFigureOut">
              <a:rPr lang="de-DE" smtClean="0"/>
              <a:pPr/>
              <a:t>06.01.2014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3D9A0-06AF-44AA-A8A1-B9D60B0C48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792088"/>
          </a:xfr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tIns="36000" anchor="t" anchorCtr="0">
            <a:normAutofit/>
          </a:bodyPr>
          <a:lstStyle/>
          <a:p>
            <a:pPr algn="l">
              <a:spcBef>
                <a:spcPts val="0"/>
              </a:spcBef>
            </a:pPr>
            <a:r>
              <a:rPr lang="de-DE" sz="4000" b="1" dirty="0" smtClean="0"/>
              <a:t>  </a:t>
            </a:r>
            <a:r>
              <a:rPr lang="de-DE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W1</a:t>
            </a:r>
            <a:r>
              <a:rPr lang="de-DE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</a:t>
            </a:r>
            <a:r>
              <a:rPr lang="de-DE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Diagnose – und jetzt?</a:t>
            </a:r>
            <a:endParaRPr lang="de-DE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7956376" y="6381328"/>
            <a:ext cx="1019831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200" kern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StD</a:t>
            </a:r>
            <a:r>
              <a:rPr lang="de-DE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 </a:t>
            </a:r>
            <a:r>
              <a:rPr lang="de-DE" sz="1200" kern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Bertsche</a:t>
            </a:r>
            <a:endParaRPr lang="de-DE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395536" y="1412776"/>
            <a:ext cx="8136904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de-DE" sz="2400" b="1" i="1" dirty="0" smtClean="0"/>
              <a:t>Diagnose ist kein Selbstzweck – deswegen ist die Erhebung von Befunden nur ein erster Schritt.</a:t>
            </a:r>
            <a:endParaRPr lang="de-DE" sz="2400" i="1" dirty="0"/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de-DE" sz="2400" i="1" dirty="0" smtClean="0"/>
              <a:t>In diesem Workshop vertiefen sie die Kenntnisse und Fertigkeiten zur Auswertung von Diagnose-Instrumenten. </a:t>
            </a:r>
          </a:p>
          <a:p>
            <a:pPr marL="895350" indent="-447675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e-DE" sz="2400" i="1" dirty="0" smtClean="0"/>
              <a:t>Didaktische Orte von Diagnose</a:t>
            </a:r>
          </a:p>
          <a:p>
            <a:pPr marL="895350" indent="-447675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e-DE" sz="2400" i="1" dirty="0" smtClean="0"/>
              <a:t>Was können/sollten wir diagnostizieren?</a:t>
            </a:r>
          </a:p>
          <a:p>
            <a:pPr marL="895350" indent="-447675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e-DE" sz="2400" i="1" dirty="0" smtClean="0"/>
              <a:t>Einordnung von Diagnoseinstrumenten</a:t>
            </a:r>
          </a:p>
          <a:p>
            <a:pPr marL="895350" indent="-447675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e-DE" sz="2400" i="1" dirty="0" smtClean="0"/>
              <a:t>Auswertung von Diagnosebefunden am Beispiel: </a:t>
            </a:r>
            <a:r>
              <a:rPr lang="de-DE" sz="2400" i="1" dirty="0" err="1" smtClean="0"/>
              <a:t>Concept-Map</a:t>
            </a:r>
            <a:endParaRPr lang="de-DE" sz="2400" i="1" dirty="0" smtClean="0"/>
          </a:p>
          <a:p>
            <a:pPr marL="895350" indent="-447675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e-DE" sz="2400" i="1" dirty="0" smtClean="0"/>
              <a:t>Schritte zum Umgang mit Diagnosebefunden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Bildschirmpräsentation (4:3)</PresentationFormat>
  <Paragraphs>10</Paragraphs>
  <Slides>2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Larissa-Design</vt:lpstr>
      <vt:lpstr>Folie 1</vt:lpstr>
      <vt:lpstr>  W1:   Diagnose – und jetzt?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+++</dc:creator>
  <cp:lastModifiedBy>+++</cp:lastModifiedBy>
  <cp:revision>13</cp:revision>
  <dcterms:created xsi:type="dcterms:W3CDTF">2014-01-04T19:57:24Z</dcterms:created>
  <dcterms:modified xsi:type="dcterms:W3CDTF">2014-01-06T16:56:41Z</dcterms:modified>
</cp:coreProperties>
</file>