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76" autoAdjust="0"/>
  </p:normalViewPr>
  <p:slideViewPr>
    <p:cSldViewPr>
      <p:cViewPr varScale="1">
        <p:scale>
          <a:sx n="63" d="100"/>
          <a:sy n="63" d="100"/>
        </p:scale>
        <p:origin x="138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E0681-9659-40DF-954F-33DF0A0FC977}" type="datetimeFigureOut">
              <a:rPr lang="de-DE" smtClean="0"/>
              <a:t>07.04.2014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97761-7B3A-4EBF-ADC7-6E84AF0314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8196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Dalton: http://commons.wikimedia.org/wiki/File:John_Dalton_01.jpg</a:t>
            </a:r>
          </a:p>
          <a:p>
            <a:r>
              <a:rPr lang="de-DE" dirty="0" smtClean="0"/>
              <a:t>Radioaktiv: http://commons.wikimedia.org/</a:t>
            </a:r>
            <a:r>
              <a:rPr lang="de-DE" dirty="0" err="1" smtClean="0"/>
              <a:t>wiki</a:t>
            </a:r>
            <a:r>
              <a:rPr lang="de-DE" dirty="0" smtClean="0"/>
              <a:t>/</a:t>
            </a:r>
            <a:r>
              <a:rPr lang="de-DE" dirty="0" err="1" smtClean="0"/>
              <a:t>File:Radioactive.svg</a:t>
            </a:r>
            <a:r>
              <a:rPr lang="de-DE" dirty="0" smtClean="0">
                <a:sym typeface="Wingdings" panose="05000000000000000000" pitchFamily="2" charset="2"/>
              </a:rPr>
              <a:t> Download http://upload.wikimedia.org/wikipedia/commons/thumb/b/b5/Radioactive.svg/128px-Radioactive.svg.png</a:t>
            </a:r>
          </a:p>
          <a:p>
            <a:r>
              <a:rPr lang="de-DE" dirty="0" err="1" smtClean="0">
                <a:sym typeface="Wingdings" panose="05000000000000000000" pitchFamily="2" charset="2"/>
              </a:rPr>
              <a:t>Rutherfordscher</a:t>
            </a:r>
            <a:r>
              <a:rPr lang="de-DE" dirty="0" smtClean="0">
                <a:sym typeface="Wingdings" panose="05000000000000000000" pitchFamily="2" charset="2"/>
              </a:rPr>
              <a:t> Streuversuch: http</a:t>
            </a:r>
            <a:r>
              <a:rPr lang="de-DE" smtClean="0">
                <a:sym typeface="Wingdings" panose="05000000000000000000" pitchFamily="2" charset="2"/>
              </a:rPr>
              <a:t>://www.chemie-interaktiv.net/html_flash/ff_rutherford.swf</a:t>
            </a:r>
            <a:endParaRPr lang="de-DE" dirty="0" smtClean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97761-7B3A-4EBF-ADC7-6E84AF03140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73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4197-27DF-4BEA-9093-FA701F1C4EE8}" type="datetimeFigureOut">
              <a:rPr lang="de-DE" smtClean="0"/>
              <a:t>07.04.2014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F84B-B4E4-46CA-8CC2-23349660E5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48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4197-27DF-4BEA-9093-FA701F1C4EE8}" type="datetimeFigureOut">
              <a:rPr lang="de-DE" smtClean="0"/>
              <a:t>07.04.2014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F84B-B4E4-46CA-8CC2-23349660E5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91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4197-27DF-4BEA-9093-FA701F1C4EE8}" type="datetimeFigureOut">
              <a:rPr lang="de-DE" smtClean="0"/>
              <a:t>07.04.2014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F84B-B4E4-46CA-8CC2-23349660E5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90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4197-27DF-4BEA-9093-FA701F1C4EE8}" type="datetimeFigureOut">
              <a:rPr lang="de-DE" smtClean="0"/>
              <a:t>07.04.2014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F84B-B4E4-46CA-8CC2-23349660E5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724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4197-27DF-4BEA-9093-FA701F1C4EE8}" type="datetimeFigureOut">
              <a:rPr lang="de-DE" smtClean="0"/>
              <a:t>07.04.2014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F84B-B4E4-46CA-8CC2-23349660E5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138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4197-27DF-4BEA-9093-FA701F1C4EE8}" type="datetimeFigureOut">
              <a:rPr lang="de-DE" smtClean="0"/>
              <a:t>07.04.2014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F84B-B4E4-46CA-8CC2-23349660E5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133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4197-27DF-4BEA-9093-FA701F1C4EE8}" type="datetimeFigureOut">
              <a:rPr lang="de-DE" smtClean="0"/>
              <a:t>07.04.2014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F84B-B4E4-46CA-8CC2-23349660E5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54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4197-27DF-4BEA-9093-FA701F1C4EE8}" type="datetimeFigureOut">
              <a:rPr lang="de-DE" smtClean="0"/>
              <a:t>07.04.2014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F84B-B4E4-46CA-8CC2-23349660E5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8680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4197-27DF-4BEA-9093-FA701F1C4EE8}" type="datetimeFigureOut">
              <a:rPr lang="de-DE" smtClean="0"/>
              <a:t>07.04.2014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F84B-B4E4-46CA-8CC2-23349660E5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86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4197-27DF-4BEA-9093-FA701F1C4EE8}" type="datetimeFigureOut">
              <a:rPr lang="de-DE" smtClean="0"/>
              <a:t>07.04.2014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F84B-B4E4-46CA-8CC2-23349660E5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419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4197-27DF-4BEA-9093-FA701F1C4EE8}" type="datetimeFigureOut">
              <a:rPr lang="de-DE" smtClean="0"/>
              <a:t>07.04.2014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F84B-B4E4-46CA-8CC2-23349660E5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2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44197-27DF-4BEA-9093-FA701F1C4EE8}" type="datetimeFigureOut">
              <a:rPr lang="de-DE" smtClean="0"/>
              <a:t>07.04.2014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EF84B-B4E4-46CA-8CC2-23349660E5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34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267744" y="2996952"/>
            <a:ext cx="32291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Atombau </a:t>
            </a:r>
          </a:p>
          <a:p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Periodensystem</a:t>
            </a:r>
            <a:endParaRPr lang="de-D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t="8581" r="9484" b="5999"/>
          <a:stretch/>
        </p:blipFill>
        <p:spPr bwMode="auto">
          <a:xfrm>
            <a:off x="324841" y="633752"/>
            <a:ext cx="1882123" cy="20031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AutoShape 11" descr="http://upload.wikimedia.org/wikipedia/commons/thumb/b/b5/Radioactive.svg/128px-Radioactive.svg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AutoShape 13" descr="http://upload.wikimedia.org/wikipedia/commons/thumb/b/b5/Radioactive.svg/128px-Radioactive.svg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8" name="Picture 14" descr="C:\Users\Ulrike Weyrauther\Desktop\128px-Radioactive_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20688"/>
            <a:ext cx="1219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" t="25792" r="45315" b="38457"/>
          <a:stretch/>
        </p:blipFill>
        <p:spPr bwMode="auto">
          <a:xfrm>
            <a:off x="3786183" y="320675"/>
            <a:ext cx="5178305" cy="20480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46" name="Picture 22" descr="C:\!NEU\01a Ch-Unt\9\02 - Kern-Hülle- und Schalenmodell\Kern-Hülle-Modell Wy\Gif\energieo (17)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65684"/>
            <a:ext cx="18651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!NEU\01a Ch-Unt\9\02 - Kern-Hülle- und Schalenmodell\Kern-Hülle-Modell Wy\Gif\schaleo (64)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899410"/>
            <a:ext cx="1419241" cy="149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!NEU\01a Ch-Unt\9\02 - Kern-Hülle- und Schalenmodell\Kern-Hülle-Modell Wy\Gif\kugelwolkenmodello2 (45)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28" y="4765500"/>
            <a:ext cx="1759844" cy="175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!NEU\01a Ch-Unt\9\02 - Kern-Hülle- und Schalenmodell\Kern-Hülle-Modell Wy\Gif\Kern-Huelle-Modell1 (27)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446" y="2636912"/>
            <a:ext cx="4591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://upload.wikimedia.org/wikipedia/commons/thumb/b/bf/Periodic_table_%28German%29_EN.svg/128px-Periodic_table_%28German%29_EN.svg.pn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6" name="Picture 2" descr="E:\DCIM\100RICOH\RIMG000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200"/>
            <a:ext cx="1755935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ußzeilenplatzhalter 2"/>
          <p:cNvSpPr txBox="1">
            <a:spLocks/>
          </p:cNvSpPr>
          <p:nvPr/>
        </p:nvSpPr>
        <p:spPr>
          <a:xfrm>
            <a:off x="7951872" y="6520259"/>
            <a:ext cx="118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2014 ZPG III-</a:t>
            </a:r>
            <a:r>
              <a:rPr lang="de-DE" dirty="0" err="1" smtClean="0"/>
              <a:t>Wy</a:t>
            </a:r>
            <a:endParaRPr lang="de-DE" dirty="0"/>
          </a:p>
        </p:txBody>
      </p:sp>
      <p:sp>
        <p:nvSpPr>
          <p:cNvPr id="1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128" y="6519371"/>
            <a:ext cx="2988000" cy="365125"/>
          </a:xfrm>
        </p:spPr>
        <p:txBody>
          <a:bodyPr/>
          <a:lstStyle/>
          <a:p>
            <a:r>
              <a:rPr lang="de-DE" smtClean="0"/>
              <a:t>A12_Ue2_Advance_Organizer_Atombau+PSE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872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Bildschirmpräsentation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Larissa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 Organizer</dc:title>
  <dc:creator>Ulrike Weyrauther</dc:creator>
  <cp:lastModifiedBy>Ulrike Weyrauther</cp:lastModifiedBy>
  <cp:revision>15</cp:revision>
  <dcterms:created xsi:type="dcterms:W3CDTF">2014-01-07T09:05:03Z</dcterms:created>
  <dcterms:modified xsi:type="dcterms:W3CDTF">2014-04-07T08:42:28Z</dcterms:modified>
</cp:coreProperties>
</file>