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6" r:id="rId3"/>
  </p:sldIdLst>
  <p:sldSz cx="9144000" cy="6858000" type="screen4x3"/>
  <p:notesSz cx="6867525" cy="99949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AECA20-CC2B-4D3D-A66D-09AC973102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9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8213"/>
            <a:ext cx="5492750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BE4D583-5C58-4E44-BAB7-4E02D4DFE8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584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gelb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4D583-5C58-4E44-BAB7-4E02D4DFE86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064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1F0096-554F-4F4F-A757-1F77E600DFA2}" type="slidenum">
              <a:rPr lang="de-DE" smtClean="0"/>
              <a:pPr eaLnBrk="1" hangingPunct="1"/>
              <a:t>2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8610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E1D25-7BFC-4208-8224-4831935B4A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3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D90B-5528-427B-A507-FEB480B7CC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912D-C988-48C3-9BDA-BC72ECAB93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91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A51E-718D-4530-A048-016E48BF36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0BE6-8AB5-4E3B-A985-058407EA32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8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908B-9461-4A07-8723-2BC38A5E7D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E705-2320-485D-87BC-605AC20ED3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9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42AC-F632-4E8D-8738-3F06E66B1C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887FF-9F75-4EF4-9DF9-F63AF4690F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1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76CE-B155-467C-8673-0C5C7EF702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1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3580-145B-4DE1-B5E1-7C38725EE4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7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C125F5-1485-40AB-AEF5-F1DC67A02A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Säuren </a:t>
            </a:r>
            <a:r>
              <a:rPr lang="de-DE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und Säurerestionen</a:t>
            </a:r>
            <a:endPara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51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Ordne jedem Stoff- bzw. Teilchennamen eine chemische Formel zu, so dass insgesamt ein gleichseitiges Dreieck entsteht.</a:t>
            </a:r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1786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338" y="6525344"/>
            <a:ext cx="273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latin typeface="Calibri" panose="020F0502020204030204" pitchFamily="34" charset="0"/>
              </a:rPr>
              <a:t>Trimino_M104_Ue1_Saeuren_-restionen</a:t>
            </a:r>
            <a:endParaRPr lang="de-D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52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3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4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5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6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7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8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9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0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1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Salzsäure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HCl (</a:t>
            </a:r>
            <a:r>
              <a:rPr lang="de-DE" sz="1200" spc="-50" dirty="0" err="1" smtClean="0">
                <a:latin typeface="Calibri" panose="020F0502020204030204" pitchFamily="34" charset="0"/>
              </a:rPr>
              <a:t>aq</a:t>
            </a:r>
            <a:r>
              <a:rPr lang="de-DE" sz="1200" spc="-50" dirty="0" smtClean="0">
                <a:latin typeface="Calibri" panose="020F0502020204030204" pitchFamily="34" charset="0"/>
              </a:rPr>
              <a:t>)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Kohlensäure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2</a:t>
            </a:r>
            <a:r>
              <a:rPr lang="de-DE" sz="1200" spc="-50" dirty="0" smtClean="0">
                <a:latin typeface="Calibri" panose="020F0502020204030204" pitchFamily="34" charset="0"/>
              </a:rPr>
              <a:t>CO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endParaRPr lang="de-DE" sz="1200" spc="-50" baseline="-25000" dirty="0">
              <a:latin typeface="Calibri" panose="020F0502020204030204" pitchFamily="34" charset="0"/>
            </a:endParaRP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HCl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Phosphorsäure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HPO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2-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Hydrogensulfation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CO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2-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Chlorwasserstoff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dirty="0" smtClean="0">
                <a:latin typeface="Calibri" panose="020F0502020204030204" pitchFamily="34" charset="0"/>
              </a:rPr>
              <a:t>PO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endParaRPr lang="de-DE" sz="1200" spc="-50" baseline="-25000" dirty="0">
              <a:latin typeface="Calibri" panose="020F0502020204030204" pitchFamily="34" charset="0"/>
            </a:endParaRP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048636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Hydrogenphosphation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Carbonation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50247" y="3982559"/>
            <a:ext cx="1223963" cy="20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Dihydrogenphosphation</a:t>
            </a:r>
            <a:r>
              <a:rPr lang="de-DE" sz="1200" spc="-50" dirty="0" smtClean="0">
                <a:latin typeface="Calibri" panose="020F0502020204030204" pitchFamily="34" charset="0"/>
              </a:rPr>
              <a:t> 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Cl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-</a:t>
            </a:r>
            <a:r>
              <a:rPr lang="de-DE" sz="1200" spc="-50" dirty="0" smtClean="0">
                <a:latin typeface="Calibri" panose="020F0502020204030204" pitchFamily="34" charset="0"/>
              </a:rPr>
              <a:t> 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Schweflige 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Hydrogensulfition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Salpetersäure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2</a:t>
            </a:r>
            <a:r>
              <a:rPr lang="de-DE" sz="1200" spc="-50" dirty="0" smtClean="0">
                <a:latin typeface="Calibri" panose="020F0502020204030204" pitchFamily="34" charset="0"/>
              </a:rPr>
              <a:t>PO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2</a:t>
            </a:r>
            <a:r>
              <a:rPr lang="de-DE" sz="1200" spc="-50" dirty="0" smtClean="0">
                <a:latin typeface="Calibri" panose="020F0502020204030204" pitchFamily="34" charset="0"/>
              </a:rPr>
              <a:t>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endParaRPr lang="de-DE" sz="1200" spc="-50" baseline="-25000" dirty="0">
              <a:latin typeface="Calibri" panose="020F0502020204030204" pitchFamily="34" charset="0"/>
            </a:endParaRPr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r>
              <a:rPr lang="de-DE" sz="1200" spc="-50" baseline="30000" dirty="0" smtClean="0">
                <a:latin typeface="Calibri" pitchFamily="34" charset="0"/>
              </a:rPr>
              <a:t>2-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Sulfation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Chloridion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HNO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2-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NO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2</a:t>
            </a:r>
            <a:r>
              <a:rPr lang="de-DE" sz="1200" spc="-50" dirty="0" smtClean="0">
                <a:latin typeface="Calibri" panose="020F0502020204030204" pitchFamily="34" charset="0"/>
              </a:rPr>
              <a:t>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4</a:t>
            </a:r>
            <a:endParaRPr lang="de-DE" sz="1200" spc="-50" baseline="-25000" dirty="0">
              <a:latin typeface="Calibri" panose="020F0502020204030204" pitchFamily="34" charset="0"/>
            </a:endParaRPr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2-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2-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66649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Hydrogencarbonation</a:t>
            </a:r>
            <a:endParaRPr lang="de-DE" sz="1150" spc="-50" dirty="0">
              <a:latin typeface="Calibri" panose="020F0502020204030204" pitchFamily="34" charset="0"/>
            </a:endParaRPr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Schwefelsäure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Nitration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 smtClean="0">
                <a:latin typeface="Calibri" panose="020F0502020204030204" pitchFamily="34" charset="0"/>
              </a:rPr>
              <a:t>Sulfidion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err="1">
                <a:latin typeface="Calibri" panose="020F0502020204030204" pitchFamily="34" charset="0"/>
              </a:rPr>
              <a:t>S</a:t>
            </a:r>
            <a:r>
              <a:rPr lang="de-DE" sz="1200" spc="-50" dirty="0" err="1" smtClean="0">
                <a:latin typeface="Calibri" panose="020F0502020204030204" pitchFamily="34" charset="0"/>
              </a:rPr>
              <a:t>ulfition</a:t>
            </a:r>
            <a:endParaRPr lang="de-DE" sz="1200" spc="-50" dirty="0">
              <a:latin typeface="Calibri" panose="020F0502020204030204" pitchFamily="34" charset="0"/>
            </a:endParaRPr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spc="-50" dirty="0" smtClean="0">
                <a:latin typeface="Calibri" panose="020F0502020204030204" pitchFamily="34" charset="0"/>
              </a:rPr>
              <a:t>HCO</a:t>
            </a:r>
            <a:r>
              <a:rPr lang="de-DE" sz="1200" spc="-50" baseline="-25000" dirty="0" smtClean="0">
                <a:latin typeface="Calibri" panose="020F0502020204030204" pitchFamily="34" charset="0"/>
              </a:rPr>
              <a:t>3</a:t>
            </a:r>
            <a:r>
              <a:rPr lang="de-DE" sz="1200" spc="-50" baseline="30000" dirty="0" smtClean="0">
                <a:latin typeface="Calibri" panose="020F0502020204030204" pitchFamily="34" charset="0"/>
              </a:rPr>
              <a:t>-</a:t>
            </a:r>
            <a:endParaRPr lang="de-DE" sz="1200" spc="-50" baseline="30000" dirty="0">
              <a:latin typeface="Calibri" panose="020F0502020204030204" pitchFamily="34" charset="0"/>
            </a:endParaRPr>
          </a:p>
        </p:txBody>
      </p:sp>
      <p:sp>
        <p:nvSpPr>
          <p:cNvPr id="50" name="Fußzeilenplatzhalter 4"/>
          <p:cNvSpPr txBox="1">
            <a:spLocks/>
          </p:cNvSpPr>
          <p:nvPr/>
        </p:nvSpPr>
        <p:spPr>
          <a:xfrm>
            <a:off x="338" y="6525344"/>
            <a:ext cx="273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latin typeface="Calibri" panose="020F0502020204030204" pitchFamily="34" charset="0"/>
              </a:rPr>
              <a:t>Trimino_M104_Ue1_Saeuren_-restionen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51" name="Fußzeilenplatzhalter 2"/>
          <p:cNvSpPr txBox="1">
            <a:spLocks/>
          </p:cNvSpPr>
          <p:nvPr/>
        </p:nvSpPr>
        <p:spPr>
          <a:xfrm>
            <a:off x="7951872" y="651786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Säuren und Säurerestionen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Degner / Weyrauther</dc:creator>
  <cp:lastModifiedBy>Ulrike Weyrauther</cp:lastModifiedBy>
  <cp:revision>52</cp:revision>
  <cp:lastPrinted>2014-03-03T15:26:26Z</cp:lastPrinted>
  <dcterms:created xsi:type="dcterms:W3CDTF">2008-07-30T06:21:24Z</dcterms:created>
  <dcterms:modified xsi:type="dcterms:W3CDTF">2014-04-08T10:49:27Z</dcterms:modified>
</cp:coreProperties>
</file>