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A32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09" autoAdjust="0"/>
  </p:normalViewPr>
  <p:slideViewPr>
    <p:cSldViewPr>
      <p:cViewPr varScale="1">
        <p:scale>
          <a:sx n="65" d="100"/>
          <a:sy n="65" d="100"/>
        </p:scale>
        <p:origin x="43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378CB-36EF-4310-83ED-88D8FA8C9204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66D9-BA69-4DB4-8ED3-7E3F39B4A2B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821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07EACC-5A49-431C-8187-D9214D9250FC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91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56F46-C28C-4301-AAB4-AF9F3027E10B}" type="datetimeFigureOut">
              <a:rPr lang="de-DE" smtClean="0"/>
              <a:pPr/>
              <a:t>11.04.2014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3D9A0-06AF-44AA-A8A1-B9D60B0C484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792088"/>
          </a:xfrm>
          <a:solidFill>
            <a:srgbClr val="C0000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tIns="36000" anchor="t" anchorCtr="0"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sz="4000" b="1" dirty="0" smtClean="0"/>
              <a:t>  </a:t>
            </a:r>
            <a:r>
              <a:rPr lang="de-DE" sz="4000" b="1" dirty="0" smtClean="0">
                <a:solidFill>
                  <a:schemeClr val="bg1"/>
                </a:solidFill>
              </a:rPr>
              <a:t>W2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Griff in die Methodenkiste</a:t>
            </a:r>
            <a:endParaRPr lang="de-DE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7268527" y="6266899"/>
            <a:ext cx="133562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StD‘in</a:t>
            </a:r>
            <a:r>
              <a:rPr lang="de-DE" sz="12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 </a:t>
            </a:r>
            <a:r>
              <a:rPr lang="de-DE" sz="1200" kern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Weyrauther</a:t>
            </a: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95536" y="1412776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b="1" dirty="0"/>
              <a:t>Kennenlernen, </a:t>
            </a:r>
            <a:r>
              <a:rPr lang="de-DE" sz="2400" b="1" dirty="0" smtClean="0"/>
              <a:t>ausprobieren, </a:t>
            </a:r>
            <a:r>
              <a:rPr lang="de-DE" sz="2400" b="1" dirty="0"/>
              <a:t>herstellen verschiedener </a:t>
            </a:r>
            <a:r>
              <a:rPr lang="de-DE" sz="2400" b="1" dirty="0" smtClean="0"/>
              <a:t>Übungen</a:t>
            </a:r>
            <a:endParaRPr lang="de-DE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de-DE" sz="2400" dirty="0"/>
              <a:t>In diesem Workshop lernen Sie verschiedene Methoden (wieder) kennen und entwerfen Übungen mit Blick auf die Merkmale des sinnvollen Übens und der Übungsformate. 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 smtClean="0"/>
              <a:t>Welche Merkmale des sinnvollen </a:t>
            </a:r>
            <a:r>
              <a:rPr lang="de-DE" sz="2400" dirty="0"/>
              <a:t>Ü</a:t>
            </a:r>
            <a:r>
              <a:rPr lang="de-DE" sz="2400" dirty="0" smtClean="0"/>
              <a:t>bens kennzeichnen eine Übung(</a:t>
            </a:r>
            <a:r>
              <a:rPr lang="de-DE" sz="2400" dirty="0" err="1" smtClean="0"/>
              <a:t>smethode</a:t>
            </a:r>
            <a:r>
              <a:rPr lang="de-DE" sz="2400" dirty="0" smtClean="0"/>
              <a:t>)?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 smtClean="0"/>
              <a:t>Welche </a:t>
            </a:r>
            <a:r>
              <a:rPr lang="de-DE" sz="2400" dirty="0"/>
              <a:t>Methode passt zu welchem Übungsformat?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/>
              <a:t>Wie erstelle ich mit einer Methode die passende Übung?</a:t>
            </a:r>
          </a:p>
          <a:p>
            <a:pPr marL="895350" indent="-447675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de-DE" sz="2400" dirty="0"/>
              <a:t>Wie kann ich eine bekannte Methode modifizieren?  </a:t>
            </a: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40486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Bildschirmpräsentation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  W2    Der Griff in die Methodenkiste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+++</dc:creator>
  <cp:lastModifiedBy>Ulrike Weyrauther</cp:lastModifiedBy>
  <cp:revision>62</cp:revision>
  <dcterms:created xsi:type="dcterms:W3CDTF">2014-01-04T19:57:24Z</dcterms:created>
  <dcterms:modified xsi:type="dcterms:W3CDTF">2014-04-11T11:29:39Z</dcterms:modified>
</cp:coreProperties>
</file>