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D378CB-36EF-4310-83ED-88D8FA8C9204}" type="datetimeFigureOut">
              <a:rPr lang="de-DE" smtClean="0"/>
              <a:pPr/>
              <a:t>10.04.2014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E66D9-BA69-4DB4-8ED3-7E3F39B4A2B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8821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7EACC-5A49-431C-8187-D9214D9250FC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8105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10.04.2014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10.04.2014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10.04.2014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10.04.2014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10.04.2014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10.04.2014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10.04.2014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10.04.2014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10.04.2014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10.04.2014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10.04.2014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56F46-C28C-4301-AAB4-AF9F3027E10B}" type="datetimeFigureOut">
              <a:rPr lang="de-DE" smtClean="0"/>
              <a:pPr/>
              <a:t>10.04.2014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792088"/>
          </a:xfr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 fontScale="90000"/>
          </a:bodyPr>
          <a:lstStyle/>
          <a:p>
            <a:pPr algn="l">
              <a:spcBef>
                <a:spcPts val="0"/>
              </a:spcBef>
            </a:pPr>
            <a:r>
              <a:rPr lang="de-DE" sz="4000" b="1" dirty="0" smtClean="0"/>
              <a:t>  </a:t>
            </a:r>
            <a:r>
              <a:rPr lang="de-DE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W3</a:t>
            </a:r>
            <a:r>
              <a:rPr lang="de-DE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</a:t>
            </a:r>
            <a:r>
              <a:rPr lang="de-DE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Üben mit Experimenten – Experimentieren üben</a:t>
            </a:r>
            <a:endParaRPr lang="de-DE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7956376" y="6381328"/>
            <a:ext cx="857927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1200" kern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StD</a:t>
            </a:r>
            <a:r>
              <a:rPr lang="de-DE" sz="12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  Wiese</a:t>
            </a:r>
            <a:endParaRPr lang="de-DE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323528" y="1432181"/>
            <a:ext cx="842493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de-DE" sz="2400" b="1" i="1" dirty="0" smtClean="0"/>
              <a:t>Mit Hilfe von Experimenten kann man Übungsanlässe schaffen.</a:t>
            </a:r>
            <a:br>
              <a:rPr lang="de-DE" sz="2400" b="1" i="1" dirty="0" smtClean="0"/>
            </a:br>
            <a:r>
              <a:rPr lang="de-DE" sz="2400" b="1" i="1" dirty="0" smtClean="0"/>
              <a:t>Die gezielte Planung, praktische Durchführung und Auswertung von Experimenten kann eingeübt werden.</a:t>
            </a:r>
            <a:endParaRPr lang="de-DE" sz="2400" i="1" dirty="0"/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de-DE" sz="2400" i="1" dirty="0" smtClean="0"/>
              <a:t>Am Beispiel des Unterrichtsthemas  Säuren / Basen 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400" i="1" dirty="0" smtClean="0"/>
              <a:t>ordnen wir verschiedenen Übungsformaten Experimente zu,</a:t>
            </a:r>
            <a:endParaRPr lang="de-DE" sz="2400" i="1" dirty="0"/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400" i="1" dirty="0"/>
              <a:t>z</a:t>
            </a:r>
            <a:r>
              <a:rPr lang="de-DE" sz="2400" i="1" dirty="0" smtClean="0"/>
              <a:t>eigen wir, wie das Experiment als Erkenntnismethode eingeübt werden kann,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400" i="1" dirty="0"/>
              <a:t>e</a:t>
            </a:r>
            <a:r>
              <a:rPr lang="de-DE" sz="2400" i="1" dirty="0" smtClean="0"/>
              <a:t>rörtern wir Möglichkeiten und Stolpersteine experimenteller Hausaufgaben … </a:t>
            </a:r>
          </a:p>
        </p:txBody>
      </p:sp>
    </p:spTree>
    <p:extLst>
      <p:ext uri="{BB962C8B-B14F-4D97-AF65-F5344CB8AC3E}">
        <p14:creationId xmlns:p14="http://schemas.microsoft.com/office/powerpoint/2010/main" val="106554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Bildschirmpräsentation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Larissa-Design</vt:lpstr>
      <vt:lpstr>  W3:   Üben mit Experimenten – Experimentieren üben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+++</dc:creator>
  <cp:lastModifiedBy>Ulrike Weyrauther</cp:lastModifiedBy>
  <cp:revision>29</cp:revision>
  <dcterms:created xsi:type="dcterms:W3CDTF">2014-01-04T19:57:24Z</dcterms:created>
  <dcterms:modified xsi:type="dcterms:W3CDTF">2014-04-10T20:51:12Z</dcterms:modified>
</cp:coreProperties>
</file>