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4" r:id="rId3"/>
    <p:sldId id="299" r:id="rId4"/>
    <p:sldId id="298" r:id="rId5"/>
    <p:sldId id="294" r:id="rId6"/>
    <p:sldId id="316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609B"/>
    <a:srgbClr val="FFFFE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470" autoAdjust="0"/>
    <p:restoredTop sz="82391" autoAdjust="0"/>
  </p:normalViewPr>
  <p:slideViewPr>
    <p:cSldViewPr>
      <p:cViewPr>
        <p:scale>
          <a:sx n="66" d="100"/>
          <a:sy n="66" d="100"/>
        </p:scale>
        <p:origin x="-456" y="6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8594D-D22D-4B8B-B828-F2C69AACDC21}" type="datetimeFigureOut">
              <a:rPr lang="de-DE" smtClean="0"/>
              <a:pPr/>
              <a:t>11.05.2014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7EACC-5A49-431C-8187-D9214D9250F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7EACC-5A49-431C-8187-D9214D9250FC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7EACC-5A49-431C-8187-D9214D9250FC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7EACC-5A49-431C-8187-D9214D9250FC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7EACC-5A49-431C-8187-D9214D9250FC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7EACC-5A49-431C-8187-D9214D9250FC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68E9-C7D9-4722-BD8B-DFCD0290B943}" type="datetimeFigureOut">
              <a:rPr lang="de-DE" smtClean="0"/>
              <a:pPr/>
              <a:t>11.05.2014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300B-28B9-45F4-A8DD-B644BCEAA57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68E9-C7D9-4722-BD8B-DFCD0290B943}" type="datetimeFigureOut">
              <a:rPr lang="de-DE" smtClean="0"/>
              <a:pPr/>
              <a:t>11.05.2014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300B-28B9-45F4-A8DD-B644BCEAA57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68E9-C7D9-4722-BD8B-DFCD0290B943}" type="datetimeFigureOut">
              <a:rPr lang="de-DE" smtClean="0"/>
              <a:pPr/>
              <a:t>11.05.2014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300B-28B9-45F4-A8DD-B644BCEAA57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68E9-C7D9-4722-BD8B-DFCD0290B943}" type="datetimeFigureOut">
              <a:rPr lang="de-DE" smtClean="0"/>
              <a:pPr/>
              <a:t>11.05.2014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300B-28B9-45F4-A8DD-B644BCEAA57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68E9-C7D9-4722-BD8B-DFCD0290B943}" type="datetimeFigureOut">
              <a:rPr lang="de-DE" smtClean="0"/>
              <a:pPr/>
              <a:t>11.05.2014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300B-28B9-45F4-A8DD-B644BCEAA57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68E9-C7D9-4722-BD8B-DFCD0290B943}" type="datetimeFigureOut">
              <a:rPr lang="de-DE" smtClean="0"/>
              <a:pPr/>
              <a:t>11.05.2014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300B-28B9-45F4-A8DD-B644BCEAA57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68E9-C7D9-4722-BD8B-DFCD0290B943}" type="datetimeFigureOut">
              <a:rPr lang="de-DE" smtClean="0"/>
              <a:pPr/>
              <a:t>11.05.2014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300B-28B9-45F4-A8DD-B644BCEAA57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68E9-C7D9-4722-BD8B-DFCD0290B943}" type="datetimeFigureOut">
              <a:rPr lang="de-DE" smtClean="0"/>
              <a:pPr/>
              <a:t>11.05.2014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300B-28B9-45F4-A8DD-B644BCEAA57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68E9-C7D9-4722-BD8B-DFCD0290B943}" type="datetimeFigureOut">
              <a:rPr lang="de-DE" smtClean="0"/>
              <a:pPr/>
              <a:t>11.05.2014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300B-28B9-45F4-A8DD-B644BCEAA57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68E9-C7D9-4722-BD8B-DFCD0290B943}" type="datetimeFigureOut">
              <a:rPr lang="de-DE" smtClean="0"/>
              <a:pPr/>
              <a:t>11.05.2014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300B-28B9-45F4-A8DD-B644BCEAA57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68E9-C7D9-4722-BD8B-DFCD0290B943}" type="datetimeFigureOut">
              <a:rPr lang="de-DE" smtClean="0"/>
              <a:pPr/>
              <a:t>11.05.2014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300B-28B9-45F4-A8DD-B644BCEAA57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768E9-C7D9-4722-BD8B-DFCD0290B943}" type="datetimeFigureOut">
              <a:rPr lang="de-DE" smtClean="0"/>
              <a:pPr/>
              <a:t>11.05.2014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A300B-28B9-45F4-A8DD-B644BCEAA57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ormatik.schule-bw.de/chemie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611560" y="2276872"/>
            <a:ext cx="7992888" cy="3456384"/>
          </a:xfrm>
          <a:prstGeom prst="roundRect">
            <a:avLst/>
          </a:prstGeom>
          <a:solidFill>
            <a:schemeClr val="accent3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6300192" y="6237312"/>
            <a:ext cx="2632452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T. Schaller   u.   I. </a:t>
            </a:r>
            <a:r>
              <a:rPr lang="de-DE" kern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Bertsche</a:t>
            </a:r>
            <a:endParaRPr lang="de-D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1259632" y="3356992"/>
            <a:ext cx="5470376" cy="1470025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9900" b="1" i="0" u="none" strike="noStrike" kern="120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</a:t>
            </a:r>
            <a:r>
              <a:rPr kumimoji="0" lang="de-DE" sz="13800" b="1" i="0" u="none" strike="noStrike" kern="1200" normalizeH="0" baseline="0" noProof="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</a:t>
            </a:r>
            <a:r>
              <a:rPr kumimoji="0" lang="de-DE" sz="13800" b="1" i="0" u="none" strike="noStrike" kern="1200" normalizeH="0" baseline="0" noProof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</a:t>
            </a:r>
            <a:r>
              <a:rPr kumimoji="0" lang="de-DE" sz="13800" b="1" i="0" u="none" strike="noStrike" kern="1200" normalizeH="0" baseline="0" noProof="0" dirty="0" err="1" smtClean="0">
                <a:ln w="11430"/>
                <a:solidFill>
                  <a:srgbClr val="FC609B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</a:t>
            </a:r>
            <a:endParaRPr kumimoji="0" lang="de-DE" sz="13800" b="1" i="0" u="none" strike="noStrike" kern="1200" normalizeH="0" baseline="0" noProof="0" dirty="0">
              <a:ln w="11430"/>
              <a:solidFill>
                <a:srgbClr val="FC609B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6228184" y="3014370"/>
            <a:ext cx="1800200" cy="264687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de-DE" sz="16600" b="1" dirty="0" smtClean="0">
                <a:ln w="11430"/>
                <a:solidFill>
                  <a:srgbClr val="6837F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Ü</a:t>
            </a:r>
            <a:endParaRPr lang="de-DE" sz="2800" b="1" dirty="0">
              <a:ln w="11430"/>
              <a:solidFill>
                <a:srgbClr val="6837F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feld 27"/>
          <p:cNvSpPr txBox="1"/>
          <p:nvPr/>
        </p:nvSpPr>
        <p:spPr>
          <a:xfrm>
            <a:off x="8460432" y="6381328"/>
            <a:ext cx="263214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1</a:t>
            </a:r>
            <a:endParaRPr lang="de-DE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Titel 1"/>
          <p:cNvSpPr txBox="1">
            <a:spLocks/>
          </p:cNvSpPr>
          <p:nvPr/>
        </p:nvSpPr>
        <p:spPr>
          <a:xfrm>
            <a:off x="0" y="260648"/>
            <a:ext cx="9144000" cy="792088"/>
          </a:xfrm>
          <a:prstGeom prst="rect">
            <a:avLst/>
          </a:prstGeom>
          <a:ln w="38100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tIns="36000" anchor="t" anchorCtr="0">
            <a:normAutofit/>
          </a:bodyPr>
          <a:lstStyle/>
          <a:p>
            <a:pPr lvl="0">
              <a:defRPr/>
            </a:pPr>
            <a:r>
              <a:rPr kumimoji="0" lang="de-DE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de-DE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de-DE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de-DE" sz="40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de-DE" sz="4000" b="1" dirty="0" err="1" smtClean="0">
                <a:solidFill>
                  <a:srgbClr val="FC60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de-DE" sz="4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</a:t>
            </a:r>
            <a:r>
              <a:rPr lang="de-DE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de-DE" sz="3200" b="1" i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Übungskonzept</a:t>
            </a:r>
            <a:endParaRPr kumimoji="0" lang="de-DE" sz="3200" b="1" i="1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1331640" y="1052736"/>
            <a:ext cx="727280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indent="-450850">
              <a:spcBef>
                <a:spcPts val="600"/>
              </a:spcBef>
              <a:spcAft>
                <a:spcPts val="600"/>
              </a:spcAft>
            </a:pPr>
            <a:endParaRPr lang="de-DE" sz="2800" b="1" dirty="0" smtClean="0"/>
          </a:p>
          <a:p>
            <a:pPr marL="908050" lvl="1" indent="-4508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400" dirty="0" smtClean="0"/>
              <a:t>Hohe Verfügbarkeit</a:t>
            </a:r>
            <a:endParaRPr lang="de-DE" sz="2400" dirty="0" smtClean="0"/>
          </a:p>
          <a:p>
            <a:pPr marL="908050" lvl="1" indent="-4508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400" dirty="0" smtClean="0"/>
              <a:t>Variable Einsatzmöglichkeiten</a:t>
            </a:r>
          </a:p>
          <a:p>
            <a:pPr marL="908050" lvl="1" indent="-4508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400" dirty="0" smtClean="0"/>
              <a:t>Basiswissen wachhalten /</a:t>
            </a:r>
            <a:r>
              <a:rPr lang="de-DE" sz="2400" dirty="0" smtClean="0"/>
              <a:t>Fachthemen vertiefen</a:t>
            </a:r>
            <a:endParaRPr lang="de-DE" sz="2400" dirty="0" smtClean="0"/>
          </a:p>
          <a:p>
            <a:pPr marL="908050" lvl="1" indent="-4508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400" dirty="0" smtClean="0"/>
              <a:t>„Karteikartensystem</a:t>
            </a:r>
            <a:r>
              <a:rPr lang="de-DE" sz="2400" dirty="0" smtClean="0"/>
              <a:t>“</a:t>
            </a:r>
          </a:p>
          <a:p>
            <a:pPr marL="908050" lvl="1" indent="-4508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400" dirty="0" smtClean="0"/>
              <a:t>Übungsschwerpunkt: </a:t>
            </a:r>
            <a:r>
              <a:rPr lang="de-DE" sz="2400" dirty="0" smtClean="0"/>
              <a:t>Ü1 </a:t>
            </a:r>
            <a:r>
              <a:rPr lang="de-DE" sz="2400" dirty="0" smtClean="0"/>
              <a:t>+ Ü2</a:t>
            </a:r>
          </a:p>
          <a:p>
            <a:pPr marL="908050" lvl="1" indent="-4508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400" dirty="0" smtClean="0"/>
              <a:t>Hilfsmittel: Papier + Bleistift, PSE</a:t>
            </a:r>
            <a:endParaRPr lang="de-DE" sz="2400" dirty="0" smtClean="0"/>
          </a:p>
          <a:p>
            <a:pPr marL="908050" lvl="1" indent="-4508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400" dirty="0" smtClean="0"/>
              <a:t>Punkte und Rangsystem</a:t>
            </a:r>
          </a:p>
          <a:p>
            <a:pPr marL="908050" lvl="1" indent="-4508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400" dirty="0" smtClean="0"/>
              <a:t>Selbstkontrolle </a:t>
            </a:r>
            <a:r>
              <a:rPr lang="de-DE" sz="2400" dirty="0" smtClean="0"/>
              <a:t>/ </a:t>
            </a:r>
            <a:r>
              <a:rPr lang="de-DE" sz="2400" dirty="0" smtClean="0"/>
              <a:t>Selbstdiagnose</a:t>
            </a:r>
            <a:endParaRPr lang="de-D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 advAuto="5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/>
        </p:nvSpPr>
        <p:spPr>
          <a:xfrm>
            <a:off x="8460432" y="6381328"/>
            <a:ext cx="263214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3</a:t>
            </a:r>
            <a:endParaRPr lang="de-DE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1412776"/>
            <a:ext cx="1844612" cy="16561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268760"/>
            <a:ext cx="6342157" cy="5373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Titel 1"/>
          <p:cNvSpPr txBox="1">
            <a:spLocks/>
          </p:cNvSpPr>
          <p:nvPr/>
        </p:nvSpPr>
        <p:spPr>
          <a:xfrm>
            <a:off x="0" y="260648"/>
            <a:ext cx="9144000" cy="792088"/>
          </a:xfrm>
          <a:prstGeom prst="rect">
            <a:avLst/>
          </a:prstGeom>
          <a:ln w="38100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tIns="36000" anchor="t" anchorCtr="0">
            <a:normAutofit/>
          </a:bodyPr>
          <a:lstStyle/>
          <a:p>
            <a:pPr lvl="0">
              <a:defRPr/>
            </a:pPr>
            <a:r>
              <a:rPr kumimoji="0" lang="de-DE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de-DE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de-DE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de-DE" sz="40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de-DE" sz="4000" b="1" dirty="0" err="1" smtClean="0">
                <a:solidFill>
                  <a:srgbClr val="FC60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de-DE" sz="4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</a:t>
            </a:r>
            <a:r>
              <a:rPr lang="de-DE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de-DE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Repetitorium als Internet-Seite</a:t>
            </a:r>
            <a:endParaRPr kumimoji="0" lang="de-DE" sz="3200" b="1" i="1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60648"/>
            <a:ext cx="9144000" cy="792088"/>
          </a:xfrm>
          <a:prstGeom prst="rect">
            <a:avLst/>
          </a:prstGeom>
          <a:ln w="38100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tIns="36000" anchor="ctr" anchorCtr="0">
            <a:normAutofit/>
          </a:bodyPr>
          <a:lstStyle/>
          <a:p>
            <a:pPr lvl="0">
              <a:defRPr/>
            </a:pPr>
            <a:r>
              <a:rPr kumimoji="0" lang="de-DE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de-DE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de-DE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de-DE" sz="32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de-DE" sz="3200" b="1" dirty="0" err="1" smtClean="0">
                <a:solidFill>
                  <a:srgbClr val="FC60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de-DE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</a:t>
            </a:r>
            <a:r>
              <a:rPr lang="de-DE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de-DE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Üben mit der Internetseite</a:t>
            </a:r>
            <a:endParaRPr kumimoji="0" lang="de-DE" sz="3200" b="1" i="1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0616" y="1340768"/>
            <a:ext cx="6192080" cy="42151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0616" y="5013176"/>
            <a:ext cx="6193832" cy="13868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1412776"/>
            <a:ext cx="1844612" cy="16561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60648"/>
            <a:ext cx="9144000" cy="792088"/>
          </a:xfrm>
          <a:prstGeom prst="rect">
            <a:avLst/>
          </a:prstGeom>
          <a:ln w="38100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tIns="36000" anchor="ctr" anchorCtr="0">
            <a:normAutofit/>
          </a:bodyPr>
          <a:lstStyle/>
          <a:p>
            <a:pPr lvl="0">
              <a:defRPr/>
            </a:pPr>
            <a:r>
              <a:rPr kumimoji="0" lang="de-DE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de-DE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de-DE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de-DE" sz="32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de-DE" sz="3200" b="1" dirty="0" err="1" smtClean="0">
                <a:solidFill>
                  <a:srgbClr val="FC60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de-DE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</a:t>
            </a:r>
            <a:r>
              <a:rPr lang="de-DE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de-DE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Üben mit der </a:t>
            </a:r>
            <a:r>
              <a:rPr kumimoji="0" lang="de-DE" sz="3200" b="1" i="1" u="none" strike="noStrike" kern="1200" cap="none" spc="0" normalizeH="0" noProof="0" dirty="0" err="1" smtClean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App</a:t>
            </a:r>
            <a:endParaRPr kumimoji="0" lang="de-DE" sz="3600" b="1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Grafik 5" descr="app-doku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79512" y="1268760"/>
            <a:ext cx="3419872" cy="53935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Grafik 6" descr="app-doku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8104" y="1268760"/>
            <a:ext cx="3445064" cy="54178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0" y="260648"/>
            <a:ext cx="9144000" cy="792088"/>
          </a:xfrm>
          <a:prstGeom prst="rect">
            <a:avLst/>
          </a:prstGeom>
          <a:ln w="38100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tIns="36000" anchor="ctr" anchorCtr="0">
            <a:normAutofit/>
          </a:bodyPr>
          <a:lstStyle/>
          <a:p>
            <a:pPr lvl="0">
              <a:defRPr/>
            </a:pPr>
            <a:r>
              <a:rPr kumimoji="0" lang="de-DE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de-DE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de-DE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de-DE" sz="32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de-DE" sz="3200" b="1" dirty="0" err="1" smtClean="0">
                <a:solidFill>
                  <a:srgbClr val="FC60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de-DE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</a:t>
            </a:r>
            <a:r>
              <a:rPr lang="de-DE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kumimoji="0" lang="de-DE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Üben mit der </a:t>
            </a:r>
            <a:r>
              <a:rPr kumimoji="0" lang="de-DE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App</a:t>
            </a:r>
            <a:r>
              <a:rPr kumimoji="0" lang="de-DE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oder Internetseite </a:t>
            </a:r>
            <a:endParaRPr kumimoji="0" lang="de-DE" sz="3600" b="1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691680" y="2708920"/>
            <a:ext cx="64624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u="sng" dirty="0" smtClean="0">
                <a:hlinkClick r:id="rId3"/>
              </a:rPr>
              <a:t>https://www.informatik.schule-bw.de/chemie/</a:t>
            </a:r>
            <a:r>
              <a:rPr lang="de-DE" sz="2400" dirty="0" smtClean="0"/>
              <a:t>	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Bildschirmpräsentation (4:3)</PresentationFormat>
  <Paragraphs>25</Paragraphs>
  <Slides>6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Larissa-Design</vt:lpstr>
      <vt:lpstr>Folie 1</vt:lpstr>
      <vt:lpstr>Folie 2</vt:lpstr>
      <vt:lpstr>Folie 3</vt:lpstr>
      <vt:lpstr>Folie 4</vt:lpstr>
      <vt:lpstr>Folie 5</vt:lpstr>
      <vt:lpstr>Folie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+++</dc:creator>
  <cp:lastModifiedBy>bbb</cp:lastModifiedBy>
  <cp:revision>238</cp:revision>
  <dcterms:created xsi:type="dcterms:W3CDTF">2013-11-07T07:18:52Z</dcterms:created>
  <dcterms:modified xsi:type="dcterms:W3CDTF">2014-05-11T13:57:10Z</dcterms:modified>
</cp:coreProperties>
</file>